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4" r:id="rId4"/>
    <p:sldId id="260" r:id="rId5"/>
    <p:sldId id="267" r:id="rId6"/>
    <p:sldId id="268" r:id="rId7"/>
    <p:sldId id="269" r:id="rId8"/>
    <p:sldId id="270" r:id="rId9"/>
    <p:sldId id="271" r:id="rId10"/>
    <p:sldId id="257" r:id="rId11"/>
    <p:sldId id="278" r:id="rId12"/>
    <p:sldId id="299" r:id="rId13"/>
    <p:sldId id="279" r:id="rId14"/>
    <p:sldId id="281" r:id="rId15"/>
    <p:sldId id="295" r:id="rId16"/>
    <p:sldId id="297" r:id="rId17"/>
    <p:sldId id="296" r:id="rId18"/>
    <p:sldId id="298" r:id="rId19"/>
    <p:sldId id="282" r:id="rId20"/>
    <p:sldId id="301" r:id="rId21"/>
    <p:sldId id="259" r:id="rId22"/>
    <p:sldId id="262" r:id="rId23"/>
    <p:sldId id="300" r:id="rId24"/>
    <p:sldId id="258" r:id="rId25"/>
    <p:sldId id="265" r:id="rId26"/>
    <p:sldId id="261" r:id="rId27"/>
    <p:sldId id="263" r:id="rId28"/>
    <p:sldId id="27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77" r:id="rId39"/>
    <p:sldId id="284" r:id="rId40"/>
    <p:sldId id="285" r:id="rId41"/>
    <p:sldId id="280" r:id="rId42"/>
    <p:sldId id="27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1B26AAC-3C6F-4996-B3B3-119D319AF789}">
          <p14:sldIdLst/>
        </p14:section>
        <p14:section name="심플 스타일" id="{EE2B2F14-9BF9-49E6-9352-DEC195CC4171}">
          <p14:sldIdLst>
            <p14:sldId id="256"/>
            <p14:sldId id="266"/>
            <p14:sldId id="264"/>
            <p14:sldId id="260"/>
            <p14:sldId id="267"/>
            <p14:sldId id="268"/>
            <p14:sldId id="269"/>
            <p14:sldId id="270"/>
            <p14:sldId id="271"/>
            <p14:sldId id="257"/>
            <p14:sldId id="278"/>
            <p14:sldId id="299"/>
            <p14:sldId id="279"/>
            <p14:sldId id="281"/>
            <p14:sldId id="295"/>
            <p14:sldId id="297"/>
            <p14:sldId id="296"/>
            <p14:sldId id="298"/>
            <p14:sldId id="282"/>
            <p14:sldId id="301"/>
            <p14:sldId id="259"/>
            <p14:sldId id="262"/>
            <p14:sldId id="300"/>
            <p14:sldId id="258"/>
            <p14:sldId id="265"/>
            <p14:sldId id="261"/>
            <p14:sldId id="263"/>
            <p14:sldId id="275"/>
          </p14:sldIdLst>
        </p14:section>
        <p14:section name="아날로그 스타일" id="{D08A8CBA-0251-4FF3-94DD-600A6C87BD3F}">
          <p14:sldIdLst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77"/>
            <p14:sldId id="284"/>
            <p14:sldId id="285"/>
            <p14:sldId id="280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CE2"/>
    <a:srgbClr val="A5CBEF"/>
    <a:srgbClr val="FADBEE"/>
    <a:srgbClr val="F8F3EC"/>
    <a:srgbClr val="DBE0FB"/>
    <a:srgbClr val="F9AFCA"/>
    <a:srgbClr val="FCC3D5"/>
    <a:srgbClr val="B17597"/>
    <a:srgbClr val="FC9380"/>
    <a:srgbClr val="F490C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732" y="5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73-4E6A-B0EB-D287014E6F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A73-4E6A-B0EB-D287014E6F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A73-4E6A-B0EB-D287014E6F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CDDACF-8E53-414A-816E-EA196FCD8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7F79E3C-67A1-485B-A222-0FD28BDC7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89BEC9-24B4-4B93-9649-3270269BA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D77E34-E8CB-49D0-99E5-C6B02CE56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A6F3C9-7C78-48FF-BAA6-7F5A195B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5242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57629-FF09-49A2-803A-79D2B7BC4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135D7-9719-4B43-9FD3-1AE9FB69E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20C25-AD8B-43A6-8291-006B6793F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196027-315F-4282-AE28-99C9DE19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006010-8634-4FC1-B1A4-0E8C51FE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7916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3CBCF52-2551-4CC5-BF5E-EBBD3901D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C6D50B-56F6-4D65-8305-CB38C97F3E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B6DEA2-007D-4168-8442-81071CA70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30D23A-399D-4E98-ABCD-3480CEBCE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1BAA5-2DB3-4767-A8BF-9474B3219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951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2BB023-6BD9-4EC1-A637-24BF37E4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2D503-CC6A-4B70-BA54-A207BC2A7A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0D4333-C1B1-470E-A2B0-ACC68B72D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54876-78C9-4B5E-BBA7-05D319B2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AE9F2E-B843-408A-A4D9-385F769EA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8740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9065C6-EE10-40AE-8047-69EBFC27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67626C-9200-489B-8539-39CE94AFE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E31D24-5487-4F39-9247-D02A9C59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8C17D6-31E9-410F-A91C-D071EE1C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C29970-1080-433E-AD74-0BA86858F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265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B1CAC-924C-4623-A983-AC12CB562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B5F382-2A7E-46DF-89C4-20EC932FE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433DC-FE89-4806-9D6F-D8EE9DA87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DAFF7A-0AF4-4364-9D6D-F125B6F3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9C1D55-F4FE-4539-B9F3-A1EBE35D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D12395-9869-41A2-B394-994832EDA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3830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71989-1218-4010-9955-70254D116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F19B81F-8BEF-48A7-AB58-C670ECDB7B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FC5E72-80AF-425E-8A11-8845C57B56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E0A83A-C891-4515-8261-7E80527B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A0308B-1A08-4D54-BA8F-AACD47B5C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450C0-0369-4AB7-A683-F3E27AAF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30AAF80-6BFE-4DC4-B4BC-2B80DB552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7B0C49-2A4D-44AE-A412-30264DA80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374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7FE6F-90E8-4559-B11C-449EE9F31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7B3DB2-E72A-4A78-83A1-598F3C3FA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3C945A-2AB3-47E7-B920-049F70DD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3F3311-5F79-4D93-93BF-17A59374E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3033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DC82977-0396-4BC7-AD92-2844A44A3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6EEC092-1ACC-42A8-96CF-FEEE9936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4A816B-E592-48DA-A0CA-0062C52C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FE46B-C6DF-4394-8E48-C1C30325EB88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95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12003-9F27-44BB-9A80-2A63DA8B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3CC88-7F35-4F3A-A310-1614DB1F0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B4EE75E-B98C-4C20-B393-5EDF36B5E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12E58B-379B-47B7-A2CA-1B0ABDDA0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FF1014-5F2E-4A12-B482-AAE090B01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91C2C9-0D69-4A39-9A60-756FA82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698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986713-289D-4BCC-9D45-37B299C6B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86BFE8-B4A6-4C1F-BEC8-582CD9E87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4E6BD6-DEC5-4C19-9DE2-686E40B49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6632DB-E43D-43CF-B10B-9B37FF0FE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C087CB-6E18-4056-95C1-19FC6A42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D80562-176E-45AC-B5BA-3E99AEC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32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5D7393E-5DCD-47F2-A30E-AFA371DD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86B973-A33E-4EFB-8E34-E5FA6395E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608AE3-BDDE-46D5-AD69-69DFEE251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48A02-B4BE-476C-98F2-A8FD528D6D8D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98ADF0-3B03-4A63-8C82-1249472DCC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472D10-0702-45D9-BBCB-7EE98FC5D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36E4C-840D-4AA3-9A98-7D0D22ECD7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678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simplemaps.com/resources/svg-kr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implemaps.com/resources/svg-kr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simplemaps.com/resources/svg-map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062480"/>
            <a:ext cx="2357120" cy="2621280"/>
          </a:xfrm>
          <a:prstGeom prst="rect">
            <a:avLst/>
          </a:prstGeom>
          <a:solidFill>
            <a:srgbClr val="AA8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9367520" y="2062480"/>
            <a:ext cx="2357120" cy="2621280"/>
          </a:xfrm>
          <a:prstGeom prst="rect">
            <a:avLst/>
          </a:prstGeom>
          <a:solidFill>
            <a:srgbClr val="CD9F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834EA-E44E-4EAF-A0D4-CC6393194EE9}"/>
              </a:ext>
            </a:extLst>
          </p:cNvPr>
          <p:cNvSpPr txBox="1"/>
          <p:nvPr/>
        </p:nvSpPr>
        <p:spPr>
          <a:xfrm>
            <a:off x="924560" y="3820160"/>
            <a:ext cx="1659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</a:rPr>
              <a:t>Violet.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05CF3-7AE7-4676-BAF6-3E67641D51F9}"/>
              </a:ext>
            </a:extLst>
          </p:cNvPr>
          <p:cNvSpPr txBox="1"/>
          <p:nvPr/>
        </p:nvSpPr>
        <p:spPr>
          <a:xfrm>
            <a:off x="10134140" y="4281824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</a:rPr>
              <a:t>새별의</a:t>
            </a:r>
            <a:r>
              <a:rPr lang="ko-KR" altLang="en-US" sz="1400" dirty="0">
                <a:solidFill>
                  <a:schemeClr val="bg1"/>
                </a:solidFill>
              </a:rPr>
              <a:t> 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1307635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E55AA11-F02B-4ED6-8A16-35BDF5201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AAEF19-0CFF-4B8B-8D9A-2F158D3D7F09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2.</a:t>
            </a:r>
            <a:endParaRPr lang="ko-KR" altLang="en-US" sz="44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C928C-7087-4505-B059-E7DBDEE0AECA}"/>
              </a:ext>
            </a:extLst>
          </p:cNvPr>
          <p:cNvSpPr txBox="1"/>
          <p:nvPr/>
        </p:nvSpPr>
        <p:spPr>
          <a:xfrm>
            <a:off x="325120" y="3490557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32457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45D85906-7F6E-4BB1-AD0F-842B438882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60" y="-5715"/>
            <a:ext cx="12202160" cy="686371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9876E7-54B2-403F-9A9B-E2975419D434}"/>
              </a:ext>
            </a:extLst>
          </p:cNvPr>
          <p:cNvSpPr/>
          <p:nvPr/>
        </p:nvSpPr>
        <p:spPr>
          <a:xfrm>
            <a:off x="6096000" y="-35561"/>
            <a:ext cx="6096000" cy="6893561"/>
          </a:xfrm>
          <a:prstGeom prst="rect">
            <a:avLst/>
          </a:prstGeom>
          <a:solidFill>
            <a:schemeClr val="tx1">
              <a:lumMod val="65000"/>
              <a:lumOff val="3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7F7FB2C-9A14-4C61-8671-530256E1121C}"/>
              </a:ext>
            </a:extLst>
          </p:cNvPr>
          <p:cNvGrpSpPr/>
          <p:nvPr/>
        </p:nvGrpSpPr>
        <p:grpSpPr>
          <a:xfrm>
            <a:off x="-10160" y="-35561"/>
            <a:ext cx="6370320" cy="6893561"/>
            <a:chOff x="-10160" y="-35561"/>
            <a:chExt cx="6370320" cy="689097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7539D272-71B9-47FC-A163-23B65BF3F525}"/>
                </a:ext>
              </a:extLst>
            </p:cNvPr>
            <p:cNvSpPr/>
            <p:nvPr/>
          </p:nvSpPr>
          <p:spPr>
            <a:xfrm>
              <a:off x="-10160" y="-35561"/>
              <a:ext cx="3185160" cy="6890971"/>
            </a:xfrm>
            <a:prstGeom prst="rect">
              <a:avLst/>
            </a:prstGeom>
            <a:solidFill>
              <a:srgbClr val="FADB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C39D387-A82D-4102-99A2-FAE28941B3F2}"/>
                </a:ext>
              </a:extLst>
            </p:cNvPr>
            <p:cNvSpPr/>
            <p:nvPr/>
          </p:nvSpPr>
          <p:spPr>
            <a:xfrm>
              <a:off x="3175000" y="-35561"/>
              <a:ext cx="3185160" cy="68909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700397E-C85E-4A28-88F0-8EF446151950}"/>
              </a:ext>
            </a:extLst>
          </p:cNvPr>
          <p:cNvSpPr txBox="1"/>
          <p:nvPr/>
        </p:nvSpPr>
        <p:spPr>
          <a:xfrm>
            <a:off x="6979920" y="1706880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20F4A7-1F0A-4CED-B15E-9D73A0DC7250}"/>
              </a:ext>
            </a:extLst>
          </p:cNvPr>
          <p:cNvSpPr txBox="1"/>
          <p:nvPr/>
        </p:nvSpPr>
        <p:spPr>
          <a:xfrm>
            <a:off x="4709888" y="1706880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2017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B630D5-DD64-4B76-ACCF-A51FDF473E2E}"/>
              </a:ext>
            </a:extLst>
          </p:cNvPr>
          <p:cNvSpPr txBox="1"/>
          <p:nvPr/>
        </p:nvSpPr>
        <p:spPr>
          <a:xfrm>
            <a:off x="4709888" y="2887999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2018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2F45BB-ED0E-4D5F-AED4-6B4AC4F44474}"/>
              </a:ext>
            </a:extLst>
          </p:cNvPr>
          <p:cNvSpPr txBox="1"/>
          <p:nvPr/>
        </p:nvSpPr>
        <p:spPr>
          <a:xfrm>
            <a:off x="4709888" y="4069118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2019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FF9393-CB57-4065-8A0E-8159AD23970D}"/>
              </a:ext>
            </a:extLst>
          </p:cNvPr>
          <p:cNvSpPr txBox="1"/>
          <p:nvPr/>
        </p:nvSpPr>
        <p:spPr>
          <a:xfrm>
            <a:off x="4709888" y="5250237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2020</a:t>
            </a:r>
            <a:endParaRPr lang="ko-KR" altLang="en-US" sz="28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04E6F9-755C-4430-9B5A-B0E031AA6253}"/>
              </a:ext>
            </a:extLst>
          </p:cNvPr>
          <p:cNvSpPr txBox="1"/>
          <p:nvPr/>
        </p:nvSpPr>
        <p:spPr>
          <a:xfrm>
            <a:off x="6979920" y="2819660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04F4EC-56CF-451A-AA52-1416238F1C34}"/>
              </a:ext>
            </a:extLst>
          </p:cNvPr>
          <p:cNvSpPr txBox="1"/>
          <p:nvPr/>
        </p:nvSpPr>
        <p:spPr>
          <a:xfrm>
            <a:off x="6979920" y="4038340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4A7128-BF19-498A-AE43-20D0F035839E}"/>
              </a:ext>
            </a:extLst>
          </p:cNvPr>
          <p:cNvSpPr txBox="1"/>
          <p:nvPr/>
        </p:nvSpPr>
        <p:spPr>
          <a:xfrm>
            <a:off x="6979920" y="5188682"/>
            <a:ext cx="3977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AFC06A-88C4-4E5C-BB27-8539B928D64D}"/>
              </a:ext>
            </a:extLst>
          </p:cNvPr>
          <p:cNvSpPr txBox="1"/>
          <p:nvPr/>
        </p:nvSpPr>
        <p:spPr>
          <a:xfrm>
            <a:off x="293623" y="682566"/>
            <a:ext cx="2127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제목을 입력하세요</a:t>
            </a: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EF24F7BF-CBED-45E9-94CF-E3461FD7453D}"/>
              </a:ext>
            </a:extLst>
          </p:cNvPr>
          <p:cNvCxnSpPr/>
          <p:nvPr/>
        </p:nvCxnSpPr>
        <p:spPr>
          <a:xfrm>
            <a:off x="293623" y="538480"/>
            <a:ext cx="91541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286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47737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타원 12">
            <a:extLst>
              <a:ext uri="{FF2B5EF4-FFF2-40B4-BE49-F238E27FC236}">
                <a16:creationId xmlns:a16="http://schemas.microsoft.com/office/drawing/2014/main" id="{04F37EC3-8068-4B19-85C0-D1ECD32C99F2}"/>
              </a:ext>
            </a:extLst>
          </p:cNvPr>
          <p:cNvSpPr/>
          <p:nvPr/>
        </p:nvSpPr>
        <p:spPr>
          <a:xfrm>
            <a:off x="5026294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043ACBD-C182-4CF7-807A-9124397E6635}"/>
              </a:ext>
            </a:extLst>
          </p:cNvPr>
          <p:cNvSpPr/>
          <p:nvPr/>
        </p:nvSpPr>
        <p:spPr>
          <a:xfrm>
            <a:off x="5245455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C90A19D-516D-4F2E-9FDB-E6A1041936D7}"/>
              </a:ext>
            </a:extLst>
          </p:cNvPr>
          <p:cNvSpPr/>
          <p:nvPr/>
        </p:nvSpPr>
        <p:spPr>
          <a:xfrm>
            <a:off x="5464616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08E2204-B2DA-4BC9-A415-3DD7B776E9C1}"/>
              </a:ext>
            </a:extLst>
          </p:cNvPr>
          <p:cNvSpPr/>
          <p:nvPr/>
        </p:nvSpPr>
        <p:spPr>
          <a:xfrm>
            <a:off x="5683777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C6C1CB1-301A-4AFC-98B6-04102E310A46}"/>
              </a:ext>
            </a:extLst>
          </p:cNvPr>
          <p:cNvSpPr/>
          <p:nvPr/>
        </p:nvSpPr>
        <p:spPr>
          <a:xfrm>
            <a:off x="5902937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057612EF-F1F8-4FB5-B1BD-7D9083A8CDB9}"/>
              </a:ext>
            </a:extLst>
          </p:cNvPr>
          <p:cNvSpPr/>
          <p:nvPr/>
        </p:nvSpPr>
        <p:spPr>
          <a:xfrm>
            <a:off x="6122098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8EE00B34-291B-42E4-897B-CE7B783FF89B}"/>
              </a:ext>
            </a:extLst>
          </p:cNvPr>
          <p:cNvSpPr/>
          <p:nvPr/>
        </p:nvSpPr>
        <p:spPr>
          <a:xfrm>
            <a:off x="6341259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A16E9D0-F776-4674-ABDD-994F82E0E562}"/>
              </a:ext>
            </a:extLst>
          </p:cNvPr>
          <p:cNvSpPr/>
          <p:nvPr/>
        </p:nvSpPr>
        <p:spPr>
          <a:xfrm>
            <a:off x="6560420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B5B7514-08E5-4939-8CF2-91893C226946}"/>
              </a:ext>
            </a:extLst>
          </p:cNvPr>
          <p:cNvSpPr/>
          <p:nvPr/>
        </p:nvSpPr>
        <p:spPr>
          <a:xfrm>
            <a:off x="6779581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012BE98-F53C-4ACA-B769-1EA730EDE22D}"/>
              </a:ext>
            </a:extLst>
          </p:cNvPr>
          <p:cNvSpPr/>
          <p:nvPr/>
        </p:nvSpPr>
        <p:spPr>
          <a:xfrm>
            <a:off x="6998742" y="1939065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1A4EDCD-D857-4716-997D-1F72682C774C}"/>
              </a:ext>
            </a:extLst>
          </p:cNvPr>
          <p:cNvSpPr/>
          <p:nvPr/>
        </p:nvSpPr>
        <p:spPr>
          <a:xfrm>
            <a:off x="5026294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A187737-886C-4683-8E48-9E4435E3F234}"/>
              </a:ext>
            </a:extLst>
          </p:cNvPr>
          <p:cNvSpPr/>
          <p:nvPr/>
        </p:nvSpPr>
        <p:spPr>
          <a:xfrm>
            <a:off x="5245455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4143183-55CA-409D-8A21-D42D42D37373}"/>
              </a:ext>
            </a:extLst>
          </p:cNvPr>
          <p:cNvSpPr/>
          <p:nvPr/>
        </p:nvSpPr>
        <p:spPr>
          <a:xfrm>
            <a:off x="5464616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CBCAADD-E58E-4C1F-BA97-B6E6D5D39B5D}"/>
              </a:ext>
            </a:extLst>
          </p:cNvPr>
          <p:cNvSpPr/>
          <p:nvPr/>
        </p:nvSpPr>
        <p:spPr>
          <a:xfrm>
            <a:off x="5683777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64324EB-43B6-4287-B9B3-D1AE7EC65C59}"/>
              </a:ext>
            </a:extLst>
          </p:cNvPr>
          <p:cNvSpPr/>
          <p:nvPr/>
        </p:nvSpPr>
        <p:spPr>
          <a:xfrm>
            <a:off x="5902937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5CA632E-D131-4BCB-A4D2-52E3F82536B0}"/>
              </a:ext>
            </a:extLst>
          </p:cNvPr>
          <p:cNvSpPr/>
          <p:nvPr/>
        </p:nvSpPr>
        <p:spPr>
          <a:xfrm>
            <a:off x="6122098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0318C23-8182-4182-83B3-F2C0C9DF44AC}"/>
              </a:ext>
            </a:extLst>
          </p:cNvPr>
          <p:cNvSpPr/>
          <p:nvPr/>
        </p:nvSpPr>
        <p:spPr>
          <a:xfrm>
            <a:off x="6341259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7B5A9D3C-E86F-4A75-9859-7928FED15E59}"/>
              </a:ext>
            </a:extLst>
          </p:cNvPr>
          <p:cNvSpPr/>
          <p:nvPr/>
        </p:nvSpPr>
        <p:spPr>
          <a:xfrm>
            <a:off x="6560420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82473017-E0BE-408A-B727-C1C1C17F82D8}"/>
              </a:ext>
            </a:extLst>
          </p:cNvPr>
          <p:cNvSpPr/>
          <p:nvPr/>
        </p:nvSpPr>
        <p:spPr>
          <a:xfrm>
            <a:off x="6779581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C71D523-4D9E-4696-BCA0-31166273DC2B}"/>
              </a:ext>
            </a:extLst>
          </p:cNvPr>
          <p:cNvSpPr/>
          <p:nvPr/>
        </p:nvSpPr>
        <p:spPr>
          <a:xfrm>
            <a:off x="6998742" y="2166064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433E66B-9F55-4027-BCB3-CD3CAD13683A}"/>
              </a:ext>
            </a:extLst>
          </p:cNvPr>
          <p:cNvSpPr/>
          <p:nvPr/>
        </p:nvSpPr>
        <p:spPr>
          <a:xfrm>
            <a:off x="5026294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0EE4712D-3374-44DA-A23F-055C9E8C23BE}"/>
              </a:ext>
            </a:extLst>
          </p:cNvPr>
          <p:cNvSpPr/>
          <p:nvPr/>
        </p:nvSpPr>
        <p:spPr>
          <a:xfrm>
            <a:off x="5245455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CD37E2A-92AC-45FD-BE53-19166C794B0C}"/>
              </a:ext>
            </a:extLst>
          </p:cNvPr>
          <p:cNvSpPr/>
          <p:nvPr/>
        </p:nvSpPr>
        <p:spPr>
          <a:xfrm>
            <a:off x="5464616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552586B7-E435-42F3-B2EF-BBEBB204B026}"/>
              </a:ext>
            </a:extLst>
          </p:cNvPr>
          <p:cNvSpPr/>
          <p:nvPr/>
        </p:nvSpPr>
        <p:spPr>
          <a:xfrm>
            <a:off x="5683777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A6F2C5F0-6CC5-4837-B1D3-B054B673FBA9}"/>
              </a:ext>
            </a:extLst>
          </p:cNvPr>
          <p:cNvSpPr/>
          <p:nvPr/>
        </p:nvSpPr>
        <p:spPr>
          <a:xfrm>
            <a:off x="5902937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DCE42572-5D20-4832-AD3F-5E7C017AAFE5}"/>
              </a:ext>
            </a:extLst>
          </p:cNvPr>
          <p:cNvSpPr/>
          <p:nvPr/>
        </p:nvSpPr>
        <p:spPr>
          <a:xfrm>
            <a:off x="6122098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EB52FA4-C66A-4A2E-9D15-2BA9BB02A482}"/>
              </a:ext>
            </a:extLst>
          </p:cNvPr>
          <p:cNvSpPr/>
          <p:nvPr/>
        </p:nvSpPr>
        <p:spPr>
          <a:xfrm>
            <a:off x="6341259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FDE4143A-811A-42C9-B9C7-912F184218C2}"/>
              </a:ext>
            </a:extLst>
          </p:cNvPr>
          <p:cNvSpPr/>
          <p:nvPr/>
        </p:nvSpPr>
        <p:spPr>
          <a:xfrm>
            <a:off x="6560420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B70B6930-C753-4FE2-8F4F-D55F3127D99B}"/>
              </a:ext>
            </a:extLst>
          </p:cNvPr>
          <p:cNvSpPr/>
          <p:nvPr/>
        </p:nvSpPr>
        <p:spPr>
          <a:xfrm>
            <a:off x="6779581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F4D8241B-D864-463C-9F53-C44742522CB4}"/>
              </a:ext>
            </a:extLst>
          </p:cNvPr>
          <p:cNvSpPr/>
          <p:nvPr/>
        </p:nvSpPr>
        <p:spPr>
          <a:xfrm>
            <a:off x="6998742" y="2393063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32DF9CE-76AA-486F-BA8D-F352A111DD4D}"/>
              </a:ext>
            </a:extLst>
          </p:cNvPr>
          <p:cNvSpPr/>
          <p:nvPr/>
        </p:nvSpPr>
        <p:spPr>
          <a:xfrm>
            <a:off x="5026294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C8BC5247-459A-494C-A7BF-A96B3F04CA30}"/>
              </a:ext>
            </a:extLst>
          </p:cNvPr>
          <p:cNvSpPr/>
          <p:nvPr/>
        </p:nvSpPr>
        <p:spPr>
          <a:xfrm>
            <a:off x="5245455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4DE0FDDE-3402-485F-ADAB-9231CB16DED9}"/>
              </a:ext>
            </a:extLst>
          </p:cNvPr>
          <p:cNvSpPr/>
          <p:nvPr/>
        </p:nvSpPr>
        <p:spPr>
          <a:xfrm>
            <a:off x="5464616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C39F8087-BA4C-463F-B76A-2F1439BA2514}"/>
              </a:ext>
            </a:extLst>
          </p:cNvPr>
          <p:cNvSpPr/>
          <p:nvPr/>
        </p:nvSpPr>
        <p:spPr>
          <a:xfrm>
            <a:off x="5683777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90999D7D-1690-40F1-BE89-B152027F5521}"/>
              </a:ext>
            </a:extLst>
          </p:cNvPr>
          <p:cNvSpPr/>
          <p:nvPr/>
        </p:nvSpPr>
        <p:spPr>
          <a:xfrm>
            <a:off x="5902937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98BD4059-0780-4242-81F7-445D65DF521D}"/>
              </a:ext>
            </a:extLst>
          </p:cNvPr>
          <p:cNvSpPr/>
          <p:nvPr/>
        </p:nvSpPr>
        <p:spPr>
          <a:xfrm>
            <a:off x="6122098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40768D7-7D5A-4822-A9AA-677BE7494DFB}"/>
              </a:ext>
            </a:extLst>
          </p:cNvPr>
          <p:cNvSpPr/>
          <p:nvPr/>
        </p:nvSpPr>
        <p:spPr>
          <a:xfrm>
            <a:off x="6341259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3EAE74E9-353D-43A6-9D1C-00281C1CD49C}"/>
              </a:ext>
            </a:extLst>
          </p:cNvPr>
          <p:cNvSpPr/>
          <p:nvPr/>
        </p:nvSpPr>
        <p:spPr>
          <a:xfrm>
            <a:off x="6560420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AFABAB16-9517-4A95-A3B7-70EDF33F2BBC}"/>
              </a:ext>
            </a:extLst>
          </p:cNvPr>
          <p:cNvSpPr/>
          <p:nvPr/>
        </p:nvSpPr>
        <p:spPr>
          <a:xfrm>
            <a:off x="6779581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C3575227-A91C-4554-8C49-EF4F7292C112}"/>
              </a:ext>
            </a:extLst>
          </p:cNvPr>
          <p:cNvSpPr/>
          <p:nvPr/>
        </p:nvSpPr>
        <p:spPr>
          <a:xfrm>
            <a:off x="6998742" y="2620062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149C964F-0D3E-44A0-8C1D-702F10D390F4}"/>
              </a:ext>
            </a:extLst>
          </p:cNvPr>
          <p:cNvSpPr/>
          <p:nvPr/>
        </p:nvSpPr>
        <p:spPr>
          <a:xfrm>
            <a:off x="5026294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0981D354-F400-47FC-A212-0F003C71786F}"/>
              </a:ext>
            </a:extLst>
          </p:cNvPr>
          <p:cNvSpPr/>
          <p:nvPr/>
        </p:nvSpPr>
        <p:spPr>
          <a:xfrm>
            <a:off x="5245455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1EF08695-1609-4CD1-9E94-E6EEBC80A02C}"/>
              </a:ext>
            </a:extLst>
          </p:cNvPr>
          <p:cNvSpPr/>
          <p:nvPr/>
        </p:nvSpPr>
        <p:spPr>
          <a:xfrm>
            <a:off x="5464616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74C2703E-F7E7-428F-9F4E-27BAE70A92F2}"/>
              </a:ext>
            </a:extLst>
          </p:cNvPr>
          <p:cNvSpPr/>
          <p:nvPr/>
        </p:nvSpPr>
        <p:spPr>
          <a:xfrm>
            <a:off x="5683777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EDE1D3C7-9CC4-4873-BE3F-01BDD86486D6}"/>
              </a:ext>
            </a:extLst>
          </p:cNvPr>
          <p:cNvSpPr/>
          <p:nvPr/>
        </p:nvSpPr>
        <p:spPr>
          <a:xfrm>
            <a:off x="5902937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921ED735-46E7-4A1F-A291-60A8EAB578E5}"/>
              </a:ext>
            </a:extLst>
          </p:cNvPr>
          <p:cNvSpPr/>
          <p:nvPr/>
        </p:nvSpPr>
        <p:spPr>
          <a:xfrm>
            <a:off x="6122098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D97A58ED-224F-45A4-8314-11C7275A4D23}"/>
              </a:ext>
            </a:extLst>
          </p:cNvPr>
          <p:cNvSpPr/>
          <p:nvPr/>
        </p:nvSpPr>
        <p:spPr>
          <a:xfrm>
            <a:off x="6341259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34EEFAB8-1F82-499A-AA12-4DB327A2E57D}"/>
              </a:ext>
            </a:extLst>
          </p:cNvPr>
          <p:cNvSpPr/>
          <p:nvPr/>
        </p:nvSpPr>
        <p:spPr>
          <a:xfrm>
            <a:off x="6560420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5B95F5FF-9365-4A6E-B4EC-ABFEC2077652}"/>
              </a:ext>
            </a:extLst>
          </p:cNvPr>
          <p:cNvSpPr/>
          <p:nvPr/>
        </p:nvSpPr>
        <p:spPr>
          <a:xfrm>
            <a:off x="6779581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64FA87D8-963C-4319-B390-9A5905E2BC38}"/>
              </a:ext>
            </a:extLst>
          </p:cNvPr>
          <p:cNvSpPr/>
          <p:nvPr/>
        </p:nvSpPr>
        <p:spPr>
          <a:xfrm>
            <a:off x="6998742" y="2847061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85BA4D58-E12D-4703-9E78-7CD9F15DD8A3}"/>
              </a:ext>
            </a:extLst>
          </p:cNvPr>
          <p:cNvSpPr/>
          <p:nvPr/>
        </p:nvSpPr>
        <p:spPr>
          <a:xfrm>
            <a:off x="5026294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5CCD9B8A-1E47-4D05-A5C5-F3C28540D595}"/>
              </a:ext>
            </a:extLst>
          </p:cNvPr>
          <p:cNvSpPr/>
          <p:nvPr/>
        </p:nvSpPr>
        <p:spPr>
          <a:xfrm>
            <a:off x="5245455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2F6F8A20-7862-4120-BBE7-D25654F62F78}"/>
              </a:ext>
            </a:extLst>
          </p:cNvPr>
          <p:cNvSpPr/>
          <p:nvPr/>
        </p:nvSpPr>
        <p:spPr>
          <a:xfrm>
            <a:off x="5464616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8A87D839-B894-4FCC-B78B-8327EDC3BBF6}"/>
              </a:ext>
            </a:extLst>
          </p:cNvPr>
          <p:cNvSpPr/>
          <p:nvPr/>
        </p:nvSpPr>
        <p:spPr>
          <a:xfrm>
            <a:off x="5683777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902E2E28-9B40-4F59-B35E-55C89CC79021}"/>
              </a:ext>
            </a:extLst>
          </p:cNvPr>
          <p:cNvSpPr/>
          <p:nvPr/>
        </p:nvSpPr>
        <p:spPr>
          <a:xfrm>
            <a:off x="5902937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E38D6CE-164A-4B70-BE2C-A7CA95F49AE5}"/>
              </a:ext>
            </a:extLst>
          </p:cNvPr>
          <p:cNvSpPr/>
          <p:nvPr/>
        </p:nvSpPr>
        <p:spPr>
          <a:xfrm>
            <a:off x="6122098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E4BD644-93CA-4E8B-B50D-D89CE666F0F6}"/>
              </a:ext>
            </a:extLst>
          </p:cNvPr>
          <p:cNvSpPr/>
          <p:nvPr/>
        </p:nvSpPr>
        <p:spPr>
          <a:xfrm>
            <a:off x="6341259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93FA6F5A-9D66-4086-909F-43AAD9DC04E0}"/>
              </a:ext>
            </a:extLst>
          </p:cNvPr>
          <p:cNvSpPr/>
          <p:nvPr/>
        </p:nvSpPr>
        <p:spPr>
          <a:xfrm>
            <a:off x="6560420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BD43FE8-BA8C-44BA-88BF-BC76D0A1D369}"/>
              </a:ext>
            </a:extLst>
          </p:cNvPr>
          <p:cNvSpPr/>
          <p:nvPr/>
        </p:nvSpPr>
        <p:spPr>
          <a:xfrm>
            <a:off x="6779581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C48ACFE0-62B2-4DC4-8C6C-586B3119D6F0}"/>
              </a:ext>
            </a:extLst>
          </p:cNvPr>
          <p:cNvSpPr/>
          <p:nvPr/>
        </p:nvSpPr>
        <p:spPr>
          <a:xfrm>
            <a:off x="6998742" y="3074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2ACA00DC-E4C4-4CC2-9C95-5C87B4518D8B}"/>
              </a:ext>
            </a:extLst>
          </p:cNvPr>
          <p:cNvSpPr/>
          <p:nvPr/>
        </p:nvSpPr>
        <p:spPr>
          <a:xfrm>
            <a:off x="5026294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1DA34B6E-B340-4FAA-99DB-68EE0B46BF18}"/>
              </a:ext>
            </a:extLst>
          </p:cNvPr>
          <p:cNvSpPr/>
          <p:nvPr/>
        </p:nvSpPr>
        <p:spPr>
          <a:xfrm>
            <a:off x="5245455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A8F0ABA2-3017-4212-9CCE-9DDBD1C93FFB}"/>
              </a:ext>
            </a:extLst>
          </p:cNvPr>
          <p:cNvSpPr/>
          <p:nvPr/>
        </p:nvSpPr>
        <p:spPr>
          <a:xfrm>
            <a:off x="5464616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52B71052-63DB-47A4-83E0-31FA81285510}"/>
              </a:ext>
            </a:extLst>
          </p:cNvPr>
          <p:cNvSpPr/>
          <p:nvPr/>
        </p:nvSpPr>
        <p:spPr>
          <a:xfrm>
            <a:off x="5683777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87E4E6A8-6998-4D6E-A377-06D10B0B968F}"/>
              </a:ext>
            </a:extLst>
          </p:cNvPr>
          <p:cNvSpPr/>
          <p:nvPr/>
        </p:nvSpPr>
        <p:spPr>
          <a:xfrm>
            <a:off x="5902937" y="3301060"/>
            <a:ext cx="166963" cy="166963"/>
          </a:xfrm>
          <a:prstGeom prst="ellipse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7212937D-38A9-4BE5-8FA8-C08FA89354F2}"/>
              </a:ext>
            </a:extLst>
          </p:cNvPr>
          <p:cNvSpPr/>
          <p:nvPr/>
        </p:nvSpPr>
        <p:spPr>
          <a:xfrm>
            <a:off x="612209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C791D40C-A754-4DF7-BF59-18E0CDB469B0}"/>
              </a:ext>
            </a:extLst>
          </p:cNvPr>
          <p:cNvSpPr/>
          <p:nvPr/>
        </p:nvSpPr>
        <p:spPr>
          <a:xfrm>
            <a:off x="634125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16635F60-117C-4C58-AE33-7FE0647BC59D}"/>
              </a:ext>
            </a:extLst>
          </p:cNvPr>
          <p:cNvSpPr/>
          <p:nvPr/>
        </p:nvSpPr>
        <p:spPr>
          <a:xfrm>
            <a:off x="656042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95C0EFF8-9F6B-4CCD-AC4A-82B43A1C9AE7}"/>
              </a:ext>
            </a:extLst>
          </p:cNvPr>
          <p:cNvSpPr/>
          <p:nvPr/>
        </p:nvSpPr>
        <p:spPr>
          <a:xfrm>
            <a:off x="677958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D4B08C1D-D3BA-4C30-9B2A-267885D3BE87}"/>
              </a:ext>
            </a:extLst>
          </p:cNvPr>
          <p:cNvSpPr/>
          <p:nvPr/>
        </p:nvSpPr>
        <p:spPr>
          <a:xfrm>
            <a:off x="699874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83463174-CB90-4DBB-8A71-284320E11875}"/>
              </a:ext>
            </a:extLst>
          </p:cNvPr>
          <p:cNvSpPr/>
          <p:nvPr/>
        </p:nvSpPr>
        <p:spPr>
          <a:xfrm>
            <a:off x="502629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4CEF5AD3-A84E-4CC7-9778-F69370D1EF8C}"/>
              </a:ext>
            </a:extLst>
          </p:cNvPr>
          <p:cNvSpPr/>
          <p:nvPr/>
        </p:nvSpPr>
        <p:spPr>
          <a:xfrm>
            <a:off x="5245455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9E94C00F-ED6C-43A5-B541-62101D00A8CF}"/>
              </a:ext>
            </a:extLst>
          </p:cNvPr>
          <p:cNvSpPr/>
          <p:nvPr/>
        </p:nvSpPr>
        <p:spPr>
          <a:xfrm>
            <a:off x="546461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1CDFE46E-8053-4BE4-9C78-5F4E1E619F5F}"/>
              </a:ext>
            </a:extLst>
          </p:cNvPr>
          <p:cNvSpPr/>
          <p:nvPr/>
        </p:nvSpPr>
        <p:spPr>
          <a:xfrm>
            <a:off x="568377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29CE58B2-FA01-443C-AD44-051C8CEB71E7}"/>
              </a:ext>
            </a:extLst>
          </p:cNvPr>
          <p:cNvSpPr/>
          <p:nvPr/>
        </p:nvSpPr>
        <p:spPr>
          <a:xfrm>
            <a:off x="590293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508FB1C-D081-4259-A15C-6E6058D6F030}"/>
              </a:ext>
            </a:extLst>
          </p:cNvPr>
          <p:cNvSpPr/>
          <p:nvPr/>
        </p:nvSpPr>
        <p:spPr>
          <a:xfrm>
            <a:off x="612209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9" name="타원 98">
            <a:extLst>
              <a:ext uri="{FF2B5EF4-FFF2-40B4-BE49-F238E27FC236}">
                <a16:creationId xmlns:a16="http://schemas.microsoft.com/office/drawing/2014/main" id="{D4A8FE32-7106-4AB9-9013-3E2BFE31219A}"/>
              </a:ext>
            </a:extLst>
          </p:cNvPr>
          <p:cNvSpPr/>
          <p:nvPr/>
        </p:nvSpPr>
        <p:spPr>
          <a:xfrm>
            <a:off x="634125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0" name="타원 99">
            <a:extLst>
              <a:ext uri="{FF2B5EF4-FFF2-40B4-BE49-F238E27FC236}">
                <a16:creationId xmlns:a16="http://schemas.microsoft.com/office/drawing/2014/main" id="{9CD11A73-D7A3-4099-A8E5-BA7925EF0540}"/>
              </a:ext>
            </a:extLst>
          </p:cNvPr>
          <p:cNvSpPr/>
          <p:nvPr/>
        </p:nvSpPr>
        <p:spPr>
          <a:xfrm>
            <a:off x="656042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2FF61FB-7018-47F9-A726-3502B660E606}"/>
              </a:ext>
            </a:extLst>
          </p:cNvPr>
          <p:cNvSpPr/>
          <p:nvPr/>
        </p:nvSpPr>
        <p:spPr>
          <a:xfrm>
            <a:off x="677958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1EF4E153-4DBA-4317-BC27-5A297064ADD5}"/>
              </a:ext>
            </a:extLst>
          </p:cNvPr>
          <p:cNvSpPr/>
          <p:nvPr/>
        </p:nvSpPr>
        <p:spPr>
          <a:xfrm>
            <a:off x="699874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50E67401-2334-4B01-9258-9398DBD867AE}"/>
              </a:ext>
            </a:extLst>
          </p:cNvPr>
          <p:cNvSpPr/>
          <p:nvPr/>
        </p:nvSpPr>
        <p:spPr>
          <a:xfrm>
            <a:off x="502629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FAEB7315-75BC-4851-82A1-D47058E19B77}"/>
              </a:ext>
            </a:extLst>
          </p:cNvPr>
          <p:cNvSpPr/>
          <p:nvPr/>
        </p:nvSpPr>
        <p:spPr>
          <a:xfrm>
            <a:off x="524545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E3EA96C9-5743-4796-9887-47A5F94FAF8B}"/>
              </a:ext>
            </a:extLst>
          </p:cNvPr>
          <p:cNvSpPr/>
          <p:nvPr/>
        </p:nvSpPr>
        <p:spPr>
          <a:xfrm>
            <a:off x="546461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타원 105">
            <a:extLst>
              <a:ext uri="{FF2B5EF4-FFF2-40B4-BE49-F238E27FC236}">
                <a16:creationId xmlns:a16="http://schemas.microsoft.com/office/drawing/2014/main" id="{13CE7F38-D028-4A23-B415-78BE3DC5FB92}"/>
              </a:ext>
            </a:extLst>
          </p:cNvPr>
          <p:cNvSpPr/>
          <p:nvPr/>
        </p:nvSpPr>
        <p:spPr>
          <a:xfrm>
            <a:off x="568377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7" name="타원 106">
            <a:extLst>
              <a:ext uri="{FF2B5EF4-FFF2-40B4-BE49-F238E27FC236}">
                <a16:creationId xmlns:a16="http://schemas.microsoft.com/office/drawing/2014/main" id="{A1F9491E-0FC2-4C96-A98F-4EC09962A197}"/>
              </a:ext>
            </a:extLst>
          </p:cNvPr>
          <p:cNvSpPr/>
          <p:nvPr/>
        </p:nvSpPr>
        <p:spPr>
          <a:xfrm>
            <a:off x="590293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8" name="타원 107">
            <a:extLst>
              <a:ext uri="{FF2B5EF4-FFF2-40B4-BE49-F238E27FC236}">
                <a16:creationId xmlns:a16="http://schemas.microsoft.com/office/drawing/2014/main" id="{1841F8C0-BB14-43E8-B099-ECD94CF07B3D}"/>
              </a:ext>
            </a:extLst>
          </p:cNvPr>
          <p:cNvSpPr/>
          <p:nvPr/>
        </p:nvSpPr>
        <p:spPr>
          <a:xfrm>
            <a:off x="612209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54195E47-0098-48B6-8AC5-3743D230EDF8}"/>
              </a:ext>
            </a:extLst>
          </p:cNvPr>
          <p:cNvSpPr/>
          <p:nvPr/>
        </p:nvSpPr>
        <p:spPr>
          <a:xfrm>
            <a:off x="634125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58B12C0-DE19-4B6E-B56E-C0A9C4DA75E9}"/>
              </a:ext>
            </a:extLst>
          </p:cNvPr>
          <p:cNvSpPr/>
          <p:nvPr/>
        </p:nvSpPr>
        <p:spPr>
          <a:xfrm>
            <a:off x="656042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타원 110">
            <a:extLst>
              <a:ext uri="{FF2B5EF4-FFF2-40B4-BE49-F238E27FC236}">
                <a16:creationId xmlns:a16="http://schemas.microsoft.com/office/drawing/2014/main" id="{8E07D691-DEBF-4C85-9DA7-5403A6704AC8}"/>
              </a:ext>
            </a:extLst>
          </p:cNvPr>
          <p:cNvSpPr/>
          <p:nvPr/>
        </p:nvSpPr>
        <p:spPr>
          <a:xfrm>
            <a:off x="677958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DE2F663F-5145-42DC-99AD-F553A670CC22}"/>
              </a:ext>
            </a:extLst>
          </p:cNvPr>
          <p:cNvSpPr/>
          <p:nvPr/>
        </p:nvSpPr>
        <p:spPr>
          <a:xfrm>
            <a:off x="699874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F20EC746-3782-4785-9BFF-BBE0FC2D62FA}"/>
              </a:ext>
            </a:extLst>
          </p:cNvPr>
          <p:cNvSpPr/>
          <p:nvPr/>
        </p:nvSpPr>
        <p:spPr>
          <a:xfrm>
            <a:off x="502629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86030DCA-5366-4FB1-A8BE-D2407C538AA3}"/>
              </a:ext>
            </a:extLst>
          </p:cNvPr>
          <p:cNvSpPr/>
          <p:nvPr/>
        </p:nvSpPr>
        <p:spPr>
          <a:xfrm>
            <a:off x="524545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7A60B0E4-A51A-498A-A7DB-DD5AF3B7883F}"/>
              </a:ext>
            </a:extLst>
          </p:cNvPr>
          <p:cNvSpPr/>
          <p:nvPr/>
        </p:nvSpPr>
        <p:spPr>
          <a:xfrm>
            <a:off x="546461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7BC22498-B9AD-4391-A538-7D4C049C2F0F}"/>
              </a:ext>
            </a:extLst>
          </p:cNvPr>
          <p:cNvSpPr/>
          <p:nvPr/>
        </p:nvSpPr>
        <p:spPr>
          <a:xfrm>
            <a:off x="568377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457367BF-0CAE-424F-97E7-B38CD384EA22}"/>
              </a:ext>
            </a:extLst>
          </p:cNvPr>
          <p:cNvSpPr/>
          <p:nvPr/>
        </p:nvSpPr>
        <p:spPr>
          <a:xfrm>
            <a:off x="590293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18AF4809-F73B-4C53-B0DC-1752BD9A78F9}"/>
              </a:ext>
            </a:extLst>
          </p:cNvPr>
          <p:cNvSpPr/>
          <p:nvPr/>
        </p:nvSpPr>
        <p:spPr>
          <a:xfrm>
            <a:off x="612209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9FC87085-344C-4FA7-8D26-4A767C15FD80}"/>
              </a:ext>
            </a:extLst>
          </p:cNvPr>
          <p:cNvSpPr/>
          <p:nvPr/>
        </p:nvSpPr>
        <p:spPr>
          <a:xfrm>
            <a:off x="634125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D725988F-9D77-4571-98FE-516BD3001AF0}"/>
              </a:ext>
            </a:extLst>
          </p:cNvPr>
          <p:cNvSpPr/>
          <p:nvPr/>
        </p:nvSpPr>
        <p:spPr>
          <a:xfrm>
            <a:off x="656042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2F0E84BD-A1D5-44F2-A815-CE69B0EC1503}"/>
              </a:ext>
            </a:extLst>
          </p:cNvPr>
          <p:cNvSpPr/>
          <p:nvPr/>
        </p:nvSpPr>
        <p:spPr>
          <a:xfrm>
            <a:off x="677958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E13A32B6-7C80-4EA0-A80E-16B6C1D79D0C}"/>
              </a:ext>
            </a:extLst>
          </p:cNvPr>
          <p:cNvSpPr/>
          <p:nvPr/>
        </p:nvSpPr>
        <p:spPr>
          <a:xfrm>
            <a:off x="699874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6B3B0C92-0BD9-4111-B7E2-1503A29545A3}"/>
              </a:ext>
            </a:extLst>
          </p:cNvPr>
          <p:cNvSpPr/>
          <p:nvPr/>
        </p:nvSpPr>
        <p:spPr>
          <a:xfrm>
            <a:off x="1048062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E586EB47-0252-4153-A895-9964AB25634F}"/>
              </a:ext>
            </a:extLst>
          </p:cNvPr>
          <p:cNvSpPr/>
          <p:nvPr/>
        </p:nvSpPr>
        <p:spPr>
          <a:xfrm>
            <a:off x="1267223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D72F82-078E-476F-A13B-6AED182C4C42}"/>
              </a:ext>
            </a:extLst>
          </p:cNvPr>
          <p:cNvSpPr/>
          <p:nvPr/>
        </p:nvSpPr>
        <p:spPr>
          <a:xfrm>
            <a:off x="1486384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B8742311-FD09-4CC7-99BC-D19ACD463A0A}"/>
              </a:ext>
            </a:extLst>
          </p:cNvPr>
          <p:cNvSpPr/>
          <p:nvPr/>
        </p:nvSpPr>
        <p:spPr>
          <a:xfrm>
            <a:off x="170554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9A200EEE-9B2E-4E8A-994F-4D4D9D0DF16E}"/>
              </a:ext>
            </a:extLst>
          </p:cNvPr>
          <p:cNvSpPr/>
          <p:nvPr/>
        </p:nvSpPr>
        <p:spPr>
          <a:xfrm>
            <a:off x="1924705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074245D5-7614-44F7-BDFE-739EC3DC162E}"/>
              </a:ext>
            </a:extLst>
          </p:cNvPr>
          <p:cNvSpPr/>
          <p:nvPr/>
        </p:nvSpPr>
        <p:spPr>
          <a:xfrm>
            <a:off x="2143866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4EF0816-17AA-4F99-AA02-EF260B8C15F5}"/>
              </a:ext>
            </a:extLst>
          </p:cNvPr>
          <p:cNvSpPr/>
          <p:nvPr/>
        </p:nvSpPr>
        <p:spPr>
          <a:xfrm>
            <a:off x="2363027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9D13240D-4FF0-469D-9411-3F8FE36017E9}"/>
              </a:ext>
            </a:extLst>
          </p:cNvPr>
          <p:cNvSpPr/>
          <p:nvPr/>
        </p:nvSpPr>
        <p:spPr>
          <a:xfrm>
            <a:off x="2582188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8E098BBB-DFE0-4B55-9B27-DAFF1EBF0138}"/>
              </a:ext>
            </a:extLst>
          </p:cNvPr>
          <p:cNvSpPr/>
          <p:nvPr/>
        </p:nvSpPr>
        <p:spPr>
          <a:xfrm>
            <a:off x="2801349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4B668727-09E6-4CE4-8737-727B5A1FB62C}"/>
              </a:ext>
            </a:extLst>
          </p:cNvPr>
          <p:cNvSpPr/>
          <p:nvPr/>
        </p:nvSpPr>
        <p:spPr>
          <a:xfrm>
            <a:off x="3020510" y="1939065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A0BB2485-BA42-4122-8BF2-FE3698B2929A}"/>
              </a:ext>
            </a:extLst>
          </p:cNvPr>
          <p:cNvSpPr/>
          <p:nvPr/>
        </p:nvSpPr>
        <p:spPr>
          <a:xfrm>
            <a:off x="1048062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441B2FE4-4227-49EA-BD94-BB639D6F1B1F}"/>
              </a:ext>
            </a:extLst>
          </p:cNvPr>
          <p:cNvSpPr/>
          <p:nvPr/>
        </p:nvSpPr>
        <p:spPr>
          <a:xfrm>
            <a:off x="1267223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63E8FA7F-E7DB-41B2-A9B5-4EEBA76989F5}"/>
              </a:ext>
            </a:extLst>
          </p:cNvPr>
          <p:cNvSpPr/>
          <p:nvPr/>
        </p:nvSpPr>
        <p:spPr>
          <a:xfrm>
            <a:off x="1486384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93FA396D-2A8D-4C0C-AB59-A96AC8375F18}"/>
              </a:ext>
            </a:extLst>
          </p:cNvPr>
          <p:cNvSpPr/>
          <p:nvPr/>
        </p:nvSpPr>
        <p:spPr>
          <a:xfrm>
            <a:off x="170554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1E719D48-4DBF-4037-A1C1-7CBD17D53E26}"/>
              </a:ext>
            </a:extLst>
          </p:cNvPr>
          <p:cNvSpPr/>
          <p:nvPr/>
        </p:nvSpPr>
        <p:spPr>
          <a:xfrm>
            <a:off x="1924705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2851BC52-FB41-47D9-A508-04302FDD2371}"/>
              </a:ext>
            </a:extLst>
          </p:cNvPr>
          <p:cNvSpPr/>
          <p:nvPr/>
        </p:nvSpPr>
        <p:spPr>
          <a:xfrm>
            <a:off x="2143866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495F0EC6-EF57-45ED-961A-8A6ED9F51313}"/>
              </a:ext>
            </a:extLst>
          </p:cNvPr>
          <p:cNvSpPr/>
          <p:nvPr/>
        </p:nvSpPr>
        <p:spPr>
          <a:xfrm>
            <a:off x="2363027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16408CD5-8EC8-4EEC-987A-D3136E41C6FE}"/>
              </a:ext>
            </a:extLst>
          </p:cNvPr>
          <p:cNvSpPr/>
          <p:nvPr/>
        </p:nvSpPr>
        <p:spPr>
          <a:xfrm>
            <a:off x="2582188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3B3CD898-DC8E-4E7A-B108-3C02E9026BC9}"/>
              </a:ext>
            </a:extLst>
          </p:cNvPr>
          <p:cNvSpPr/>
          <p:nvPr/>
        </p:nvSpPr>
        <p:spPr>
          <a:xfrm>
            <a:off x="2801349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F6060111-0E61-4620-B3F4-0DE16BBC63C4}"/>
              </a:ext>
            </a:extLst>
          </p:cNvPr>
          <p:cNvSpPr/>
          <p:nvPr/>
        </p:nvSpPr>
        <p:spPr>
          <a:xfrm>
            <a:off x="3020510" y="2166064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A0FAF08F-D747-4A8F-84F0-65D065C27A11}"/>
              </a:ext>
            </a:extLst>
          </p:cNvPr>
          <p:cNvSpPr/>
          <p:nvPr/>
        </p:nvSpPr>
        <p:spPr>
          <a:xfrm>
            <a:off x="1048062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789587CC-2CC4-40C7-BA00-68A36B606B37}"/>
              </a:ext>
            </a:extLst>
          </p:cNvPr>
          <p:cNvSpPr/>
          <p:nvPr/>
        </p:nvSpPr>
        <p:spPr>
          <a:xfrm>
            <a:off x="1267223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CCB4E567-CB89-4833-909D-54956ADCB2C0}"/>
              </a:ext>
            </a:extLst>
          </p:cNvPr>
          <p:cNvSpPr/>
          <p:nvPr/>
        </p:nvSpPr>
        <p:spPr>
          <a:xfrm>
            <a:off x="1486384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5AC86DED-3D9C-4DF0-97DD-79E1819FEA81}"/>
              </a:ext>
            </a:extLst>
          </p:cNvPr>
          <p:cNvSpPr/>
          <p:nvPr/>
        </p:nvSpPr>
        <p:spPr>
          <a:xfrm>
            <a:off x="170554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F03E5939-BE68-428E-83AA-949EBA4FAB2B}"/>
              </a:ext>
            </a:extLst>
          </p:cNvPr>
          <p:cNvSpPr/>
          <p:nvPr/>
        </p:nvSpPr>
        <p:spPr>
          <a:xfrm>
            <a:off x="1924705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E1E20A68-D8AB-4A0B-AEEC-A1C8D3DA0A25}"/>
              </a:ext>
            </a:extLst>
          </p:cNvPr>
          <p:cNvSpPr/>
          <p:nvPr/>
        </p:nvSpPr>
        <p:spPr>
          <a:xfrm>
            <a:off x="2143866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5FE8FC9F-E4F9-4597-B726-54E5AB04E23D}"/>
              </a:ext>
            </a:extLst>
          </p:cNvPr>
          <p:cNvSpPr/>
          <p:nvPr/>
        </p:nvSpPr>
        <p:spPr>
          <a:xfrm>
            <a:off x="2363027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B11EE0F8-DAE9-4660-8F76-58BA011AE587}"/>
              </a:ext>
            </a:extLst>
          </p:cNvPr>
          <p:cNvSpPr/>
          <p:nvPr/>
        </p:nvSpPr>
        <p:spPr>
          <a:xfrm>
            <a:off x="2582188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FE9D1394-5B43-4C22-B813-44E8E770F7B5}"/>
              </a:ext>
            </a:extLst>
          </p:cNvPr>
          <p:cNvSpPr/>
          <p:nvPr/>
        </p:nvSpPr>
        <p:spPr>
          <a:xfrm>
            <a:off x="2801349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1CEDE6FF-2BDD-43C2-AC16-3A57799FA6E1}"/>
              </a:ext>
            </a:extLst>
          </p:cNvPr>
          <p:cNvSpPr/>
          <p:nvPr/>
        </p:nvSpPr>
        <p:spPr>
          <a:xfrm>
            <a:off x="3020510" y="2393063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D21392B9-11E6-4999-8F6F-64D61AB8B7AF}"/>
              </a:ext>
            </a:extLst>
          </p:cNvPr>
          <p:cNvSpPr/>
          <p:nvPr/>
        </p:nvSpPr>
        <p:spPr>
          <a:xfrm>
            <a:off x="1048062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99168FDE-681F-454E-B185-B213B470A1C7}"/>
              </a:ext>
            </a:extLst>
          </p:cNvPr>
          <p:cNvSpPr/>
          <p:nvPr/>
        </p:nvSpPr>
        <p:spPr>
          <a:xfrm>
            <a:off x="1267223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6C16D0BE-7C09-4A22-A0DB-2E21A2743658}"/>
              </a:ext>
            </a:extLst>
          </p:cNvPr>
          <p:cNvSpPr/>
          <p:nvPr/>
        </p:nvSpPr>
        <p:spPr>
          <a:xfrm>
            <a:off x="1486384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C243D76A-EC4E-4226-8696-A40121FFF4B4}"/>
              </a:ext>
            </a:extLst>
          </p:cNvPr>
          <p:cNvSpPr/>
          <p:nvPr/>
        </p:nvSpPr>
        <p:spPr>
          <a:xfrm>
            <a:off x="170554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58397324-6AA4-4280-9147-D43D3B361D5F}"/>
              </a:ext>
            </a:extLst>
          </p:cNvPr>
          <p:cNvSpPr/>
          <p:nvPr/>
        </p:nvSpPr>
        <p:spPr>
          <a:xfrm>
            <a:off x="1924705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6E9A0CEB-0BD1-491F-9191-3125A404237F}"/>
              </a:ext>
            </a:extLst>
          </p:cNvPr>
          <p:cNvSpPr/>
          <p:nvPr/>
        </p:nvSpPr>
        <p:spPr>
          <a:xfrm>
            <a:off x="2143866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타원 158">
            <a:extLst>
              <a:ext uri="{FF2B5EF4-FFF2-40B4-BE49-F238E27FC236}">
                <a16:creationId xmlns:a16="http://schemas.microsoft.com/office/drawing/2014/main" id="{33F08DBF-D0DC-4953-9CB5-53344B81FF70}"/>
              </a:ext>
            </a:extLst>
          </p:cNvPr>
          <p:cNvSpPr/>
          <p:nvPr/>
        </p:nvSpPr>
        <p:spPr>
          <a:xfrm>
            <a:off x="2363027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36864699-7EB8-4352-8C80-0B72D691E5CF}"/>
              </a:ext>
            </a:extLst>
          </p:cNvPr>
          <p:cNvSpPr/>
          <p:nvPr/>
        </p:nvSpPr>
        <p:spPr>
          <a:xfrm>
            <a:off x="2582188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501570ED-984C-427F-9DE5-98E2FE6C7F0F}"/>
              </a:ext>
            </a:extLst>
          </p:cNvPr>
          <p:cNvSpPr/>
          <p:nvPr/>
        </p:nvSpPr>
        <p:spPr>
          <a:xfrm>
            <a:off x="2801349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7DD346BA-E50E-4C24-8303-FD5495562A90}"/>
              </a:ext>
            </a:extLst>
          </p:cNvPr>
          <p:cNvSpPr/>
          <p:nvPr/>
        </p:nvSpPr>
        <p:spPr>
          <a:xfrm>
            <a:off x="3020510" y="2620062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A58F85FA-96AD-4021-8C77-1C7FC03BDBD7}"/>
              </a:ext>
            </a:extLst>
          </p:cNvPr>
          <p:cNvSpPr/>
          <p:nvPr/>
        </p:nvSpPr>
        <p:spPr>
          <a:xfrm>
            <a:off x="1048062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277038BE-F43E-4424-AA0E-273B9BC14C47}"/>
              </a:ext>
            </a:extLst>
          </p:cNvPr>
          <p:cNvSpPr/>
          <p:nvPr/>
        </p:nvSpPr>
        <p:spPr>
          <a:xfrm>
            <a:off x="1267223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EAEC21F0-9BB5-49ED-A526-E80F364FC9B1}"/>
              </a:ext>
            </a:extLst>
          </p:cNvPr>
          <p:cNvSpPr/>
          <p:nvPr/>
        </p:nvSpPr>
        <p:spPr>
          <a:xfrm>
            <a:off x="1486384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42B4D16F-16F6-4E03-99B7-A8FE9C38C8BE}"/>
              </a:ext>
            </a:extLst>
          </p:cNvPr>
          <p:cNvSpPr/>
          <p:nvPr/>
        </p:nvSpPr>
        <p:spPr>
          <a:xfrm>
            <a:off x="170554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4C700E68-833B-4383-A521-7D970514FA37}"/>
              </a:ext>
            </a:extLst>
          </p:cNvPr>
          <p:cNvSpPr/>
          <p:nvPr/>
        </p:nvSpPr>
        <p:spPr>
          <a:xfrm>
            <a:off x="1924705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84B18FDD-802F-437C-A71C-DF44FC1A2A31}"/>
              </a:ext>
            </a:extLst>
          </p:cNvPr>
          <p:cNvSpPr/>
          <p:nvPr/>
        </p:nvSpPr>
        <p:spPr>
          <a:xfrm>
            <a:off x="2143866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9D4F5002-F315-4602-AC21-83CCD8D4E820}"/>
              </a:ext>
            </a:extLst>
          </p:cNvPr>
          <p:cNvSpPr/>
          <p:nvPr/>
        </p:nvSpPr>
        <p:spPr>
          <a:xfrm>
            <a:off x="2363027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F6621040-3110-4B79-A286-862A7078C8E8}"/>
              </a:ext>
            </a:extLst>
          </p:cNvPr>
          <p:cNvSpPr/>
          <p:nvPr/>
        </p:nvSpPr>
        <p:spPr>
          <a:xfrm>
            <a:off x="2582188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AD1CB7A4-AF65-48E3-8F43-1D4B033FE0DA}"/>
              </a:ext>
            </a:extLst>
          </p:cNvPr>
          <p:cNvSpPr/>
          <p:nvPr/>
        </p:nvSpPr>
        <p:spPr>
          <a:xfrm>
            <a:off x="2801349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D6A1C2C5-7E7F-48EC-805D-0AD30675713A}"/>
              </a:ext>
            </a:extLst>
          </p:cNvPr>
          <p:cNvSpPr/>
          <p:nvPr/>
        </p:nvSpPr>
        <p:spPr>
          <a:xfrm>
            <a:off x="3020510" y="2847061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F2C836BF-4A56-4E58-ABE7-CE2B3D71B901}"/>
              </a:ext>
            </a:extLst>
          </p:cNvPr>
          <p:cNvSpPr/>
          <p:nvPr/>
        </p:nvSpPr>
        <p:spPr>
          <a:xfrm>
            <a:off x="1048062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0110F93A-08FA-469D-BF0C-BBD6F29F1E47}"/>
              </a:ext>
            </a:extLst>
          </p:cNvPr>
          <p:cNvSpPr/>
          <p:nvPr/>
        </p:nvSpPr>
        <p:spPr>
          <a:xfrm>
            <a:off x="1267223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182153F5-63CD-470A-97BC-66A66584BCF8}"/>
              </a:ext>
            </a:extLst>
          </p:cNvPr>
          <p:cNvSpPr/>
          <p:nvPr/>
        </p:nvSpPr>
        <p:spPr>
          <a:xfrm>
            <a:off x="1486384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CB0696C1-DE38-459D-8244-011C81F6F5BB}"/>
              </a:ext>
            </a:extLst>
          </p:cNvPr>
          <p:cNvSpPr/>
          <p:nvPr/>
        </p:nvSpPr>
        <p:spPr>
          <a:xfrm>
            <a:off x="170554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95FABF17-5B95-457C-95A1-C05C240FA262}"/>
              </a:ext>
            </a:extLst>
          </p:cNvPr>
          <p:cNvSpPr/>
          <p:nvPr/>
        </p:nvSpPr>
        <p:spPr>
          <a:xfrm>
            <a:off x="1924705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389FDF69-9989-4F11-AF6C-22A826039145}"/>
              </a:ext>
            </a:extLst>
          </p:cNvPr>
          <p:cNvSpPr/>
          <p:nvPr/>
        </p:nvSpPr>
        <p:spPr>
          <a:xfrm>
            <a:off x="2143866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26799B7E-E3B1-407C-9ED1-769D7B7A264A}"/>
              </a:ext>
            </a:extLst>
          </p:cNvPr>
          <p:cNvSpPr/>
          <p:nvPr/>
        </p:nvSpPr>
        <p:spPr>
          <a:xfrm>
            <a:off x="2363027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5D8B5F81-07E9-4285-AA1F-71459B6351F2}"/>
              </a:ext>
            </a:extLst>
          </p:cNvPr>
          <p:cNvSpPr/>
          <p:nvPr/>
        </p:nvSpPr>
        <p:spPr>
          <a:xfrm>
            <a:off x="2582188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FFE181B4-5271-4A7F-918B-E6145FC42EB9}"/>
              </a:ext>
            </a:extLst>
          </p:cNvPr>
          <p:cNvSpPr/>
          <p:nvPr/>
        </p:nvSpPr>
        <p:spPr>
          <a:xfrm>
            <a:off x="2801349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2" name="타원 181">
            <a:extLst>
              <a:ext uri="{FF2B5EF4-FFF2-40B4-BE49-F238E27FC236}">
                <a16:creationId xmlns:a16="http://schemas.microsoft.com/office/drawing/2014/main" id="{5DBE8EA7-EA92-4627-AA4E-1FB4EB7348AC}"/>
              </a:ext>
            </a:extLst>
          </p:cNvPr>
          <p:cNvSpPr/>
          <p:nvPr/>
        </p:nvSpPr>
        <p:spPr>
          <a:xfrm>
            <a:off x="3020510" y="3074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3" name="타원 182">
            <a:extLst>
              <a:ext uri="{FF2B5EF4-FFF2-40B4-BE49-F238E27FC236}">
                <a16:creationId xmlns:a16="http://schemas.microsoft.com/office/drawing/2014/main" id="{5A31F47B-4CF1-42F4-8AEC-5824C02B1AC8}"/>
              </a:ext>
            </a:extLst>
          </p:cNvPr>
          <p:cNvSpPr/>
          <p:nvPr/>
        </p:nvSpPr>
        <p:spPr>
          <a:xfrm>
            <a:off x="1048062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4" name="타원 183">
            <a:extLst>
              <a:ext uri="{FF2B5EF4-FFF2-40B4-BE49-F238E27FC236}">
                <a16:creationId xmlns:a16="http://schemas.microsoft.com/office/drawing/2014/main" id="{C7054C9F-4C4E-4264-9E1A-17DE11F4FF05}"/>
              </a:ext>
            </a:extLst>
          </p:cNvPr>
          <p:cNvSpPr/>
          <p:nvPr/>
        </p:nvSpPr>
        <p:spPr>
          <a:xfrm>
            <a:off x="1267223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5" name="타원 184">
            <a:extLst>
              <a:ext uri="{FF2B5EF4-FFF2-40B4-BE49-F238E27FC236}">
                <a16:creationId xmlns:a16="http://schemas.microsoft.com/office/drawing/2014/main" id="{7EECEEC4-4033-4844-8E3E-F6BD06111602}"/>
              </a:ext>
            </a:extLst>
          </p:cNvPr>
          <p:cNvSpPr/>
          <p:nvPr/>
        </p:nvSpPr>
        <p:spPr>
          <a:xfrm>
            <a:off x="1486384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6" name="타원 185">
            <a:extLst>
              <a:ext uri="{FF2B5EF4-FFF2-40B4-BE49-F238E27FC236}">
                <a16:creationId xmlns:a16="http://schemas.microsoft.com/office/drawing/2014/main" id="{49DFD462-7BC1-4712-BEB2-4BE3600D090A}"/>
              </a:ext>
            </a:extLst>
          </p:cNvPr>
          <p:cNvSpPr/>
          <p:nvPr/>
        </p:nvSpPr>
        <p:spPr>
          <a:xfrm>
            <a:off x="170554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7" name="타원 186">
            <a:extLst>
              <a:ext uri="{FF2B5EF4-FFF2-40B4-BE49-F238E27FC236}">
                <a16:creationId xmlns:a16="http://schemas.microsoft.com/office/drawing/2014/main" id="{5A193D96-511B-4E09-9E9F-86D5E17E6045}"/>
              </a:ext>
            </a:extLst>
          </p:cNvPr>
          <p:cNvSpPr/>
          <p:nvPr/>
        </p:nvSpPr>
        <p:spPr>
          <a:xfrm>
            <a:off x="1924705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8" name="타원 187">
            <a:extLst>
              <a:ext uri="{FF2B5EF4-FFF2-40B4-BE49-F238E27FC236}">
                <a16:creationId xmlns:a16="http://schemas.microsoft.com/office/drawing/2014/main" id="{820E5269-0F41-45BE-AF9D-35F2B37B0166}"/>
              </a:ext>
            </a:extLst>
          </p:cNvPr>
          <p:cNvSpPr/>
          <p:nvPr/>
        </p:nvSpPr>
        <p:spPr>
          <a:xfrm>
            <a:off x="2143866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9" name="타원 188">
            <a:extLst>
              <a:ext uri="{FF2B5EF4-FFF2-40B4-BE49-F238E27FC236}">
                <a16:creationId xmlns:a16="http://schemas.microsoft.com/office/drawing/2014/main" id="{065DD0B1-6CBB-4798-ABEF-A7C7071A5D1E}"/>
              </a:ext>
            </a:extLst>
          </p:cNvPr>
          <p:cNvSpPr/>
          <p:nvPr/>
        </p:nvSpPr>
        <p:spPr>
          <a:xfrm>
            <a:off x="2363027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0" name="타원 189">
            <a:extLst>
              <a:ext uri="{FF2B5EF4-FFF2-40B4-BE49-F238E27FC236}">
                <a16:creationId xmlns:a16="http://schemas.microsoft.com/office/drawing/2014/main" id="{EAB1EDF4-3963-4560-A139-DC54B9D2002B}"/>
              </a:ext>
            </a:extLst>
          </p:cNvPr>
          <p:cNvSpPr/>
          <p:nvPr/>
        </p:nvSpPr>
        <p:spPr>
          <a:xfrm>
            <a:off x="2582188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1" name="타원 190">
            <a:extLst>
              <a:ext uri="{FF2B5EF4-FFF2-40B4-BE49-F238E27FC236}">
                <a16:creationId xmlns:a16="http://schemas.microsoft.com/office/drawing/2014/main" id="{3C9D4489-1B90-4129-AB5E-04304C9FF2C8}"/>
              </a:ext>
            </a:extLst>
          </p:cNvPr>
          <p:cNvSpPr/>
          <p:nvPr/>
        </p:nvSpPr>
        <p:spPr>
          <a:xfrm>
            <a:off x="2801349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2" name="타원 191">
            <a:extLst>
              <a:ext uri="{FF2B5EF4-FFF2-40B4-BE49-F238E27FC236}">
                <a16:creationId xmlns:a16="http://schemas.microsoft.com/office/drawing/2014/main" id="{28069DF9-2ED5-4573-A85A-F983641CDE52}"/>
              </a:ext>
            </a:extLst>
          </p:cNvPr>
          <p:cNvSpPr/>
          <p:nvPr/>
        </p:nvSpPr>
        <p:spPr>
          <a:xfrm>
            <a:off x="3020510" y="3301060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3" name="타원 192">
            <a:extLst>
              <a:ext uri="{FF2B5EF4-FFF2-40B4-BE49-F238E27FC236}">
                <a16:creationId xmlns:a16="http://schemas.microsoft.com/office/drawing/2014/main" id="{6C3109DD-B4A6-441B-A4F9-D080E768B618}"/>
              </a:ext>
            </a:extLst>
          </p:cNvPr>
          <p:cNvSpPr/>
          <p:nvPr/>
        </p:nvSpPr>
        <p:spPr>
          <a:xfrm>
            <a:off x="1048062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4" name="타원 193">
            <a:extLst>
              <a:ext uri="{FF2B5EF4-FFF2-40B4-BE49-F238E27FC236}">
                <a16:creationId xmlns:a16="http://schemas.microsoft.com/office/drawing/2014/main" id="{20AE2A85-2D1B-4183-A5DF-5410EE1945A4}"/>
              </a:ext>
            </a:extLst>
          </p:cNvPr>
          <p:cNvSpPr/>
          <p:nvPr/>
        </p:nvSpPr>
        <p:spPr>
          <a:xfrm>
            <a:off x="1267223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5" name="타원 194">
            <a:extLst>
              <a:ext uri="{FF2B5EF4-FFF2-40B4-BE49-F238E27FC236}">
                <a16:creationId xmlns:a16="http://schemas.microsoft.com/office/drawing/2014/main" id="{CA13BA5B-1320-4C8D-BE41-9DD8679BCE14}"/>
              </a:ext>
            </a:extLst>
          </p:cNvPr>
          <p:cNvSpPr/>
          <p:nvPr/>
        </p:nvSpPr>
        <p:spPr>
          <a:xfrm>
            <a:off x="1486384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6" name="타원 195">
            <a:extLst>
              <a:ext uri="{FF2B5EF4-FFF2-40B4-BE49-F238E27FC236}">
                <a16:creationId xmlns:a16="http://schemas.microsoft.com/office/drawing/2014/main" id="{B5DCDD8E-D480-4A05-A022-6E2B375F5699}"/>
              </a:ext>
            </a:extLst>
          </p:cNvPr>
          <p:cNvSpPr/>
          <p:nvPr/>
        </p:nvSpPr>
        <p:spPr>
          <a:xfrm>
            <a:off x="170554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7" name="타원 196">
            <a:extLst>
              <a:ext uri="{FF2B5EF4-FFF2-40B4-BE49-F238E27FC236}">
                <a16:creationId xmlns:a16="http://schemas.microsoft.com/office/drawing/2014/main" id="{950192AB-8E19-47E4-93E4-A05C1D809CE5}"/>
              </a:ext>
            </a:extLst>
          </p:cNvPr>
          <p:cNvSpPr/>
          <p:nvPr/>
        </p:nvSpPr>
        <p:spPr>
          <a:xfrm>
            <a:off x="1924705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8" name="타원 197">
            <a:extLst>
              <a:ext uri="{FF2B5EF4-FFF2-40B4-BE49-F238E27FC236}">
                <a16:creationId xmlns:a16="http://schemas.microsoft.com/office/drawing/2014/main" id="{2A5EBD1D-1509-4B67-92AD-34CF888A90B9}"/>
              </a:ext>
            </a:extLst>
          </p:cNvPr>
          <p:cNvSpPr/>
          <p:nvPr/>
        </p:nvSpPr>
        <p:spPr>
          <a:xfrm>
            <a:off x="2143866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9" name="타원 198">
            <a:extLst>
              <a:ext uri="{FF2B5EF4-FFF2-40B4-BE49-F238E27FC236}">
                <a16:creationId xmlns:a16="http://schemas.microsoft.com/office/drawing/2014/main" id="{D35D7E13-3DD9-4A26-BFC5-33FE0F4B5995}"/>
              </a:ext>
            </a:extLst>
          </p:cNvPr>
          <p:cNvSpPr/>
          <p:nvPr/>
        </p:nvSpPr>
        <p:spPr>
          <a:xfrm>
            <a:off x="2363027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0" name="타원 199">
            <a:extLst>
              <a:ext uri="{FF2B5EF4-FFF2-40B4-BE49-F238E27FC236}">
                <a16:creationId xmlns:a16="http://schemas.microsoft.com/office/drawing/2014/main" id="{0E798D2C-61B2-491B-8370-193D08C190A9}"/>
              </a:ext>
            </a:extLst>
          </p:cNvPr>
          <p:cNvSpPr/>
          <p:nvPr/>
        </p:nvSpPr>
        <p:spPr>
          <a:xfrm>
            <a:off x="2582188" y="3528059"/>
            <a:ext cx="166963" cy="1669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1" name="타원 200">
            <a:extLst>
              <a:ext uri="{FF2B5EF4-FFF2-40B4-BE49-F238E27FC236}">
                <a16:creationId xmlns:a16="http://schemas.microsoft.com/office/drawing/2014/main" id="{6BC88988-471C-4FDE-8DE0-3A36902C1EF8}"/>
              </a:ext>
            </a:extLst>
          </p:cNvPr>
          <p:cNvSpPr/>
          <p:nvPr/>
        </p:nvSpPr>
        <p:spPr>
          <a:xfrm>
            <a:off x="280134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2" name="타원 201">
            <a:extLst>
              <a:ext uri="{FF2B5EF4-FFF2-40B4-BE49-F238E27FC236}">
                <a16:creationId xmlns:a16="http://schemas.microsoft.com/office/drawing/2014/main" id="{68045101-6431-4061-9F43-A7FEDC1E4656}"/>
              </a:ext>
            </a:extLst>
          </p:cNvPr>
          <p:cNvSpPr/>
          <p:nvPr/>
        </p:nvSpPr>
        <p:spPr>
          <a:xfrm>
            <a:off x="302051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A83309C8-43D0-40E9-A88F-6628EC26707E}"/>
              </a:ext>
            </a:extLst>
          </p:cNvPr>
          <p:cNvSpPr/>
          <p:nvPr/>
        </p:nvSpPr>
        <p:spPr>
          <a:xfrm>
            <a:off x="104806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4" name="타원 203">
            <a:extLst>
              <a:ext uri="{FF2B5EF4-FFF2-40B4-BE49-F238E27FC236}">
                <a16:creationId xmlns:a16="http://schemas.microsoft.com/office/drawing/2014/main" id="{E1BA8215-754C-4108-AB11-576BC2FCEB67}"/>
              </a:ext>
            </a:extLst>
          </p:cNvPr>
          <p:cNvSpPr/>
          <p:nvPr/>
        </p:nvSpPr>
        <p:spPr>
          <a:xfrm>
            <a:off x="126722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5" name="타원 204">
            <a:extLst>
              <a:ext uri="{FF2B5EF4-FFF2-40B4-BE49-F238E27FC236}">
                <a16:creationId xmlns:a16="http://schemas.microsoft.com/office/drawing/2014/main" id="{F1BAF282-A2B9-4B46-BB1C-683ADA2D91AA}"/>
              </a:ext>
            </a:extLst>
          </p:cNvPr>
          <p:cNvSpPr/>
          <p:nvPr/>
        </p:nvSpPr>
        <p:spPr>
          <a:xfrm>
            <a:off x="148638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B7F49A0E-ED10-4B94-8CCB-924833E547D5}"/>
              </a:ext>
            </a:extLst>
          </p:cNvPr>
          <p:cNvSpPr/>
          <p:nvPr/>
        </p:nvSpPr>
        <p:spPr>
          <a:xfrm>
            <a:off x="170554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7" name="타원 206">
            <a:extLst>
              <a:ext uri="{FF2B5EF4-FFF2-40B4-BE49-F238E27FC236}">
                <a16:creationId xmlns:a16="http://schemas.microsoft.com/office/drawing/2014/main" id="{50BAE508-109D-408C-9548-27BB8083BA98}"/>
              </a:ext>
            </a:extLst>
          </p:cNvPr>
          <p:cNvSpPr/>
          <p:nvPr/>
        </p:nvSpPr>
        <p:spPr>
          <a:xfrm>
            <a:off x="1924705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8" name="타원 207">
            <a:extLst>
              <a:ext uri="{FF2B5EF4-FFF2-40B4-BE49-F238E27FC236}">
                <a16:creationId xmlns:a16="http://schemas.microsoft.com/office/drawing/2014/main" id="{AEB8EA1E-AB90-40C5-90E5-1EBD5A8B45A3}"/>
              </a:ext>
            </a:extLst>
          </p:cNvPr>
          <p:cNvSpPr/>
          <p:nvPr/>
        </p:nvSpPr>
        <p:spPr>
          <a:xfrm>
            <a:off x="214386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9" name="타원 208">
            <a:extLst>
              <a:ext uri="{FF2B5EF4-FFF2-40B4-BE49-F238E27FC236}">
                <a16:creationId xmlns:a16="http://schemas.microsoft.com/office/drawing/2014/main" id="{5844EFAA-CD1A-4B12-B7EF-4F495479B0C1}"/>
              </a:ext>
            </a:extLst>
          </p:cNvPr>
          <p:cNvSpPr/>
          <p:nvPr/>
        </p:nvSpPr>
        <p:spPr>
          <a:xfrm>
            <a:off x="236302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0" name="타원 209">
            <a:extLst>
              <a:ext uri="{FF2B5EF4-FFF2-40B4-BE49-F238E27FC236}">
                <a16:creationId xmlns:a16="http://schemas.microsoft.com/office/drawing/2014/main" id="{A9090905-B6F7-422B-9BD6-CF3925C54503}"/>
              </a:ext>
            </a:extLst>
          </p:cNvPr>
          <p:cNvSpPr/>
          <p:nvPr/>
        </p:nvSpPr>
        <p:spPr>
          <a:xfrm>
            <a:off x="258218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1" name="타원 210">
            <a:extLst>
              <a:ext uri="{FF2B5EF4-FFF2-40B4-BE49-F238E27FC236}">
                <a16:creationId xmlns:a16="http://schemas.microsoft.com/office/drawing/2014/main" id="{82E7A29E-1C60-4153-B43B-0A916E8D5B77}"/>
              </a:ext>
            </a:extLst>
          </p:cNvPr>
          <p:cNvSpPr/>
          <p:nvPr/>
        </p:nvSpPr>
        <p:spPr>
          <a:xfrm>
            <a:off x="280134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2" name="타원 211">
            <a:extLst>
              <a:ext uri="{FF2B5EF4-FFF2-40B4-BE49-F238E27FC236}">
                <a16:creationId xmlns:a16="http://schemas.microsoft.com/office/drawing/2014/main" id="{8D0C42EE-F408-41D1-A6B0-D716C2B90070}"/>
              </a:ext>
            </a:extLst>
          </p:cNvPr>
          <p:cNvSpPr/>
          <p:nvPr/>
        </p:nvSpPr>
        <p:spPr>
          <a:xfrm>
            <a:off x="302051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3" name="타원 212">
            <a:extLst>
              <a:ext uri="{FF2B5EF4-FFF2-40B4-BE49-F238E27FC236}">
                <a16:creationId xmlns:a16="http://schemas.microsoft.com/office/drawing/2014/main" id="{4900338A-F105-4E97-BAD2-E18596C46F01}"/>
              </a:ext>
            </a:extLst>
          </p:cNvPr>
          <p:cNvSpPr/>
          <p:nvPr/>
        </p:nvSpPr>
        <p:spPr>
          <a:xfrm>
            <a:off x="104806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4" name="타원 213">
            <a:extLst>
              <a:ext uri="{FF2B5EF4-FFF2-40B4-BE49-F238E27FC236}">
                <a16:creationId xmlns:a16="http://schemas.microsoft.com/office/drawing/2014/main" id="{DCF20198-6C2A-4937-9F8A-3A64324022A7}"/>
              </a:ext>
            </a:extLst>
          </p:cNvPr>
          <p:cNvSpPr/>
          <p:nvPr/>
        </p:nvSpPr>
        <p:spPr>
          <a:xfrm>
            <a:off x="126722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5" name="타원 214">
            <a:extLst>
              <a:ext uri="{FF2B5EF4-FFF2-40B4-BE49-F238E27FC236}">
                <a16:creationId xmlns:a16="http://schemas.microsoft.com/office/drawing/2014/main" id="{6CB34552-0DD0-4488-845A-D21E2746B55C}"/>
              </a:ext>
            </a:extLst>
          </p:cNvPr>
          <p:cNvSpPr/>
          <p:nvPr/>
        </p:nvSpPr>
        <p:spPr>
          <a:xfrm>
            <a:off x="148638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6" name="타원 215">
            <a:extLst>
              <a:ext uri="{FF2B5EF4-FFF2-40B4-BE49-F238E27FC236}">
                <a16:creationId xmlns:a16="http://schemas.microsoft.com/office/drawing/2014/main" id="{BC4084E4-ABF5-4592-A463-BD6233B5B1F7}"/>
              </a:ext>
            </a:extLst>
          </p:cNvPr>
          <p:cNvSpPr/>
          <p:nvPr/>
        </p:nvSpPr>
        <p:spPr>
          <a:xfrm>
            <a:off x="170554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7" name="타원 216">
            <a:extLst>
              <a:ext uri="{FF2B5EF4-FFF2-40B4-BE49-F238E27FC236}">
                <a16:creationId xmlns:a16="http://schemas.microsoft.com/office/drawing/2014/main" id="{AE65F915-8F15-462C-B21C-DFE2D4871577}"/>
              </a:ext>
            </a:extLst>
          </p:cNvPr>
          <p:cNvSpPr/>
          <p:nvPr/>
        </p:nvSpPr>
        <p:spPr>
          <a:xfrm>
            <a:off x="1924705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8" name="타원 217">
            <a:extLst>
              <a:ext uri="{FF2B5EF4-FFF2-40B4-BE49-F238E27FC236}">
                <a16:creationId xmlns:a16="http://schemas.microsoft.com/office/drawing/2014/main" id="{67903E1A-BFA9-4B87-B200-D78435862882}"/>
              </a:ext>
            </a:extLst>
          </p:cNvPr>
          <p:cNvSpPr/>
          <p:nvPr/>
        </p:nvSpPr>
        <p:spPr>
          <a:xfrm>
            <a:off x="214386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9" name="타원 218">
            <a:extLst>
              <a:ext uri="{FF2B5EF4-FFF2-40B4-BE49-F238E27FC236}">
                <a16:creationId xmlns:a16="http://schemas.microsoft.com/office/drawing/2014/main" id="{ED6697C3-3D80-4900-B21C-14625065C0EB}"/>
              </a:ext>
            </a:extLst>
          </p:cNvPr>
          <p:cNvSpPr/>
          <p:nvPr/>
        </p:nvSpPr>
        <p:spPr>
          <a:xfrm>
            <a:off x="236302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0" name="타원 219">
            <a:extLst>
              <a:ext uri="{FF2B5EF4-FFF2-40B4-BE49-F238E27FC236}">
                <a16:creationId xmlns:a16="http://schemas.microsoft.com/office/drawing/2014/main" id="{A5A28DC6-E391-42BA-890E-AFBE3DA39094}"/>
              </a:ext>
            </a:extLst>
          </p:cNvPr>
          <p:cNvSpPr/>
          <p:nvPr/>
        </p:nvSpPr>
        <p:spPr>
          <a:xfrm>
            <a:off x="258218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1" name="타원 220">
            <a:extLst>
              <a:ext uri="{FF2B5EF4-FFF2-40B4-BE49-F238E27FC236}">
                <a16:creationId xmlns:a16="http://schemas.microsoft.com/office/drawing/2014/main" id="{D22FB154-5749-4DA1-80B9-8729FBB43525}"/>
              </a:ext>
            </a:extLst>
          </p:cNvPr>
          <p:cNvSpPr/>
          <p:nvPr/>
        </p:nvSpPr>
        <p:spPr>
          <a:xfrm>
            <a:off x="280134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2" name="타원 221">
            <a:extLst>
              <a:ext uri="{FF2B5EF4-FFF2-40B4-BE49-F238E27FC236}">
                <a16:creationId xmlns:a16="http://schemas.microsoft.com/office/drawing/2014/main" id="{993B3530-8A55-4D21-97CE-3A53DA578658}"/>
              </a:ext>
            </a:extLst>
          </p:cNvPr>
          <p:cNvSpPr/>
          <p:nvPr/>
        </p:nvSpPr>
        <p:spPr>
          <a:xfrm>
            <a:off x="302051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3" name="타원 222">
            <a:extLst>
              <a:ext uri="{FF2B5EF4-FFF2-40B4-BE49-F238E27FC236}">
                <a16:creationId xmlns:a16="http://schemas.microsoft.com/office/drawing/2014/main" id="{483D2009-65C9-49F8-80A9-7C93CDE682BB}"/>
              </a:ext>
            </a:extLst>
          </p:cNvPr>
          <p:cNvSpPr/>
          <p:nvPr/>
        </p:nvSpPr>
        <p:spPr>
          <a:xfrm>
            <a:off x="9004526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4" name="타원 223">
            <a:extLst>
              <a:ext uri="{FF2B5EF4-FFF2-40B4-BE49-F238E27FC236}">
                <a16:creationId xmlns:a16="http://schemas.microsoft.com/office/drawing/2014/main" id="{5567E683-7A98-453D-AF9A-7FDF8E9093AB}"/>
              </a:ext>
            </a:extLst>
          </p:cNvPr>
          <p:cNvSpPr/>
          <p:nvPr/>
        </p:nvSpPr>
        <p:spPr>
          <a:xfrm>
            <a:off x="9223687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5" name="타원 224">
            <a:extLst>
              <a:ext uri="{FF2B5EF4-FFF2-40B4-BE49-F238E27FC236}">
                <a16:creationId xmlns:a16="http://schemas.microsoft.com/office/drawing/2014/main" id="{1FEC0A05-036F-4A6D-8640-F965950DF987}"/>
              </a:ext>
            </a:extLst>
          </p:cNvPr>
          <p:cNvSpPr/>
          <p:nvPr/>
        </p:nvSpPr>
        <p:spPr>
          <a:xfrm>
            <a:off x="9442848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6" name="타원 225">
            <a:extLst>
              <a:ext uri="{FF2B5EF4-FFF2-40B4-BE49-F238E27FC236}">
                <a16:creationId xmlns:a16="http://schemas.microsoft.com/office/drawing/2014/main" id="{B58AC0FC-34BB-4B6B-BBA0-1C17FC01EE0B}"/>
              </a:ext>
            </a:extLst>
          </p:cNvPr>
          <p:cNvSpPr/>
          <p:nvPr/>
        </p:nvSpPr>
        <p:spPr>
          <a:xfrm>
            <a:off x="966200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7" name="타원 226">
            <a:extLst>
              <a:ext uri="{FF2B5EF4-FFF2-40B4-BE49-F238E27FC236}">
                <a16:creationId xmlns:a16="http://schemas.microsoft.com/office/drawing/2014/main" id="{0B1E2643-8570-4C0B-9BDE-0C589D6EB061}"/>
              </a:ext>
            </a:extLst>
          </p:cNvPr>
          <p:cNvSpPr/>
          <p:nvPr/>
        </p:nvSpPr>
        <p:spPr>
          <a:xfrm>
            <a:off x="9881169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8" name="타원 227">
            <a:extLst>
              <a:ext uri="{FF2B5EF4-FFF2-40B4-BE49-F238E27FC236}">
                <a16:creationId xmlns:a16="http://schemas.microsoft.com/office/drawing/2014/main" id="{D175C7E2-1BE1-4AEC-A5C5-C003468B46C3}"/>
              </a:ext>
            </a:extLst>
          </p:cNvPr>
          <p:cNvSpPr/>
          <p:nvPr/>
        </p:nvSpPr>
        <p:spPr>
          <a:xfrm>
            <a:off x="10100330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9" name="타원 228">
            <a:extLst>
              <a:ext uri="{FF2B5EF4-FFF2-40B4-BE49-F238E27FC236}">
                <a16:creationId xmlns:a16="http://schemas.microsoft.com/office/drawing/2014/main" id="{D9F32AE2-1650-4980-86C3-31C6F217443A}"/>
              </a:ext>
            </a:extLst>
          </p:cNvPr>
          <p:cNvSpPr/>
          <p:nvPr/>
        </p:nvSpPr>
        <p:spPr>
          <a:xfrm>
            <a:off x="10319491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0" name="타원 229">
            <a:extLst>
              <a:ext uri="{FF2B5EF4-FFF2-40B4-BE49-F238E27FC236}">
                <a16:creationId xmlns:a16="http://schemas.microsoft.com/office/drawing/2014/main" id="{9AEB38A4-0C3C-44CC-8E94-99624147F722}"/>
              </a:ext>
            </a:extLst>
          </p:cNvPr>
          <p:cNvSpPr/>
          <p:nvPr/>
        </p:nvSpPr>
        <p:spPr>
          <a:xfrm>
            <a:off x="10538652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1" name="타원 230">
            <a:extLst>
              <a:ext uri="{FF2B5EF4-FFF2-40B4-BE49-F238E27FC236}">
                <a16:creationId xmlns:a16="http://schemas.microsoft.com/office/drawing/2014/main" id="{CA5BA1AB-8F15-4023-8D1A-92B420584C09}"/>
              </a:ext>
            </a:extLst>
          </p:cNvPr>
          <p:cNvSpPr/>
          <p:nvPr/>
        </p:nvSpPr>
        <p:spPr>
          <a:xfrm>
            <a:off x="10757813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2" name="타원 231">
            <a:extLst>
              <a:ext uri="{FF2B5EF4-FFF2-40B4-BE49-F238E27FC236}">
                <a16:creationId xmlns:a16="http://schemas.microsoft.com/office/drawing/2014/main" id="{324BF92A-3B76-4ACA-B49C-BB02F2CA88CB}"/>
              </a:ext>
            </a:extLst>
          </p:cNvPr>
          <p:cNvSpPr/>
          <p:nvPr/>
        </p:nvSpPr>
        <p:spPr>
          <a:xfrm>
            <a:off x="10976974" y="1939065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3" name="타원 232">
            <a:extLst>
              <a:ext uri="{FF2B5EF4-FFF2-40B4-BE49-F238E27FC236}">
                <a16:creationId xmlns:a16="http://schemas.microsoft.com/office/drawing/2014/main" id="{3B075CA8-F5AC-4FD3-B1A5-D3A757BBFDF6}"/>
              </a:ext>
            </a:extLst>
          </p:cNvPr>
          <p:cNvSpPr/>
          <p:nvPr/>
        </p:nvSpPr>
        <p:spPr>
          <a:xfrm>
            <a:off x="9004526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4" name="타원 233">
            <a:extLst>
              <a:ext uri="{FF2B5EF4-FFF2-40B4-BE49-F238E27FC236}">
                <a16:creationId xmlns:a16="http://schemas.microsoft.com/office/drawing/2014/main" id="{F8487CCC-576E-450F-A71E-6C1DBC14E069}"/>
              </a:ext>
            </a:extLst>
          </p:cNvPr>
          <p:cNvSpPr/>
          <p:nvPr/>
        </p:nvSpPr>
        <p:spPr>
          <a:xfrm>
            <a:off x="9223687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5" name="타원 234">
            <a:extLst>
              <a:ext uri="{FF2B5EF4-FFF2-40B4-BE49-F238E27FC236}">
                <a16:creationId xmlns:a16="http://schemas.microsoft.com/office/drawing/2014/main" id="{01ACE2D3-3B0D-4E56-885D-3E27EE421B3F}"/>
              </a:ext>
            </a:extLst>
          </p:cNvPr>
          <p:cNvSpPr/>
          <p:nvPr/>
        </p:nvSpPr>
        <p:spPr>
          <a:xfrm>
            <a:off x="9442848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6" name="타원 235">
            <a:extLst>
              <a:ext uri="{FF2B5EF4-FFF2-40B4-BE49-F238E27FC236}">
                <a16:creationId xmlns:a16="http://schemas.microsoft.com/office/drawing/2014/main" id="{7CDB9DE0-77BB-420D-98DB-EDA9FF0D90BC}"/>
              </a:ext>
            </a:extLst>
          </p:cNvPr>
          <p:cNvSpPr/>
          <p:nvPr/>
        </p:nvSpPr>
        <p:spPr>
          <a:xfrm>
            <a:off x="966200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7" name="타원 236">
            <a:extLst>
              <a:ext uri="{FF2B5EF4-FFF2-40B4-BE49-F238E27FC236}">
                <a16:creationId xmlns:a16="http://schemas.microsoft.com/office/drawing/2014/main" id="{8D330A39-CACA-41DA-89C8-565E3BE5765A}"/>
              </a:ext>
            </a:extLst>
          </p:cNvPr>
          <p:cNvSpPr/>
          <p:nvPr/>
        </p:nvSpPr>
        <p:spPr>
          <a:xfrm>
            <a:off x="9881169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8" name="타원 237">
            <a:extLst>
              <a:ext uri="{FF2B5EF4-FFF2-40B4-BE49-F238E27FC236}">
                <a16:creationId xmlns:a16="http://schemas.microsoft.com/office/drawing/2014/main" id="{5FB1BCF2-E87C-422A-82BE-7567115451F1}"/>
              </a:ext>
            </a:extLst>
          </p:cNvPr>
          <p:cNvSpPr/>
          <p:nvPr/>
        </p:nvSpPr>
        <p:spPr>
          <a:xfrm>
            <a:off x="10100330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9" name="타원 238">
            <a:extLst>
              <a:ext uri="{FF2B5EF4-FFF2-40B4-BE49-F238E27FC236}">
                <a16:creationId xmlns:a16="http://schemas.microsoft.com/office/drawing/2014/main" id="{9DCBBC5D-56A5-42DB-AD6B-D06A9D6ACAD6}"/>
              </a:ext>
            </a:extLst>
          </p:cNvPr>
          <p:cNvSpPr/>
          <p:nvPr/>
        </p:nvSpPr>
        <p:spPr>
          <a:xfrm>
            <a:off x="10319491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6CDCC044-1376-46F0-8938-C98D7629DA97}"/>
              </a:ext>
            </a:extLst>
          </p:cNvPr>
          <p:cNvSpPr/>
          <p:nvPr/>
        </p:nvSpPr>
        <p:spPr>
          <a:xfrm>
            <a:off x="10538652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1" name="타원 240">
            <a:extLst>
              <a:ext uri="{FF2B5EF4-FFF2-40B4-BE49-F238E27FC236}">
                <a16:creationId xmlns:a16="http://schemas.microsoft.com/office/drawing/2014/main" id="{4FE90D34-1D1D-4481-8766-354F4282CB32}"/>
              </a:ext>
            </a:extLst>
          </p:cNvPr>
          <p:cNvSpPr/>
          <p:nvPr/>
        </p:nvSpPr>
        <p:spPr>
          <a:xfrm>
            <a:off x="10757813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2" name="타원 241">
            <a:extLst>
              <a:ext uri="{FF2B5EF4-FFF2-40B4-BE49-F238E27FC236}">
                <a16:creationId xmlns:a16="http://schemas.microsoft.com/office/drawing/2014/main" id="{DFB2BF9F-18F8-4E19-9025-A2DDE8CB20FA}"/>
              </a:ext>
            </a:extLst>
          </p:cNvPr>
          <p:cNvSpPr/>
          <p:nvPr/>
        </p:nvSpPr>
        <p:spPr>
          <a:xfrm>
            <a:off x="10976974" y="2166064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3" name="타원 242">
            <a:extLst>
              <a:ext uri="{FF2B5EF4-FFF2-40B4-BE49-F238E27FC236}">
                <a16:creationId xmlns:a16="http://schemas.microsoft.com/office/drawing/2014/main" id="{E4AB9CED-EA24-4116-9FCD-DBB0409A4F53}"/>
              </a:ext>
            </a:extLst>
          </p:cNvPr>
          <p:cNvSpPr/>
          <p:nvPr/>
        </p:nvSpPr>
        <p:spPr>
          <a:xfrm>
            <a:off x="9004526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4" name="타원 243">
            <a:extLst>
              <a:ext uri="{FF2B5EF4-FFF2-40B4-BE49-F238E27FC236}">
                <a16:creationId xmlns:a16="http://schemas.microsoft.com/office/drawing/2014/main" id="{DA3D1741-09D2-4344-8434-2CBE4672A00D}"/>
              </a:ext>
            </a:extLst>
          </p:cNvPr>
          <p:cNvSpPr/>
          <p:nvPr/>
        </p:nvSpPr>
        <p:spPr>
          <a:xfrm>
            <a:off x="9223687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5" name="타원 244">
            <a:extLst>
              <a:ext uri="{FF2B5EF4-FFF2-40B4-BE49-F238E27FC236}">
                <a16:creationId xmlns:a16="http://schemas.microsoft.com/office/drawing/2014/main" id="{7008E5DF-ECB4-4656-9F03-2628A43EEFC8}"/>
              </a:ext>
            </a:extLst>
          </p:cNvPr>
          <p:cNvSpPr/>
          <p:nvPr/>
        </p:nvSpPr>
        <p:spPr>
          <a:xfrm>
            <a:off x="9442848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6" name="타원 245">
            <a:extLst>
              <a:ext uri="{FF2B5EF4-FFF2-40B4-BE49-F238E27FC236}">
                <a16:creationId xmlns:a16="http://schemas.microsoft.com/office/drawing/2014/main" id="{8D9E4083-91D5-451D-A43C-F356E7093CE0}"/>
              </a:ext>
            </a:extLst>
          </p:cNvPr>
          <p:cNvSpPr/>
          <p:nvPr/>
        </p:nvSpPr>
        <p:spPr>
          <a:xfrm>
            <a:off x="966200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7" name="타원 246">
            <a:extLst>
              <a:ext uri="{FF2B5EF4-FFF2-40B4-BE49-F238E27FC236}">
                <a16:creationId xmlns:a16="http://schemas.microsoft.com/office/drawing/2014/main" id="{7845343C-13EF-4906-BB0A-4FB70C17AECF}"/>
              </a:ext>
            </a:extLst>
          </p:cNvPr>
          <p:cNvSpPr/>
          <p:nvPr/>
        </p:nvSpPr>
        <p:spPr>
          <a:xfrm>
            <a:off x="9881169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8" name="타원 247">
            <a:extLst>
              <a:ext uri="{FF2B5EF4-FFF2-40B4-BE49-F238E27FC236}">
                <a16:creationId xmlns:a16="http://schemas.microsoft.com/office/drawing/2014/main" id="{1FE1169E-0DE6-4994-A5C9-15D575958B54}"/>
              </a:ext>
            </a:extLst>
          </p:cNvPr>
          <p:cNvSpPr/>
          <p:nvPr/>
        </p:nvSpPr>
        <p:spPr>
          <a:xfrm>
            <a:off x="10100330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9" name="타원 248">
            <a:extLst>
              <a:ext uri="{FF2B5EF4-FFF2-40B4-BE49-F238E27FC236}">
                <a16:creationId xmlns:a16="http://schemas.microsoft.com/office/drawing/2014/main" id="{74FC187A-A3A8-436D-9DB4-62B6D805F21A}"/>
              </a:ext>
            </a:extLst>
          </p:cNvPr>
          <p:cNvSpPr/>
          <p:nvPr/>
        </p:nvSpPr>
        <p:spPr>
          <a:xfrm>
            <a:off x="10319491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0" name="타원 249">
            <a:extLst>
              <a:ext uri="{FF2B5EF4-FFF2-40B4-BE49-F238E27FC236}">
                <a16:creationId xmlns:a16="http://schemas.microsoft.com/office/drawing/2014/main" id="{1740A890-7E8B-4934-8A6F-1725782BA430}"/>
              </a:ext>
            </a:extLst>
          </p:cNvPr>
          <p:cNvSpPr/>
          <p:nvPr/>
        </p:nvSpPr>
        <p:spPr>
          <a:xfrm>
            <a:off x="10538652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1" name="타원 250">
            <a:extLst>
              <a:ext uri="{FF2B5EF4-FFF2-40B4-BE49-F238E27FC236}">
                <a16:creationId xmlns:a16="http://schemas.microsoft.com/office/drawing/2014/main" id="{0CDA3145-DB9E-4B3C-BDB3-81394F3FA7C8}"/>
              </a:ext>
            </a:extLst>
          </p:cNvPr>
          <p:cNvSpPr/>
          <p:nvPr/>
        </p:nvSpPr>
        <p:spPr>
          <a:xfrm>
            <a:off x="10757813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2" name="타원 251">
            <a:extLst>
              <a:ext uri="{FF2B5EF4-FFF2-40B4-BE49-F238E27FC236}">
                <a16:creationId xmlns:a16="http://schemas.microsoft.com/office/drawing/2014/main" id="{4D78A077-9AA8-4CBA-9613-39A8A2DE4231}"/>
              </a:ext>
            </a:extLst>
          </p:cNvPr>
          <p:cNvSpPr/>
          <p:nvPr/>
        </p:nvSpPr>
        <p:spPr>
          <a:xfrm>
            <a:off x="10976974" y="2393063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3" name="타원 252">
            <a:extLst>
              <a:ext uri="{FF2B5EF4-FFF2-40B4-BE49-F238E27FC236}">
                <a16:creationId xmlns:a16="http://schemas.microsoft.com/office/drawing/2014/main" id="{ABFFE1BE-04C4-4C2A-8EC5-2669D0C48454}"/>
              </a:ext>
            </a:extLst>
          </p:cNvPr>
          <p:cNvSpPr/>
          <p:nvPr/>
        </p:nvSpPr>
        <p:spPr>
          <a:xfrm>
            <a:off x="9004526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4" name="타원 253">
            <a:extLst>
              <a:ext uri="{FF2B5EF4-FFF2-40B4-BE49-F238E27FC236}">
                <a16:creationId xmlns:a16="http://schemas.microsoft.com/office/drawing/2014/main" id="{7024EDB5-0D45-40F9-9ED2-6B94C6BE17C7}"/>
              </a:ext>
            </a:extLst>
          </p:cNvPr>
          <p:cNvSpPr/>
          <p:nvPr/>
        </p:nvSpPr>
        <p:spPr>
          <a:xfrm>
            <a:off x="9223687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5" name="타원 254">
            <a:extLst>
              <a:ext uri="{FF2B5EF4-FFF2-40B4-BE49-F238E27FC236}">
                <a16:creationId xmlns:a16="http://schemas.microsoft.com/office/drawing/2014/main" id="{8912EFD0-6CB5-43C3-8A90-04098A17CE91}"/>
              </a:ext>
            </a:extLst>
          </p:cNvPr>
          <p:cNvSpPr/>
          <p:nvPr/>
        </p:nvSpPr>
        <p:spPr>
          <a:xfrm>
            <a:off x="9442848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6" name="타원 255">
            <a:extLst>
              <a:ext uri="{FF2B5EF4-FFF2-40B4-BE49-F238E27FC236}">
                <a16:creationId xmlns:a16="http://schemas.microsoft.com/office/drawing/2014/main" id="{8C9540D9-52EB-4B3C-9653-E3D488802FA4}"/>
              </a:ext>
            </a:extLst>
          </p:cNvPr>
          <p:cNvSpPr/>
          <p:nvPr/>
        </p:nvSpPr>
        <p:spPr>
          <a:xfrm>
            <a:off x="966200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7" name="타원 256">
            <a:extLst>
              <a:ext uri="{FF2B5EF4-FFF2-40B4-BE49-F238E27FC236}">
                <a16:creationId xmlns:a16="http://schemas.microsoft.com/office/drawing/2014/main" id="{FA48B425-B8C7-4F7E-93C0-E53A9FC276C2}"/>
              </a:ext>
            </a:extLst>
          </p:cNvPr>
          <p:cNvSpPr/>
          <p:nvPr/>
        </p:nvSpPr>
        <p:spPr>
          <a:xfrm>
            <a:off x="9881169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8" name="타원 257">
            <a:extLst>
              <a:ext uri="{FF2B5EF4-FFF2-40B4-BE49-F238E27FC236}">
                <a16:creationId xmlns:a16="http://schemas.microsoft.com/office/drawing/2014/main" id="{5D96641D-FB77-4D66-A15F-AE55B1A6EAC0}"/>
              </a:ext>
            </a:extLst>
          </p:cNvPr>
          <p:cNvSpPr/>
          <p:nvPr/>
        </p:nvSpPr>
        <p:spPr>
          <a:xfrm>
            <a:off x="10100330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9" name="타원 258">
            <a:extLst>
              <a:ext uri="{FF2B5EF4-FFF2-40B4-BE49-F238E27FC236}">
                <a16:creationId xmlns:a16="http://schemas.microsoft.com/office/drawing/2014/main" id="{1659F889-8B97-43CC-92F9-C90C718DC138}"/>
              </a:ext>
            </a:extLst>
          </p:cNvPr>
          <p:cNvSpPr/>
          <p:nvPr/>
        </p:nvSpPr>
        <p:spPr>
          <a:xfrm>
            <a:off x="10319491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0" name="타원 259">
            <a:extLst>
              <a:ext uri="{FF2B5EF4-FFF2-40B4-BE49-F238E27FC236}">
                <a16:creationId xmlns:a16="http://schemas.microsoft.com/office/drawing/2014/main" id="{48A8A1EE-A0A0-4F93-96AE-006BC67B29F4}"/>
              </a:ext>
            </a:extLst>
          </p:cNvPr>
          <p:cNvSpPr/>
          <p:nvPr/>
        </p:nvSpPr>
        <p:spPr>
          <a:xfrm>
            <a:off x="10538652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1" name="타원 260">
            <a:extLst>
              <a:ext uri="{FF2B5EF4-FFF2-40B4-BE49-F238E27FC236}">
                <a16:creationId xmlns:a16="http://schemas.microsoft.com/office/drawing/2014/main" id="{59FFE311-2DF0-4283-AB10-12173EDE9848}"/>
              </a:ext>
            </a:extLst>
          </p:cNvPr>
          <p:cNvSpPr/>
          <p:nvPr/>
        </p:nvSpPr>
        <p:spPr>
          <a:xfrm>
            <a:off x="10757813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84958124-CD9C-472A-8192-1E411890E999}"/>
              </a:ext>
            </a:extLst>
          </p:cNvPr>
          <p:cNvSpPr/>
          <p:nvPr/>
        </p:nvSpPr>
        <p:spPr>
          <a:xfrm>
            <a:off x="10976974" y="2620062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5C44F5B0-F118-481D-A906-DAE5335778CE}"/>
              </a:ext>
            </a:extLst>
          </p:cNvPr>
          <p:cNvSpPr/>
          <p:nvPr/>
        </p:nvSpPr>
        <p:spPr>
          <a:xfrm>
            <a:off x="9004526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58E32CE9-30BB-4C2B-9A1E-B5750DD97019}"/>
              </a:ext>
            </a:extLst>
          </p:cNvPr>
          <p:cNvSpPr/>
          <p:nvPr/>
        </p:nvSpPr>
        <p:spPr>
          <a:xfrm>
            <a:off x="9223687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13657EBE-81B1-4345-AEEC-3B26694B3A53}"/>
              </a:ext>
            </a:extLst>
          </p:cNvPr>
          <p:cNvSpPr/>
          <p:nvPr/>
        </p:nvSpPr>
        <p:spPr>
          <a:xfrm>
            <a:off x="9442848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10FD50FE-DF2B-432C-889A-C5B76DCCF7E8}"/>
              </a:ext>
            </a:extLst>
          </p:cNvPr>
          <p:cNvSpPr/>
          <p:nvPr/>
        </p:nvSpPr>
        <p:spPr>
          <a:xfrm>
            <a:off x="9662009" y="2847061"/>
            <a:ext cx="166963" cy="16696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7" name="타원 266">
            <a:extLst>
              <a:ext uri="{FF2B5EF4-FFF2-40B4-BE49-F238E27FC236}">
                <a16:creationId xmlns:a16="http://schemas.microsoft.com/office/drawing/2014/main" id="{546C8A66-70D2-489B-8633-A776CC0BCE19}"/>
              </a:ext>
            </a:extLst>
          </p:cNvPr>
          <p:cNvSpPr/>
          <p:nvPr/>
        </p:nvSpPr>
        <p:spPr>
          <a:xfrm>
            <a:off x="9881169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8" name="타원 267">
            <a:extLst>
              <a:ext uri="{FF2B5EF4-FFF2-40B4-BE49-F238E27FC236}">
                <a16:creationId xmlns:a16="http://schemas.microsoft.com/office/drawing/2014/main" id="{25538898-C33A-4DA1-A765-ABCE33970D28}"/>
              </a:ext>
            </a:extLst>
          </p:cNvPr>
          <p:cNvSpPr/>
          <p:nvPr/>
        </p:nvSpPr>
        <p:spPr>
          <a:xfrm>
            <a:off x="10100330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9" name="타원 268">
            <a:extLst>
              <a:ext uri="{FF2B5EF4-FFF2-40B4-BE49-F238E27FC236}">
                <a16:creationId xmlns:a16="http://schemas.microsoft.com/office/drawing/2014/main" id="{50710F9D-DBBC-47B3-AD32-2B42473C7887}"/>
              </a:ext>
            </a:extLst>
          </p:cNvPr>
          <p:cNvSpPr/>
          <p:nvPr/>
        </p:nvSpPr>
        <p:spPr>
          <a:xfrm>
            <a:off x="10319491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0" name="타원 269">
            <a:extLst>
              <a:ext uri="{FF2B5EF4-FFF2-40B4-BE49-F238E27FC236}">
                <a16:creationId xmlns:a16="http://schemas.microsoft.com/office/drawing/2014/main" id="{02C7DBEA-D024-4C28-A08C-FD59EEDA07A6}"/>
              </a:ext>
            </a:extLst>
          </p:cNvPr>
          <p:cNvSpPr/>
          <p:nvPr/>
        </p:nvSpPr>
        <p:spPr>
          <a:xfrm>
            <a:off x="10538652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1" name="타원 270">
            <a:extLst>
              <a:ext uri="{FF2B5EF4-FFF2-40B4-BE49-F238E27FC236}">
                <a16:creationId xmlns:a16="http://schemas.microsoft.com/office/drawing/2014/main" id="{AD25B2EE-23B9-4C7A-A8FD-4DA2F95F7AF1}"/>
              </a:ext>
            </a:extLst>
          </p:cNvPr>
          <p:cNvSpPr/>
          <p:nvPr/>
        </p:nvSpPr>
        <p:spPr>
          <a:xfrm>
            <a:off x="10757813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2" name="타원 271">
            <a:extLst>
              <a:ext uri="{FF2B5EF4-FFF2-40B4-BE49-F238E27FC236}">
                <a16:creationId xmlns:a16="http://schemas.microsoft.com/office/drawing/2014/main" id="{8ADDE1D1-603C-4939-AB36-9A57258D806F}"/>
              </a:ext>
            </a:extLst>
          </p:cNvPr>
          <p:cNvSpPr/>
          <p:nvPr/>
        </p:nvSpPr>
        <p:spPr>
          <a:xfrm>
            <a:off x="10976974" y="2847061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3" name="타원 272">
            <a:extLst>
              <a:ext uri="{FF2B5EF4-FFF2-40B4-BE49-F238E27FC236}">
                <a16:creationId xmlns:a16="http://schemas.microsoft.com/office/drawing/2014/main" id="{63CCCB32-A762-4B22-9498-8B5FF426C099}"/>
              </a:ext>
            </a:extLst>
          </p:cNvPr>
          <p:cNvSpPr/>
          <p:nvPr/>
        </p:nvSpPr>
        <p:spPr>
          <a:xfrm>
            <a:off x="9004526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4" name="타원 273">
            <a:extLst>
              <a:ext uri="{FF2B5EF4-FFF2-40B4-BE49-F238E27FC236}">
                <a16:creationId xmlns:a16="http://schemas.microsoft.com/office/drawing/2014/main" id="{25009620-33BD-444E-9C04-0BB4E22CA8AE}"/>
              </a:ext>
            </a:extLst>
          </p:cNvPr>
          <p:cNvSpPr/>
          <p:nvPr/>
        </p:nvSpPr>
        <p:spPr>
          <a:xfrm>
            <a:off x="9223687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5" name="타원 274">
            <a:extLst>
              <a:ext uri="{FF2B5EF4-FFF2-40B4-BE49-F238E27FC236}">
                <a16:creationId xmlns:a16="http://schemas.microsoft.com/office/drawing/2014/main" id="{14474926-08C4-46E4-8743-7D2E2DF1FAC1}"/>
              </a:ext>
            </a:extLst>
          </p:cNvPr>
          <p:cNvSpPr/>
          <p:nvPr/>
        </p:nvSpPr>
        <p:spPr>
          <a:xfrm>
            <a:off x="9442848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6" name="타원 275">
            <a:extLst>
              <a:ext uri="{FF2B5EF4-FFF2-40B4-BE49-F238E27FC236}">
                <a16:creationId xmlns:a16="http://schemas.microsoft.com/office/drawing/2014/main" id="{315A2E2E-7552-414E-9C8C-A6DF86C684D8}"/>
              </a:ext>
            </a:extLst>
          </p:cNvPr>
          <p:cNvSpPr/>
          <p:nvPr/>
        </p:nvSpPr>
        <p:spPr>
          <a:xfrm>
            <a:off x="966200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7" name="타원 276">
            <a:extLst>
              <a:ext uri="{FF2B5EF4-FFF2-40B4-BE49-F238E27FC236}">
                <a16:creationId xmlns:a16="http://schemas.microsoft.com/office/drawing/2014/main" id="{32603D69-7EDD-48D7-A72A-8D5E147A8FB1}"/>
              </a:ext>
            </a:extLst>
          </p:cNvPr>
          <p:cNvSpPr/>
          <p:nvPr/>
        </p:nvSpPr>
        <p:spPr>
          <a:xfrm>
            <a:off x="9881169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8" name="타원 277">
            <a:extLst>
              <a:ext uri="{FF2B5EF4-FFF2-40B4-BE49-F238E27FC236}">
                <a16:creationId xmlns:a16="http://schemas.microsoft.com/office/drawing/2014/main" id="{8E86F713-B424-4179-853A-9D72B6EFEC50}"/>
              </a:ext>
            </a:extLst>
          </p:cNvPr>
          <p:cNvSpPr/>
          <p:nvPr/>
        </p:nvSpPr>
        <p:spPr>
          <a:xfrm>
            <a:off x="10100330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9" name="타원 278">
            <a:extLst>
              <a:ext uri="{FF2B5EF4-FFF2-40B4-BE49-F238E27FC236}">
                <a16:creationId xmlns:a16="http://schemas.microsoft.com/office/drawing/2014/main" id="{628BDC82-1433-475A-B16B-FBAB8B452556}"/>
              </a:ext>
            </a:extLst>
          </p:cNvPr>
          <p:cNvSpPr/>
          <p:nvPr/>
        </p:nvSpPr>
        <p:spPr>
          <a:xfrm>
            <a:off x="10319491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0" name="타원 279">
            <a:extLst>
              <a:ext uri="{FF2B5EF4-FFF2-40B4-BE49-F238E27FC236}">
                <a16:creationId xmlns:a16="http://schemas.microsoft.com/office/drawing/2014/main" id="{2357118B-3195-4B06-BC37-A2AA46A39896}"/>
              </a:ext>
            </a:extLst>
          </p:cNvPr>
          <p:cNvSpPr/>
          <p:nvPr/>
        </p:nvSpPr>
        <p:spPr>
          <a:xfrm>
            <a:off x="10538652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1" name="타원 280">
            <a:extLst>
              <a:ext uri="{FF2B5EF4-FFF2-40B4-BE49-F238E27FC236}">
                <a16:creationId xmlns:a16="http://schemas.microsoft.com/office/drawing/2014/main" id="{D2C75F8A-BBBA-469B-9F8E-1CDEC8202AB2}"/>
              </a:ext>
            </a:extLst>
          </p:cNvPr>
          <p:cNvSpPr/>
          <p:nvPr/>
        </p:nvSpPr>
        <p:spPr>
          <a:xfrm>
            <a:off x="10757813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타원 281">
            <a:extLst>
              <a:ext uri="{FF2B5EF4-FFF2-40B4-BE49-F238E27FC236}">
                <a16:creationId xmlns:a16="http://schemas.microsoft.com/office/drawing/2014/main" id="{16F2F771-7DB3-4A2A-9F95-DE3A663625B8}"/>
              </a:ext>
            </a:extLst>
          </p:cNvPr>
          <p:cNvSpPr/>
          <p:nvPr/>
        </p:nvSpPr>
        <p:spPr>
          <a:xfrm>
            <a:off x="10976974" y="3074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타원 282">
            <a:extLst>
              <a:ext uri="{FF2B5EF4-FFF2-40B4-BE49-F238E27FC236}">
                <a16:creationId xmlns:a16="http://schemas.microsoft.com/office/drawing/2014/main" id="{3537D581-4ADE-4A60-8485-A40083533BA2}"/>
              </a:ext>
            </a:extLst>
          </p:cNvPr>
          <p:cNvSpPr/>
          <p:nvPr/>
        </p:nvSpPr>
        <p:spPr>
          <a:xfrm>
            <a:off x="9004526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타원 283">
            <a:extLst>
              <a:ext uri="{FF2B5EF4-FFF2-40B4-BE49-F238E27FC236}">
                <a16:creationId xmlns:a16="http://schemas.microsoft.com/office/drawing/2014/main" id="{60BC3F3C-823C-4741-84C4-97CEDB3EB859}"/>
              </a:ext>
            </a:extLst>
          </p:cNvPr>
          <p:cNvSpPr/>
          <p:nvPr/>
        </p:nvSpPr>
        <p:spPr>
          <a:xfrm>
            <a:off x="9223687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타원 284">
            <a:extLst>
              <a:ext uri="{FF2B5EF4-FFF2-40B4-BE49-F238E27FC236}">
                <a16:creationId xmlns:a16="http://schemas.microsoft.com/office/drawing/2014/main" id="{7BEC209F-234C-4435-9870-0B247052812D}"/>
              </a:ext>
            </a:extLst>
          </p:cNvPr>
          <p:cNvSpPr/>
          <p:nvPr/>
        </p:nvSpPr>
        <p:spPr>
          <a:xfrm>
            <a:off x="9442848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타원 285">
            <a:extLst>
              <a:ext uri="{FF2B5EF4-FFF2-40B4-BE49-F238E27FC236}">
                <a16:creationId xmlns:a16="http://schemas.microsoft.com/office/drawing/2014/main" id="{AD79F1E6-E388-4721-B79B-B9B82FAC4292}"/>
              </a:ext>
            </a:extLst>
          </p:cNvPr>
          <p:cNvSpPr/>
          <p:nvPr/>
        </p:nvSpPr>
        <p:spPr>
          <a:xfrm>
            <a:off x="966200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타원 286">
            <a:extLst>
              <a:ext uri="{FF2B5EF4-FFF2-40B4-BE49-F238E27FC236}">
                <a16:creationId xmlns:a16="http://schemas.microsoft.com/office/drawing/2014/main" id="{D47324A0-A55F-4BFE-878D-0B9CD3F8B371}"/>
              </a:ext>
            </a:extLst>
          </p:cNvPr>
          <p:cNvSpPr/>
          <p:nvPr/>
        </p:nvSpPr>
        <p:spPr>
          <a:xfrm>
            <a:off x="9881169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타원 287">
            <a:extLst>
              <a:ext uri="{FF2B5EF4-FFF2-40B4-BE49-F238E27FC236}">
                <a16:creationId xmlns:a16="http://schemas.microsoft.com/office/drawing/2014/main" id="{5445273C-947D-4FBB-B6E8-561DAA366249}"/>
              </a:ext>
            </a:extLst>
          </p:cNvPr>
          <p:cNvSpPr/>
          <p:nvPr/>
        </p:nvSpPr>
        <p:spPr>
          <a:xfrm>
            <a:off x="10100330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타원 288">
            <a:extLst>
              <a:ext uri="{FF2B5EF4-FFF2-40B4-BE49-F238E27FC236}">
                <a16:creationId xmlns:a16="http://schemas.microsoft.com/office/drawing/2014/main" id="{B17A686C-065A-423A-A3AA-0E4BF94846BF}"/>
              </a:ext>
            </a:extLst>
          </p:cNvPr>
          <p:cNvSpPr/>
          <p:nvPr/>
        </p:nvSpPr>
        <p:spPr>
          <a:xfrm>
            <a:off x="10319491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타원 289">
            <a:extLst>
              <a:ext uri="{FF2B5EF4-FFF2-40B4-BE49-F238E27FC236}">
                <a16:creationId xmlns:a16="http://schemas.microsoft.com/office/drawing/2014/main" id="{85125113-8DF2-45DC-8F5B-6C2AC6FA930C}"/>
              </a:ext>
            </a:extLst>
          </p:cNvPr>
          <p:cNvSpPr/>
          <p:nvPr/>
        </p:nvSpPr>
        <p:spPr>
          <a:xfrm>
            <a:off x="10538652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E28DFD71-4678-4B58-8931-88854C1916CC}"/>
              </a:ext>
            </a:extLst>
          </p:cNvPr>
          <p:cNvSpPr/>
          <p:nvPr/>
        </p:nvSpPr>
        <p:spPr>
          <a:xfrm>
            <a:off x="10757813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513DB8AF-538E-446F-AC33-058A8E23E067}"/>
              </a:ext>
            </a:extLst>
          </p:cNvPr>
          <p:cNvSpPr/>
          <p:nvPr/>
        </p:nvSpPr>
        <p:spPr>
          <a:xfrm>
            <a:off x="10976974" y="3301060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E2D1D276-C674-4ED8-9C90-E2494C5CA82F}"/>
              </a:ext>
            </a:extLst>
          </p:cNvPr>
          <p:cNvSpPr/>
          <p:nvPr/>
        </p:nvSpPr>
        <p:spPr>
          <a:xfrm>
            <a:off x="9004526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타원 293">
            <a:extLst>
              <a:ext uri="{FF2B5EF4-FFF2-40B4-BE49-F238E27FC236}">
                <a16:creationId xmlns:a16="http://schemas.microsoft.com/office/drawing/2014/main" id="{AD2F7CD0-FC83-41D3-9347-FD42462FD259}"/>
              </a:ext>
            </a:extLst>
          </p:cNvPr>
          <p:cNvSpPr/>
          <p:nvPr/>
        </p:nvSpPr>
        <p:spPr>
          <a:xfrm>
            <a:off x="9223687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타원 294">
            <a:extLst>
              <a:ext uri="{FF2B5EF4-FFF2-40B4-BE49-F238E27FC236}">
                <a16:creationId xmlns:a16="http://schemas.microsoft.com/office/drawing/2014/main" id="{D0C78799-8BFD-47A1-B393-4399CA7E3988}"/>
              </a:ext>
            </a:extLst>
          </p:cNvPr>
          <p:cNvSpPr/>
          <p:nvPr/>
        </p:nvSpPr>
        <p:spPr>
          <a:xfrm>
            <a:off x="9442848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타원 295">
            <a:extLst>
              <a:ext uri="{FF2B5EF4-FFF2-40B4-BE49-F238E27FC236}">
                <a16:creationId xmlns:a16="http://schemas.microsoft.com/office/drawing/2014/main" id="{C85EED52-06EA-4CE5-ADD5-02825FD2FFFA}"/>
              </a:ext>
            </a:extLst>
          </p:cNvPr>
          <p:cNvSpPr/>
          <p:nvPr/>
        </p:nvSpPr>
        <p:spPr>
          <a:xfrm>
            <a:off x="966200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타원 296">
            <a:extLst>
              <a:ext uri="{FF2B5EF4-FFF2-40B4-BE49-F238E27FC236}">
                <a16:creationId xmlns:a16="http://schemas.microsoft.com/office/drawing/2014/main" id="{2A87EC42-240E-43CB-B252-41378E50D9E1}"/>
              </a:ext>
            </a:extLst>
          </p:cNvPr>
          <p:cNvSpPr/>
          <p:nvPr/>
        </p:nvSpPr>
        <p:spPr>
          <a:xfrm>
            <a:off x="9881169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타원 297">
            <a:extLst>
              <a:ext uri="{FF2B5EF4-FFF2-40B4-BE49-F238E27FC236}">
                <a16:creationId xmlns:a16="http://schemas.microsoft.com/office/drawing/2014/main" id="{1E38561D-2C53-4532-B866-F182735C9EF2}"/>
              </a:ext>
            </a:extLst>
          </p:cNvPr>
          <p:cNvSpPr/>
          <p:nvPr/>
        </p:nvSpPr>
        <p:spPr>
          <a:xfrm>
            <a:off x="10100330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9" name="타원 298">
            <a:extLst>
              <a:ext uri="{FF2B5EF4-FFF2-40B4-BE49-F238E27FC236}">
                <a16:creationId xmlns:a16="http://schemas.microsoft.com/office/drawing/2014/main" id="{BF1C93A6-5F17-4E23-AFEC-E2A4940A0351}"/>
              </a:ext>
            </a:extLst>
          </p:cNvPr>
          <p:cNvSpPr/>
          <p:nvPr/>
        </p:nvSpPr>
        <p:spPr>
          <a:xfrm>
            <a:off x="10319491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0" name="타원 299">
            <a:extLst>
              <a:ext uri="{FF2B5EF4-FFF2-40B4-BE49-F238E27FC236}">
                <a16:creationId xmlns:a16="http://schemas.microsoft.com/office/drawing/2014/main" id="{550B4D83-5028-465A-B579-D27FF3BD7BED}"/>
              </a:ext>
            </a:extLst>
          </p:cNvPr>
          <p:cNvSpPr/>
          <p:nvPr/>
        </p:nvSpPr>
        <p:spPr>
          <a:xfrm>
            <a:off x="10538652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1" name="타원 300">
            <a:extLst>
              <a:ext uri="{FF2B5EF4-FFF2-40B4-BE49-F238E27FC236}">
                <a16:creationId xmlns:a16="http://schemas.microsoft.com/office/drawing/2014/main" id="{EC00CE6D-12DC-40BD-B6FC-618DD1A92068}"/>
              </a:ext>
            </a:extLst>
          </p:cNvPr>
          <p:cNvSpPr/>
          <p:nvPr/>
        </p:nvSpPr>
        <p:spPr>
          <a:xfrm>
            <a:off x="10757813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2" name="타원 301">
            <a:extLst>
              <a:ext uri="{FF2B5EF4-FFF2-40B4-BE49-F238E27FC236}">
                <a16:creationId xmlns:a16="http://schemas.microsoft.com/office/drawing/2014/main" id="{5F33F8D1-C1DF-41F7-805C-73F0FB578941}"/>
              </a:ext>
            </a:extLst>
          </p:cNvPr>
          <p:cNvSpPr/>
          <p:nvPr/>
        </p:nvSpPr>
        <p:spPr>
          <a:xfrm>
            <a:off x="10976974" y="3528059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3" name="타원 302">
            <a:extLst>
              <a:ext uri="{FF2B5EF4-FFF2-40B4-BE49-F238E27FC236}">
                <a16:creationId xmlns:a16="http://schemas.microsoft.com/office/drawing/2014/main" id="{95F6C373-CC8B-4115-B0FA-BBE2EF89971D}"/>
              </a:ext>
            </a:extLst>
          </p:cNvPr>
          <p:cNvSpPr/>
          <p:nvPr/>
        </p:nvSpPr>
        <p:spPr>
          <a:xfrm>
            <a:off x="9004526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타원 303">
            <a:extLst>
              <a:ext uri="{FF2B5EF4-FFF2-40B4-BE49-F238E27FC236}">
                <a16:creationId xmlns:a16="http://schemas.microsoft.com/office/drawing/2014/main" id="{AF4E4989-98B2-4436-9371-297ECE510BB9}"/>
              </a:ext>
            </a:extLst>
          </p:cNvPr>
          <p:cNvSpPr/>
          <p:nvPr/>
        </p:nvSpPr>
        <p:spPr>
          <a:xfrm>
            <a:off x="9223687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타원 304">
            <a:extLst>
              <a:ext uri="{FF2B5EF4-FFF2-40B4-BE49-F238E27FC236}">
                <a16:creationId xmlns:a16="http://schemas.microsoft.com/office/drawing/2014/main" id="{01ECC15F-63B9-4416-A0F1-068923EB7532}"/>
              </a:ext>
            </a:extLst>
          </p:cNvPr>
          <p:cNvSpPr/>
          <p:nvPr/>
        </p:nvSpPr>
        <p:spPr>
          <a:xfrm>
            <a:off x="9442848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타원 305">
            <a:extLst>
              <a:ext uri="{FF2B5EF4-FFF2-40B4-BE49-F238E27FC236}">
                <a16:creationId xmlns:a16="http://schemas.microsoft.com/office/drawing/2014/main" id="{22C337CC-C74A-41C0-95B5-60DDD5E39C7F}"/>
              </a:ext>
            </a:extLst>
          </p:cNvPr>
          <p:cNvSpPr/>
          <p:nvPr/>
        </p:nvSpPr>
        <p:spPr>
          <a:xfrm>
            <a:off x="966200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타원 306">
            <a:extLst>
              <a:ext uri="{FF2B5EF4-FFF2-40B4-BE49-F238E27FC236}">
                <a16:creationId xmlns:a16="http://schemas.microsoft.com/office/drawing/2014/main" id="{E13EC26C-0350-451D-9050-31421BC38CAC}"/>
              </a:ext>
            </a:extLst>
          </p:cNvPr>
          <p:cNvSpPr/>
          <p:nvPr/>
        </p:nvSpPr>
        <p:spPr>
          <a:xfrm>
            <a:off x="9881169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타원 307">
            <a:extLst>
              <a:ext uri="{FF2B5EF4-FFF2-40B4-BE49-F238E27FC236}">
                <a16:creationId xmlns:a16="http://schemas.microsoft.com/office/drawing/2014/main" id="{E7693205-B79D-4405-8B6D-A49617FE5D6E}"/>
              </a:ext>
            </a:extLst>
          </p:cNvPr>
          <p:cNvSpPr/>
          <p:nvPr/>
        </p:nvSpPr>
        <p:spPr>
          <a:xfrm>
            <a:off x="10100330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타원 308">
            <a:extLst>
              <a:ext uri="{FF2B5EF4-FFF2-40B4-BE49-F238E27FC236}">
                <a16:creationId xmlns:a16="http://schemas.microsoft.com/office/drawing/2014/main" id="{9F47BD13-DD83-4114-9D74-CAE6E18A2723}"/>
              </a:ext>
            </a:extLst>
          </p:cNvPr>
          <p:cNvSpPr/>
          <p:nvPr/>
        </p:nvSpPr>
        <p:spPr>
          <a:xfrm>
            <a:off x="10319491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타원 309">
            <a:extLst>
              <a:ext uri="{FF2B5EF4-FFF2-40B4-BE49-F238E27FC236}">
                <a16:creationId xmlns:a16="http://schemas.microsoft.com/office/drawing/2014/main" id="{A91125A3-CF26-4E5E-B079-C8ED6596ED2A}"/>
              </a:ext>
            </a:extLst>
          </p:cNvPr>
          <p:cNvSpPr/>
          <p:nvPr/>
        </p:nvSpPr>
        <p:spPr>
          <a:xfrm>
            <a:off x="10538652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타원 310">
            <a:extLst>
              <a:ext uri="{FF2B5EF4-FFF2-40B4-BE49-F238E27FC236}">
                <a16:creationId xmlns:a16="http://schemas.microsoft.com/office/drawing/2014/main" id="{C589A075-6FBC-41C7-9BEA-12AFF2833C97}"/>
              </a:ext>
            </a:extLst>
          </p:cNvPr>
          <p:cNvSpPr/>
          <p:nvPr/>
        </p:nvSpPr>
        <p:spPr>
          <a:xfrm>
            <a:off x="10757813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타원 311">
            <a:extLst>
              <a:ext uri="{FF2B5EF4-FFF2-40B4-BE49-F238E27FC236}">
                <a16:creationId xmlns:a16="http://schemas.microsoft.com/office/drawing/2014/main" id="{22991A91-21A9-4A17-9814-96C5343083D1}"/>
              </a:ext>
            </a:extLst>
          </p:cNvPr>
          <p:cNvSpPr/>
          <p:nvPr/>
        </p:nvSpPr>
        <p:spPr>
          <a:xfrm>
            <a:off x="10976974" y="3755058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타원 312">
            <a:extLst>
              <a:ext uri="{FF2B5EF4-FFF2-40B4-BE49-F238E27FC236}">
                <a16:creationId xmlns:a16="http://schemas.microsoft.com/office/drawing/2014/main" id="{00CC3859-2D6A-4A13-A368-70CAA4F2828E}"/>
              </a:ext>
            </a:extLst>
          </p:cNvPr>
          <p:cNvSpPr/>
          <p:nvPr/>
        </p:nvSpPr>
        <p:spPr>
          <a:xfrm>
            <a:off x="9004526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타원 313">
            <a:extLst>
              <a:ext uri="{FF2B5EF4-FFF2-40B4-BE49-F238E27FC236}">
                <a16:creationId xmlns:a16="http://schemas.microsoft.com/office/drawing/2014/main" id="{EC766768-F375-4B75-A379-ECE0D76ECE20}"/>
              </a:ext>
            </a:extLst>
          </p:cNvPr>
          <p:cNvSpPr/>
          <p:nvPr/>
        </p:nvSpPr>
        <p:spPr>
          <a:xfrm>
            <a:off x="9223687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타원 314">
            <a:extLst>
              <a:ext uri="{FF2B5EF4-FFF2-40B4-BE49-F238E27FC236}">
                <a16:creationId xmlns:a16="http://schemas.microsoft.com/office/drawing/2014/main" id="{4D1B847D-223C-4414-A5A0-F71975CB7D74}"/>
              </a:ext>
            </a:extLst>
          </p:cNvPr>
          <p:cNvSpPr/>
          <p:nvPr/>
        </p:nvSpPr>
        <p:spPr>
          <a:xfrm>
            <a:off x="9442848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타원 315">
            <a:extLst>
              <a:ext uri="{FF2B5EF4-FFF2-40B4-BE49-F238E27FC236}">
                <a16:creationId xmlns:a16="http://schemas.microsoft.com/office/drawing/2014/main" id="{F5FBC858-6140-4158-889D-83E32E5E2391}"/>
              </a:ext>
            </a:extLst>
          </p:cNvPr>
          <p:cNvSpPr/>
          <p:nvPr/>
        </p:nvSpPr>
        <p:spPr>
          <a:xfrm>
            <a:off x="966200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타원 316">
            <a:extLst>
              <a:ext uri="{FF2B5EF4-FFF2-40B4-BE49-F238E27FC236}">
                <a16:creationId xmlns:a16="http://schemas.microsoft.com/office/drawing/2014/main" id="{2E6D5D0E-1D6F-4993-B29A-3A8F660A4D18}"/>
              </a:ext>
            </a:extLst>
          </p:cNvPr>
          <p:cNvSpPr/>
          <p:nvPr/>
        </p:nvSpPr>
        <p:spPr>
          <a:xfrm>
            <a:off x="9881169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타원 317">
            <a:extLst>
              <a:ext uri="{FF2B5EF4-FFF2-40B4-BE49-F238E27FC236}">
                <a16:creationId xmlns:a16="http://schemas.microsoft.com/office/drawing/2014/main" id="{24338169-9DAC-44AD-94BB-07CB4FFE660E}"/>
              </a:ext>
            </a:extLst>
          </p:cNvPr>
          <p:cNvSpPr/>
          <p:nvPr/>
        </p:nvSpPr>
        <p:spPr>
          <a:xfrm>
            <a:off x="10100330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타원 318">
            <a:extLst>
              <a:ext uri="{FF2B5EF4-FFF2-40B4-BE49-F238E27FC236}">
                <a16:creationId xmlns:a16="http://schemas.microsoft.com/office/drawing/2014/main" id="{672FCD6F-7495-4C72-A033-B412412986D4}"/>
              </a:ext>
            </a:extLst>
          </p:cNvPr>
          <p:cNvSpPr/>
          <p:nvPr/>
        </p:nvSpPr>
        <p:spPr>
          <a:xfrm>
            <a:off x="10319491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타원 319">
            <a:extLst>
              <a:ext uri="{FF2B5EF4-FFF2-40B4-BE49-F238E27FC236}">
                <a16:creationId xmlns:a16="http://schemas.microsoft.com/office/drawing/2014/main" id="{63CA4DBB-39C1-471D-860A-153EF6D84F59}"/>
              </a:ext>
            </a:extLst>
          </p:cNvPr>
          <p:cNvSpPr/>
          <p:nvPr/>
        </p:nvSpPr>
        <p:spPr>
          <a:xfrm>
            <a:off x="10538652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1" name="타원 320">
            <a:extLst>
              <a:ext uri="{FF2B5EF4-FFF2-40B4-BE49-F238E27FC236}">
                <a16:creationId xmlns:a16="http://schemas.microsoft.com/office/drawing/2014/main" id="{D3F5BC6F-F4D9-43D6-9FEA-BD89CAC589AC}"/>
              </a:ext>
            </a:extLst>
          </p:cNvPr>
          <p:cNvSpPr/>
          <p:nvPr/>
        </p:nvSpPr>
        <p:spPr>
          <a:xfrm>
            <a:off x="10757813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2" name="타원 321">
            <a:extLst>
              <a:ext uri="{FF2B5EF4-FFF2-40B4-BE49-F238E27FC236}">
                <a16:creationId xmlns:a16="http://schemas.microsoft.com/office/drawing/2014/main" id="{1E9AA160-0912-4DB7-995F-AD24CF6705DC}"/>
              </a:ext>
            </a:extLst>
          </p:cNvPr>
          <p:cNvSpPr/>
          <p:nvPr/>
        </p:nvSpPr>
        <p:spPr>
          <a:xfrm>
            <a:off x="10976974" y="3982057"/>
            <a:ext cx="166963" cy="16696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E0AC6497-D143-45AF-818A-0175BF03E99F}"/>
              </a:ext>
            </a:extLst>
          </p:cNvPr>
          <p:cNvGrpSpPr/>
          <p:nvPr/>
        </p:nvGrpSpPr>
        <p:grpSpPr>
          <a:xfrm>
            <a:off x="1017274" y="5058442"/>
            <a:ext cx="2204450" cy="993024"/>
            <a:chOff x="1017274" y="5111782"/>
            <a:chExt cx="2204450" cy="993024"/>
          </a:xfrm>
        </p:grpSpPr>
        <p:sp>
          <p:nvSpPr>
            <p:cNvPr id="333" name="TextBox 332">
              <a:extLst>
                <a:ext uri="{FF2B5EF4-FFF2-40B4-BE49-F238E27FC236}">
                  <a16:creationId xmlns:a16="http://schemas.microsoft.com/office/drawing/2014/main" id="{14B76ED7-F1D9-4D8A-A78B-3DCDF8C8360B}"/>
                </a:ext>
              </a:extLst>
            </p:cNvPr>
            <p:cNvSpPr txBox="1"/>
            <p:nvPr/>
          </p:nvSpPr>
          <p:spPr>
            <a:xfrm>
              <a:off x="1017274" y="5704696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4DB9C60D-175D-4C3C-987E-7A7D6983178D}"/>
                </a:ext>
              </a:extLst>
            </p:cNvPr>
            <p:cNvSpPr txBox="1"/>
            <p:nvPr/>
          </p:nvSpPr>
          <p:spPr>
            <a:xfrm>
              <a:off x="1620805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78%</a:t>
              </a:r>
              <a:endParaRPr lang="ko-KR" altLang="en-US" sz="3200" b="1" dirty="0"/>
            </a:p>
          </p:txBody>
        </p:sp>
      </p:grp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106AE5C4-4689-4715-A263-93562BC35CE5}"/>
              </a:ext>
            </a:extLst>
          </p:cNvPr>
          <p:cNvGrpSpPr/>
          <p:nvPr/>
        </p:nvGrpSpPr>
        <p:grpSpPr>
          <a:xfrm>
            <a:off x="4976365" y="5062512"/>
            <a:ext cx="2204450" cy="984885"/>
            <a:chOff x="4976365" y="5111782"/>
            <a:chExt cx="2204450" cy="984885"/>
          </a:xfrm>
        </p:grpSpPr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D4657EFC-D76B-4F26-80B0-333983082CBC}"/>
                </a:ext>
              </a:extLst>
            </p:cNvPr>
            <p:cNvSpPr txBox="1"/>
            <p:nvPr/>
          </p:nvSpPr>
          <p:spPr>
            <a:xfrm>
              <a:off x="4976365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2" name="TextBox 331">
              <a:extLst>
                <a:ext uri="{FF2B5EF4-FFF2-40B4-BE49-F238E27FC236}">
                  <a16:creationId xmlns:a16="http://schemas.microsoft.com/office/drawing/2014/main" id="{F023A354-C71A-4796-BAD5-1F21E21C8605}"/>
                </a:ext>
              </a:extLst>
            </p:cNvPr>
            <p:cNvSpPr txBox="1"/>
            <p:nvPr/>
          </p:nvSpPr>
          <p:spPr>
            <a:xfrm>
              <a:off x="5579896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65%</a:t>
              </a:r>
              <a:endParaRPr lang="ko-KR" altLang="en-US" sz="3200" b="1" dirty="0"/>
            </a:p>
          </p:txBody>
        </p:sp>
      </p:grpSp>
      <p:grpSp>
        <p:nvGrpSpPr>
          <p:cNvPr id="325" name="그룹 324">
            <a:extLst>
              <a:ext uri="{FF2B5EF4-FFF2-40B4-BE49-F238E27FC236}">
                <a16:creationId xmlns:a16="http://schemas.microsoft.com/office/drawing/2014/main" id="{C6F11A56-E531-4844-BCBC-6D4887E9B893}"/>
              </a:ext>
            </a:extLst>
          </p:cNvPr>
          <p:cNvGrpSpPr/>
          <p:nvPr/>
        </p:nvGrpSpPr>
        <p:grpSpPr>
          <a:xfrm>
            <a:off x="8973738" y="5062512"/>
            <a:ext cx="2204450" cy="984885"/>
            <a:chOff x="8973738" y="5111782"/>
            <a:chExt cx="2204450" cy="984885"/>
          </a:xfrm>
        </p:grpSpPr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DE196898-5BF4-4532-8F2D-903E6285F455}"/>
                </a:ext>
              </a:extLst>
            </p:cNvPr>
            <p:cNvSpPr txBox="1"/>
            <p:nvPr/>
          </p:nvSpPr>
          <p:spPr>
            <a:xfrm>
              <a:off x="8973738" y="5696557"/>
              <a:ext cx="22044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/>
                <a:t>내용을 입력하세요</a:t>
              </a:r>
            </a:p>
          </p:txBody>
        </p:sp>
        <p:sp>
          <p:nvSpPr>
            <p:cNvPr id="330" name="TextBox 329">
              <a:extLst>
                <a:ext uri="{FF2B5EF4-FFF2-40B4-BE49-F238E27FC236}">
                  <a16:creationId xmlns:a16="http://schemas.microsoft.com/office/drawing/2014/main" id="{8BFEC9E9-423E-4E20-8881-E7C6F5665EBB}"/>
                </a:ext>
              </a:extLst>
            </p:cNvPr>
            <p:cNvSpPr txBox="1"/>
            <p:nvPr/>
          </p:nvSpPr>
          <p:spPr>
            <a:xfrm>
              <a:off x="9577269" y="5111782"/>
              <a:ext cx="9973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/>
                <a:t>44%</a:t>
              </a:r>
              <a:endParaRPr lang="ko-KR" altLang="en-US" sz="3200" b="1" dirty="0"/>
            </a:p>
          </p:txBody>
        </p:sp>
      </p:grpSp>
      <p:cxnSp>
        <p:nvCxnSpPr>
          <p:cNvPr id="326" name="직선 연결선 325">
            <a:extLst>
              <a:ext uri="{FF2B5EF4-FFF2-40B4-BE49-F238E27FC236}">
                <a16:creationId xmlns:a16="http://schemas.microsoft.com/office/drawing/2014/main" id="{7526FC60-AFA3-450D-B916-DB651E709DEF}"/>
              </a:ext>
            </a:extLst>
          </p:cNvPr>
          <p:cNvCxnSpPr/>
          <p:nvPr/>
        </p:nvCxnSpPr>
        <p:spPr>
          <a:xfrm>
            <a:off x="1705545" y="4772660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02682311-BC4E-4326-AB02-8DF682117EBB}"/>
              </a:ext>
            </a:extLst>
          </p:cNvPr>
          <p:cNvCxnSpPr/>
          <p:nvPr/>
        </p:nvCxnSpPr>
        <p:spPr>
          <a:xfrm>
            <a:off x="5692709" y="4772660"/>
            <a:ext cx="734061" cy="0"/>
          </a:xfrm>
          <a:prstGeom prst="line">
            <a:avLst/>
          </a:prstGeom>
          <a:ln w="57150">
            <a:solidFill>
              <a:srgbClr val="A5CB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2BA2EE6A-8F97-4FA3-8526-BC354CAEBE5C}"/>
              </a:ext>
            </a:extLst>
          </p:cNvPr>
          <p:cNvCxnSpPr/>
          <p:nvPr/>
        </p:nvCxnSpPr>
        <p:spPr>
          <a:xfrm>
            <a:off x="9659553" y="4772660"/>
            <a:ext cx="734061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100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25725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14853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039819" y="3244334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6E66768-7AB6-4BC6-8F31-3F03C8CD9AA9}"/>
              </a:ext>
            </a:extLst>
          </p:cNvPr>
          <p:cNvSpPr txBox="1"/>
          <p:nvPr/>
        </p:nvSpPr>
        <p:spPr>
          <a:xfrm>
            <a:off x="882484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7EF033-3D9A-4572-822D-38DD12F300B0}"/>
              </a:ext>
            </a:extLst>
          </p:cNvPr>
          <p:cNvSpPr txBox="1"/>
          <p:nvPr/>
        </p:nvSpPr>
        <p:spPr>
          <a:xfrm>
            <a:off x="4619467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4F05F1-A173-43A7-B191-ADFA8A95D8FF}"/>
              </a:ext>
            </a:extLst>
          </p:cNvPr>
          <p:cNvSpPr txBox="1"/>
          <p:nvPr/>
        </p:nvSpPr>
        <p:spPr>
          <a:xfrm>
            <a:off x="8356450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91592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rgbClr val="FADBEE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2783840 h 2783840"/>
              <a:gd name="connsiteX1" fmla="*/ 292303 w 2783840"/>
              <a:gd name="connsiteY1" fmla="*/ 2199234 h 2783840"/>
              <a:gd name="connsiteX2" fmla="*/ 598526 w 2783840"/>
              <a:gd name="connsiteY2" fmla="*/ 1586789 h 2783840"/>
              <a:gd name="connsiteX3" fmla="*/ 890829 w 2783840"/>
              <a:gd name="connsiteY3" fmla="*/ 1002182 h 2783840"/>
              <a:gd name="connsiteX4" fmla="*/ 1141374 w 2783840"/>
              <a:gd name="connsiteY4" fmla="*/ 501091 h 2783840"/>
              <a:gd name="connsiteX5" fmla="*/ 1391920 w 2783840"/>
              <a:gd name="connsiteY5" fmla="*/ 0 h 2783840"/>
              <a:gd name="connsiteX6" fmla="*/ 1628546 w 2783840"/>
              <a:gd name="connsiteY6" fmla="*/ 473253 h 2783840"/>
              <a:gd name="connsiteX7" fmla="*/ 1920850 w 2783840"/>
              <a:gd name="connsiteY7" fmla="*/ 1057859 h 2783840"/>
              <a:gd name="connsiteX8" fmla="*/ 2185314 w 2783840"/>
              <a:gd name="connsiteY8" fmla="*/ 1586789 h 2783840"/>
              <a:gd name="connsiteX9" fmla="*/ 2463698 w 2783840"/>
              <a:gd name="connsiteY9" fmla="*/ 2143557 h 2783840"/>
              <a:gd name="connsiteX10" fmla="*/ 2783840 w 2783840"/>
              <a:gd name="connsiteY10" fmla="*/ 2783840 h 2783840"/>
              <a:gd name="connsiteX11" fmla="*/ 2032203 w 2783840"/>
              <a:gd name="connsiteY11" fmla="*/ 2783840 h 2783840"/>
              <a:gd name="connsiteX12" fmla="*/ 1419758 w 2783840"/>
              <a:gd name="connsiteY12" fmla="*/ 2783840 h 2783840"/>
              <a:gd name="connsiteX13" fmla="*/ 751637 w 2783840"/>
              <a:gd name="connsiteY13" fmla="*/ 2783840 h 2783840"/>
              <a:gd name="connsiteX14" fmla="*/ 0 w 2783840"/>
              <a:gd name="connsiteY14" fmla="*/ 278384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83840" h="2783840" fill="none" extrusionOk="0">
                <a:moveTo>
                  <a:pt x="0" y="2783840"/>
                </a:moveTo>
                <a:cubicBezTo>
                  <a:pt x="74719" y="2611981"/>
                  <a:pt x="236931" y="2363540"/>
                  <a:pt x="292303" y="2199234"/>
                </a:cubicBezTo>
                <a:cubicBezTo>
                  <a:pt x="347675" y="2034928"/>
                  <a:pt x="507559" y="1816175"/>
                  <a:pt x="598526" y="1586789"/>
                </a:cubicBezTo>
                <a:cubicBezTo>
                  <a:pt x="689493" y="1357403"/>
                  <a:pt x="767806" y="1207122"/>
                  <a:pt x="890829" y="1002182"/>
                </a:cubicBezTo>
                <a:cubicBezTo>
                  <a:pt x="1013852" y="797242"/>
                  <a:pt x="1101297" y="610807"/>
                  <a:pt x="1141374" y="501091"/>
                </a:cubicBezTo>
                <a:cubicBezTo>
                  <a:pt x="1181451" y="391375"/>
                  <a:pt x="1279811" y="176576"/>
                  <a:pt x="1391920" y="0"/>
                </a:cubicBezTo>
                <a:cubicBezTo>
                  <a:pt x="1456081" y="135460"/>
                  <a:pt x="1556771" y="286977"/>
                  <a:pt x="1628546" y="473253"/>
                </a:cubicBezTo>
                <a:cubicBezTo>
                  <a:pt x="1700322" y="659529"/>
                  <a:pt x="1832058" y="911172"/>
                  <a:pt x="1920850" y="1057859"/>
                </a:cubicBezTo>
                <a:cubicBezTo>
                  <a:pt x="2009641" y="1204546"/>
                  <a:pt x="2126523" y="1407466"/>
                  <a:pt x="2185314" y="1586789"/>
                </a:cubicBezTo>
                <a:cubicBezTo>
                  <a:pt x="2244106" y="1766112"/>
                  <a:pt x="2343178" y="1885633"/>
                  <a:pt x="2463698" y="2143557"/>
                </a:cubicBezTo>
                <a:cubicBezTo>
                  <a:pt x="2584218" y="2401481"/>
                  <a:pt x="2669803" y="2569898"/>
                  <a:pt x="2783840" y="2783840"/>
                </a:cubicBezTo>
                <a:cubicBezTo>
                  <a:pt x="2592861" y="2811736"/>
                  <a:pt x="2350616" y="2774317"/>
                  <a:pt x="2032203" y="2783840"/>
                </a:cubicBezTo>
                <a:cubicBezTo>
                  <a:pt x="1713790" y="2793363"/>
                  <a:pt x="1555162" y="2769139"/>
                  <a:pt x="1419758" y="2783840"/>
                </a:cubicBezTo>
                <a:cubicBezTo>
                  <a:pt x="1284354" y="2798541"/>
                  <a:pt x="975474" y="2780500"/>
                  <a:pt x="751637" y="2783840"/>
                </a:cubicBezTo>
                <a:cubicBezTo>
                  <a:pt x="527800" y="2787180"/>
                  <a:pt x="281768" y="2779665"/>
                  <a:pt x="0" y="2783840"/>
                </a:cubicBezTo>
                <a:close/>
              </a:path>
              <a:path w="2783840" h="2783840" stroke="0" extrusionOk="0">
                <a:moveTo>
                  <a:pt x="0" y="2783840"/>
                </a:moveTo>
                <a:cubicBezTo>
                  <a:pt x="153313" y="2481671"/>
                  <a:pt x="206353" y="2303252"/>
                  <a:pt x="306222" y="2171395"/>
                </a:cubicBezTo>
                <a:cubicBezTo>
                  <a:pt x="406091" y="2039538"/>
                  <a:pt x="525070" y="1724484"/>
                  <a:pt x="584606" y="1614627"/>
                </a:cubicBezTo>
                <a:cubicBezTo>
                  <a:pt x="644142" y="1504770"/>
                  <a:pt x="758128" y="1327549"/>
                  <a:pt x="835152" y="1113536"/>
                </a:cubicBezTo>
                <a:cubicBezTo>
                  <a:pt x="912176" y="899523"/>
                  <a:pt x="1021395" y="742354"/>
                  <a:pt x="1113536" y="556768"/>
                </a:cubicBezTo>
                <a:cubicBezTo>
                  <a:pt x="1205677" y="371182"/>
                  <a:pt x="1298000" y="167913"/>
                  <a:pt x="1391920" y="0"/>
                </a:cubicBezTo>
                <a:cubicBezTo>
                  <a:pt x="1465614" y="122050"/>
                  <a:pt x="1571085" y="345735"/>
                  <a:pt x="1642466" y="501091"/>
                </a:cubicBezTo>
                <a:cubicBezTo>
                  <a:pt x="1713847" y="656447"/>
                  <a:pt x="1761476" y="779797"/>
                  <a:pt x="1879092" y="974344"/>
                </a:cubicBezTo>
                <a:cubicBezTo>
                  <a:pt x="1996708" y="1168891"/>
                  <a:pt x="2022191" y="1269469"/>
                  <a:pt x="2115718" y="1447597"/>
                </a:cubicBezTo>
                <a:cubicBezTo>
                  <a:pt x="2209245" y="1625725"/>
                  <a:pt x="2286309" y="1801426"/>
                  <a:pt x="2380183" y="1976526"/>
                </a:cubicBezTo>
                <a:cubicBezTo>
                  <a:pt x="2474057" y="2151626"/>
                  <a:pt x="2699866" y="2527624"/>
                  <a:pt x="2783840" y="2783840"/>
                </a:cubicBezTo>
                <a:cubicBezTo>
                  <a:pt x="2598942" y="2761185"/>
                  <a:pt x="2398841" y="2810240"/>
                  <a:pt x="2115718" y="2783840"/>
                </a:cubicBezTo>
                <a:cubicBezTo>
                  <a:pt x="1832595" y="2757440"/>
                  <a:pt x="1751129" y="2787736"/>
                  <a:pt x="1391920" y="2783840"/>
                </a:cubicBezTo>
                <a:cubicBezTo>
                  <a:pt x="1032711" y="2779944"/>
                  <a:pt x="1040012" y="2805564"/>
                  <a:pt x="751637" y="2783840"/>
                </a:cubicBezTo>
                <a:cubicBezTo>
                  <a:pt x="463262" y="2762116"/>
                  <a:pt x="259174" y="2798815"/>
                  <a:pt x="0" y="2783840"/>
                </a:cubicBezTo>
                <a:close/>
              </a:path>
            </a:pathLst>
          </a:custGeom>
          <a:solidFill>
            <a:schemeClr val="accent4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25725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14853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039819" y="5320267"/>
            <a:ext cx="192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645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7E16258A-57B0-43F9-BF91-FBE32105DDF5}"/>
              </a:ext>
            </a:extLst>
          </p:cNvPr>
          <p:cNvSpPr/>
          <p:nvPr/>
        </p:nvSpPr>
        <p:spPr>
          <a:xfrm>
            <a:off x="6636952" y="1499402"/>
            <a:ext cx="4949040" cy="23425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207DE2F-129E-40A3-9AA4-C31DA7DA1A1A}"/>
              </a:ext>
            </a:extLst>
          </p:cNvPr>
          <p:cNvSpPr/>
          <p:nvPr/>
        </p:nvSpPr>
        <p:spPr>
          <a:xfrm>
            <a:off x="1533942" y="1499401"/>
            <a:ext cx="4949040" cy="23425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442E8DA-B43A-475C-93F2-5E75DFB3A02A}"/>
              </a:ext>
            </a:extLst>
          </p:cNvPr>
          <p:cNvSpPr/>
          <p:nvPr/>
        </p:nvSpPr>
        <p:spPr>
          <a:xfrm>
            <a:off x="6636952" y="3969863"/>
            <a:ext cx="4949040" cy="2342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E84D731-9AEA-4C45-AB73-1A837FFFF731}"/>
              </a:ext>
            </a:extLst>
          </p:cNvPr>
          <p:cNvSpPr/>
          <p:nvPr/>
        </p:nvSpPr>
        <p:spPr>
          <a:xfrm>
            <a:off x="1533942" y="3969862"/>
            <a:ext cx="4949040" cy="234253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127C9B-6A0E-4BE4-BC1A-2C2EFA18AEA3}"/>
              </a:ext>
            </a:extLst>
          </p:cNvPr>
          <p:cNvGrpSpPr/>
          <p:nvPr/>
        </p:nvGrpSpPr>
        <p:grpSpPr>
          <a:xfrm>
            <a:off x="5924696" y="3279858"/>
            <a:ext cx="1361100" cy="523220"/>
            <a:chOff x="5460729" y="3279858"/>
            <a:chExt cx="1361100" cy="52322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FC1DDA0-ADAC-4E90-AEDA-88A974EDF5DC}"/>
                </a:ext>
              </a:extLst>
            </p:cNvPr>
            <p:cNvSpPr txBox="1"/>
            <p:nvPr/>
          </p:nvSpPr>
          <p:spPr>
            <a:xfrm>
              <a:off x="5460729" y="3279858"/>
              <a:ext cx="4235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S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76B8979-CD2C-42DA-98A0-B86B4E2398EC}"/>
                </a:ext>
              </a:extLst>
            </p:cNvPr>
            <p:cNvSpPr txBox="1"/>
            <p:nvPr/>
          </p:nvSpPr>
          <p:spPr>
            <a:xfrm>
              <a:off x="6298929" y="3279858"/>
              <a:ext cx="5229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W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08854D-29B8-430F-8EA6-10C513F532D3}"/>
              </a:ext>
            </a:extLst>
          </p:cNvPr>
          <p:cNvGrpSpPr/>
          <p:nvPr/>
        </p:nvGrpSpPr>
        <p:grpSpPr>
          <a:xfrm>
            <a:off x="5924696" y="4068817"/>
            <a:ext cx="1242478" cy="523220"/>
            <a:chOff x="5460729" y="3279858"/>
            <a:chExt cx="1242478" cy="523220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66AEBBA-ADDF-4A4F-96CF-A5CC498BD5DD}"/>
                </a:ext>
              </a:extLst>
            </p:cNvPr>
            <p:cNvSpPr txBox="1"/>
            <p:nvPr/>
          </p:nvSpPr>
          <p:spPr>
            <a:xfrm>
              <a:off x="5460729" y="3279858"/>
              <a:ext cx="4635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O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FE912A-0847-46C0-B373-E3046C800D92}"/>
                </a:ext>
              </a:extLst>
            </p:cNvPr>
            <p:cNvSpPr txBox="1"/>
            <p:nvPr/>
          </p:nvSpPr>
          <p:spPr>
            <a:xfrm>
              <a:off x="6298929" y="3279858"/>
              <a:ext cx="404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T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5060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>
            <a:extLst>
              <a:ext uri="{FF2B5EF4-FFF2-40B4-BE49-F238E27FC236}">
                <a16:creationId xmlns:a16="http://schemas.microsoft.com/office/drawing/2014/main" id="{D9050C12-E771-441D-A186-AAAB5E24251C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9E38C7C-2DA7-4125-A325-B2883059A509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D463C57-D277-450E-90E5-E5F555097563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0890362-CE61-4C88-B7C9-90B030A896E7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B67C3AA-0512-480F-B589-E7F4E9123D4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958029-9EA7-4C41-AB76-3C066B72235A}"/>
              </a:ext>
            </a:extLst>
          </p:cNvPr>
          <p:cNvSpPr/>
          <p:nvPr/>
        </p:nvSpPr>
        <p:spPr>
          <a:xfrm>
            <a:off x="6319520" y="1503690"/>
            <a:ext cx="5638800" cy="47243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FCE8382D-AA9F-4287-B88C-46AE6E557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8987689"/>
              </p:ext>
            </p:extLst>
          </p:nvPr>
        </p:nvGraphicFramePr>
        <p:xfrm>
          <a:off x="6593643" y="2100582"/>
          <a:ext cx="5090555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E4F46BCB-2236-466F-B9ED-A213159370CF}"/>
              </a:ext>
            </a:extLst>
          </p:cNvPr>
          <p:cNvGrpSpPr/>
          <p:nvPr/>
        </p:nvGrpSpPr>
        <p:grpSpPr>
          <a:xfrm>
            <a:off x="995462" y="1503690"/>
            <a:ext cx="5100538" cy="4916737"/>
            <a:chOff x="6504940" y="1714500"/>
            <a:chExt cx="5191760" cy="491673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448DB0-B86B-494A-9D0E-AE232AD91B9F}"/>
                </a:ext>
              </a:extLst>
            </p:cNvPr>
            <p:cNvSpPr txBox="1"/>
            <p:nvPr/>
          </p:nvSpPr>
          <p:spPr>
            <a:xfrm>
              <a:off x="6504940" y="4076692"/>
              <a:ext cx="519176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어머니 한 헤는 내일 계절이 까닭입니다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새겨지는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마디씩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위에 아침이 가을 별 하나에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라이너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이런 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별 것은 어머니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그리워 까닭입니다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어머니 사랑과 한 이네들은 불러 별빛이 둘 않은 어머님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거외다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말 묻힌 노루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소학교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마디씩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흙으로 이 까닭입니다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아름다운 옥 마리아 별 흙으로 않은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마디씩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봅니다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하나에 풀이 무성할 언덕 벌레는 둘 버리었습니다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이웃 이네들은 벌써 우는 자랑처럼 불러 듯합니다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이름과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하나에 내 하나에 있습니다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지나가는 헤는 하나에 오면 우는 써 잔디가 까닭이요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, </a:t>
              </a:r>
              <a:r>
                <a:rPr lang="ko-KR" altLang="en-US" sz="1600" dirty="0" err="1">
                  <a:solidFill>
                    <a:schemeClr val="tx2">
                      <a:lumMod val="75000"/>
                    </a:schemeClr>
                  </a:solidFill>
                </a:rPr>
                <a:t>릴케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 계십니다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</a:rPr>
                <a:t>.</a:t>
              </a:r>
            </a:p>
            <a:p>
              <a:pPr algn="just"/>
              <a:endParaRPr lang="ko-KR" altLang="en-US" sz="1600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F2BE82C-6EFA-4316-B33F-26E54888619B}"/>
                </a:ext>
              </a:extLst>
            </p:cNvPr>
            <p:cNvSpPr/>
            <p:nvPr/>
          </p:nvSpPr>
          <p:spPr>
            <a:xfrm>
              <a:off x="6515102" y="1714500"/>
              <a:ext cx="5181598" cy="8692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C0398C1-FEBA-4FD8-8283-216EB4D8DC7E}"/>
                </a:ext>
              </a:extLst>
            </p:cNvPr>
            <p:cNvSpPr txBox="1"/>
            <p:nvPr/>
          </p:nvSpPr>
          <p:spPr>
            <a:xfrm>
              <a:off x="7264420" y="1825352"/>
              <a:ext cx="36728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10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40D6AE8-FB08-47FD-8BFF-A46156DCEB02}"/>
              </a:ext>
            </a:extLst>
          </p:cNvPr>
          <p:cNvGrpSpPr/>
          <p:nvPr/>
        </p:nvGrpSpPr>
        <p:grpSpPr>
          <a:xfrm>
            <a:off x="1601181" y="1839868"/>
            <a:ext cx="4168499" cy="4019867"/>
            <a:chOff x="605271" y="1839868"/>
            <a:chExt cx="4168499" cy="4019867"/>
          </a:xfrm>
        </p:grpSpPr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B076DC13-5B79-4F31-BB24-72CB9E36DB07}"/>
                </a:ext>
              </a:extLst>
            </p:cNvPr>
            <p:cNvSpPr/>
            <p:nvPr/>
          </p:nvSpPr>
          <p:spPr>
            <a:xfrm>
              <a:off x="3408375" y="2346937"/>
              <a:ext cx="1365395" cy="734083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30C01F1-C7F0-47E8-9D0A-871BF53BFCEE}"/>
                </a:ext>
              </a:extLst>
            </p:cNvPr>
            <p:cNvSpPr/>
            <p:nvPr/>
          </p:nvSpPr>
          <p:spPr>
            <a:xfrm>
              <a:off x="3408375" y="4598034"/>
              <a:ext cx="1365395" cy="734083"/>
            </a:xfrm>
            <a:custGeom>
              <a:avLst/>
              <a:gdLst>
                <a:gd name="connsiteX0" fmla="*/ 0 w 2241629"/>
                <a:gd name="connsiteY0" fmla="*/ 0 h 1205177"/>
                <a:gd name="connsiteX1" fmla="*/ 2241629 w 2241629"/>
                <a:gd name="connsiteY1" fmla="*/ 0 h 1205177"/>
                <a:gd name="connsiteX2" fmla="*/ 2241629 w 2241629"/>
                <a:gd name="connsiteY2" fmla="*/ 1205177 h 1205177"/>
                <a:gd name="connsiteX3" fmla="*/ 0 w 2241629"/>
                <a:gd name="connsiteY3" fmla="*/ 1205177 h 1205177"/>
                <a:gd name="connsiteX4" fmla="*/ 0 w 2241629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41629" h="1205177">
                  <a:moveTo>
                    <a:pt x="0" y="0"/>
                  </a:moveTo>
                  <a:lnTo>
                    <a:pt x="2241629" y="0"/>
                  </a:lnTo>
                  <a:lnTo>
                    <a:pt x="2241629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A3FA2C42-D941-4B1C-AE3D-E0B54D21F515}"/>
                </a:ext>
              </a:extLst>
            </p:cNvPr>
            <p:cNvSpPr/>
            <p:nvPr/>
          </p:nvSpPr>
          <p:spPr>
            <a:xfrm>
              <a:off x="2661667" y="1839868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A5CBE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E39BD6B0-AD2E-423A-9312-25DD78770EF0}"/>
                </a:ext>
              </a:extLst>
            </p:cNvPr>
            <p:cNvSpPr/>
            <p:nvPr/>
          </p:nvSpPr>
          <p:spPr>
            <a:xfrm>
              <a:off x="1292553" y="1841157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ADBE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844EAAFA-755C-4483-98A8-46B0897B7B4F}"/>
                </a:ext>
              </a:extLst>
            </p:cNvPr>
            <p:cNvSpPr/>
            <p:nvPr/>
          </p:nvSpPr>
          <p:spPr>
            <a:xfrm>
              <a:off x="1970933" y="3060563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5381462-FDC5-4799-8EF7-C748ECB6497B}"/>
                </a:ext>
              </a:extLst>
            </p:cNvPr>
            <p:cNvSpPr/>
            <p:nvPr/>
          </p:nvSpPr>
          <p:spPr>
            <a:xfrm>
              <a:off x="657137" y="3848316"/>
              <a:ext cx="1699590" cy="944216"/>
            </a:xfrm>
            <a:custGeom>
              <a:avLst/>
              <a:gdLst>
                <a:gd name="connsiteX0" fmla="*/ 0 w 2169318"/>
                <a:gd name="connsiteY0" fmla="*/ 0 h 1205177"/>
                <a:gd name="connsiteX1" fmla="*/ 2169318 w 2169318"/>
                <a:gd name="connsiteY1" fmla="*/ 0 h 1205177"/>
                <a:gd name="connsiteX2" fmla="*/ 2169318 w 2169318"/>
                <a:gd name="connsiteY2" fmla="*/ 1205177 h 1205177"/>
                <a:gd name="connsiteX3" fmla="*/ 0 w 2169318"/>
                <a:gd name="connsiteY3" fmla="*/ 1205177 h 1205177"/>
                <a:gd name="connsiteX4" fmla="*/ 0 w 2169318"/>
                <a:gd name="connsiteY4" fmla="*/ 0 h 120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9318" h="1205177">
                  <a:moveTo>
                    <a:pt x="0" y="0"/>
                  </a:moveTo>
                  <a:lnTo>
                    <a:pt x="2169318" y="0"/>
                  </a:lnTo>
                  <a:lnTo>
                    <a:pt x="2169318" y="1205177"/>
                  </a:lnTo>
                  <a:lnTo>
                    <a:pt x="0" y="120517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D71F3A87-F801-4FAD-AA55-05EE54E556E2}"/>
                </a:ext>
              </a:extLst>
            </p:cNvPr>
            <p:cNvSpPr/>
            <p:nvPr/>
          </p:nvSpPr>
          <p:spPr>
            <a:xfrm>
              <a:off x="3336064" y="3062390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CF310BE-9491-453B-A684-C307CC9D5B08}"/>
                </a:ext>
              </a:extLst>
            </p:cNvPr>
            <p:cNvSpPr/>
            <p:nvPr/>
          </p:nvSpPr>
          <p:spPr>
            <a:xfrm>
              <a:off x="2627503" y="4269510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DBE0F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70D4199-8494-42E6-894B-70843546A4E3}"/>
                </a:ext>
              </a:extLst>
            </p:cNvPr>
            <p:cNvSpPr/>
            <p:nvPr/>
          </p:nvSpPr>
          <p:spPr>
            <a:xfrm>
              <a:off x="1272730" y="4286041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solidFill>
              <a:srgbClr val="F8F3EC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marL="0" lvl="0" indent="0" algn="ctr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3600" kern="120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81A9A0F-31C2-4B34-B1C0-4D009C7A24D6}"/>
                </a:ext>
              </a:extLst>
            </p:cNvPr>
            <p:cNvSpPr/>
            <p:nvPr/>
          </p:nvSpPr>
          <p:spPr>
            <a:xfrm>
              <a:off x="605271" y="3049778"/>
              <a:ext cx="1369114" cy="1573694"/>
            </a:xfrm>
            <a:custGeom>
              <a:avLst/>
              <a:gdLst>
                <a:gd name="connsiteX0" fmla="*/ 0 w 2008628"/>
                <a:gd name="connsiteY0" fmla="*/ 873753 h 1747506"/>
                <a:gd name="connsiteX1" fmla="*/ 436877 w 2008628"/>
                <a:gd name="connsiteY1" fmla="*/ 0 h 1747506"/>
                <a:gd name="connsiteX2" fmla="*/ 1571752 w 2008628"/>
                <a:gd name="connsiteY2" fmla="*/ 0 h 1747506"/>
                <a:gd name="connsiteX3" fmla="*/ 2008628 w 2008628"/>
                <a:gd name="connsiteY3" fmla="*/ 873753 h 1747506"/>
                <a:gd name="connsiteX4" fmla="*/ 1571752 w 2008628"/>
                <a:gd name="connsiteY4" fmla="*/ 1747506 h 1747506"/>
                <a:gd name="connsiteX5" fmla="*/ 436877 w 2008628"/>
                <a:gd name="connsiteY5" fmla="*/ 1747506 h 1747506"/>
                <a:gd name="connsiteX6" fmla="*/ 0 w 2008628"/>
                <a:gd name="connsiteY6" fmla="*/ 873753 h 174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8628" h="1747506">
                  <a:moveTo>
                    <a:pt x="1004314" y="0"/>
                  </a:moveTo>
                  <a:lnTo>
                    <a:pt x="2008627" y="380083"/>
                  </a:lnTo>
                  <a:lnTo>
                    <a:pt x="2008627" y="1367424"/>
                  </a:lnTo>
                  <a:lnTo>
                    <a:pt x="1004314" y="1747506"/>
                  </a:lnTo>
                  <a:lnTo>
                    <a:pt x="1" y="1367424"/>
                  </a:lnTo>
                  <a:lnTo>
                    <a:pt x="1" y="380083"/>
                  </a:lnTo>
                  <a:lnTo>
                    <a:pt x="1004314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marL="0" lvl="0" indent="0" algn="ctr" defTabSz="11557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ko-KR" altLang="en-US" sz="2600" kern="1200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5C359FD-05B6-4CD4-9437-574F1DA3ADD9}"/>
              </a:ext>
            </a:extLst>
          </p:cNvPr>
          <p:cNvGrpSpPr/>
          <p:nvPr/>
        </p:nvGrpSpPr>
        <p:grpSpPr>
          <a:xfrm>
            <a:off x="6447796" y="1932234"/>
            <a:ext cx="4922901" cy="3958575"/>
            <a:chOff x="7283579" y="1932234"/>
            <a:chExt cx="4922901" cy="39585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B649958-4D63-4B8E-8559-8DC2D1251EB7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7344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+mn-ea"/>
                </a:rPr>
                <a:t>그리워 멀리 하나에 이름과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무엇인지 별에도 어머니 이름자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슬퍼하는 너무나 위에 된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없이 별에도 이름을 나는 풀이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부끄러운 시와 계절이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나의 묻힌 속의 이웃 하나의 사랑과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위에 강아지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새겨지는 별 불러 어머니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이제 것은 별들을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된 슬퍼하는 못 별 시인의 사랑과 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멀리 그러나 이런 겨울이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풀이 별 </a:t>
              </a:r>
              <a:r>
                <a:rPr lang="ko-KR" altLang="en-US" sz="1600" spc="-150" dirty="0" err="1">
                  <a:latin typeface="+mn-ea"/>
                </a:rPr>
                <a:t>라이너</a:t>
              </a:r>
              <a:r>
                <a:rPr lang="ko-KR" altLang="en-US" sz="1600" spc="-150" dirty="0">
                  <a:latin typeface="+mn-ea"/>
                </a:rPr>
                <a:t> 쓸쓸함과 버리었습니다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차 나는 청춘이 이네들은 언덕 이런 멀리 하나에 봅니다</a:t>
              </a:r>
              <a:r>
                <a:rPr lang="en-US" altLang="ko-KR" sz="1600" spc="-150" dirty="0">
                  <a:latin typeface="+mn-ea"/>
                </a:rPr>
                <a:t>.</a:t>
              </a:r>
              <a:r>
                <a:rPr lang="ko-KR" altLang="en-US" sz="1600" spc="-150" dirty="0">
                  <a:latin typeface="+mn-ea"/>
                </a:rPr>
                <a:t> 어머니 한 헤는 내일 계절이 까닭입니다</a:t>
              </a:r>
              <a:r>
                <a:rPr lang="en-US" altLang="ko-KR" sz="1600" spc="-150" dirty="0">
                  <a:latin typeface="+mn-ea"/>
                </a:rPr>
                <a:t>. 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A38CCF0-E901-4ECB-9AB2-84E7143271D3}"/>
                </a:ext>
              </a:extLst>
            </p:cNvPr>
            <p:cNvSpPr txBox="1"/>
            <p:nvPr/>
          </p:nvSpPr>
          <p:spPr>
            <a:xfrm>
              <a:off x="7283579" y="1932234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231E97E9-3D75-4F3E-997C-AFEEF0E6685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B081A39-EA52-4221-9544-1BD84BAAAA37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3D1FBE97-9D99-4912-BF6E-E0CADB913E25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B59B981-2683-4FDE-AAF5-A10D1FDE1375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748A3D21-9F9B-4B51-935C-F8CB8FFBF12C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79BE81-B498-4131-A645-AC7B100A1DD6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4303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BDFFBFA-247F-4BC5-9F5B-DB6AB54FDDD1}"/>
              </a:ext>
            </a:extLst>
          </p:cNvPr>
          <p:cNvGrpSpPr/>
          <p:nvPr/>
        </p:nvGrpSpPr>
        <p:grpSpPr>
          <a:xfrm>
            <a:off x="1508760" y="2225041"/>
            <a:ext cx="3865880" cy="3331958"/>
            <a:chOff x="6405880" y="2458720"/>
            <a:chExt cx="3352800" cy="2889740"/>
          </a:xfrm>
        </p:grpSpPr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052C0929-C04A-4EDF-8194-CDF06116A99F}"/>
                </a:ext>
              </a:extLst>
            </p:cNvPr>
            <p:cNvSpPr/>
            <p:nvPr/>
          </p:nvSpPr>
          <p:spPr>
            <a:xfrm>
              <a:off x="7244080" y="2458720"/>
              <a:ext cx="1676400" cy="1445172"/>
            </a:xfrm>
            <a:prstGeom prst="triangle">
              <a:avLst/>
            </a:prstGeom>
            <a:solidFill>
              <a:srgbClr val="FADBEE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419154C9-9825-4EA4-8196-51D92C4935FA}"/>
                </a:ext>
              </a:extLst>
            </p:cNvPr>
            <p:cNvSpPr/>
            <p:nvPr/>
          </p:nvSpPr>
          <p:spPr>
            <a:xfrm>
              <a:off x="6405880" y="3903288"/>
              <a:ext cx="1676400" cy="144517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1380" tIns="412071" rIns="371380" bIns="412071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2600"/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8D4F74D4-E6F4-4636-A289-B820EBA9E239}"/>
                </a:ext>
              </a:extLst>
            </p:cNvPr>
            <p:cNvSpPr/>
            <p:nvPr/>
          </p:nvSpPr>
          <p:spPr>
            <a:xfrm>
              <a:off x="8082280" y="3898484"/>
              <a:ext cx="1676400" cy="1445172"/>
            </a:xfrm>
            <a:prstGeom prst="triangle">
              <a:avLst/>
            </a:prstGeom>
            <a:solidFill>
              <a:srgbClr val="F4ECE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ko-KR" altLang="en-US" sz="3600"/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FD0CD562-7618-4830-A30A-B345D3AE096B}"/>
                </a:ext>
              </a:extLst>
            </p:cNvPr>
            <p:cNvSpPr/>
            <p:nvPr/>
          </p:nvSpPr>
          <p:spPr>
            <a:xfrm flipV="1">
              <a:off x="7244080" y="3900886"/>
              <a:ext cx="1676400" cy="144517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32B9422-D74E-4FFA-9E4A-385F29263789}"/>
              </a:ext>
            </a:extLst>
          </p:cNvPr>
          <p:cNvGrpSpPr/>
          <p:nvPr/>
        </p:nvGrpSpPr>
        <p:grpSpPr>
          <a:xfrm>
            <a:off x="6447796" y="1932234"/>
            <a:ext cx="4922901" cy="3958575"/>
            <a:chOff x="7283579" y="1932234"/>
            <a:chExt cx="4922901" cy="395857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98B1924-BD62-4CE1-8ACA-A1BD76360FA2}"/>
                </a:ext>
              </a:extLst>
            </p:cNvPr>
            <p:cNvSpPr txBox="1"/>
            <p:nvPr/>
          </p:nvSpPr>
          <p:spPr>
            <a:xfrm>
              <a:off x="7283579" y="3156342"/>
              <a:ext cx="4419600" cy="27344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1600" spc="-150" dirty="0">
                  <a:latin typeface="+mn-ea"/>
                </a:rPr>
                <a:t>그리워 멀리 하나에 이름과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무엇인지 별에도 어머니 이름자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슬퍼하는 너무나 위에 된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없이 별에도 이름을 나는 풀이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부끄러운 시와 계절이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나의 묻힌 속의 이웃 하나의 사랑과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위에 강아지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새겨지는 별 불러 어머니</a:t>
              </a:r>
              <a:r>
                <a:rPr lang="en-US" altLang="ko-KR" sz="1600" spc="-150" dirty="0">
                  <a:latin typeface="+mn-ea"/>
                </a:rPr>
                <a:t>, </a:t>
              </a:r>
              <a:r>
                <a:rPr lang="ko-KR" altLang="en-US" sz="1600" spc="-150" dirty="0">
                  <a:latin typeface="+mn-ea"/>
                </a:rPr>
                <a:t>이제 것은 별들을 </a:t>
              </a:r>
              <a:r>
                <a:rPr lang="ko-KR" altLang="en-US" sz="1600" spc="-150" dirty="0" err="1">
                  <a:latin typeface="+mn-ea"/>
                </a:rPr>
                <a:t>거외다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된 슬퍼하는 못 별 시인의 사랑과 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멀리 그러나 이런 겨울이 봅니다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하나에 풀이 별 </a:t>
              </a:r>
              <a:r>
                <a:rPr lang="ko-KR" altLang="en-US" sz="1600" spc="-150" dirty="0" err="1">
                  <a:latin typeface="+mn-ea"/>
                </a:rPr>
                <a:t>라이너</a:t>
              </a:r>
              <a:r>
                <a:rPr lang="ko-KR" altLang="en-US" sz="1600" spc="-150" dirty="0">
                  <a:latin typeface="+mn-ea"/>
                </a:rPr>
                <a:t> 쓸쓸함과 버리었습니다</a:t>
              </a:r>
              <a:r>
                <a:rPr lang="en-US" altLang="ko-KR" sz="1600" spc="-150" dirty="0">
                  <a:latin typeface="+mn-ea"/>
                </a:rPr>
                <a:t>. </a:t>
              </a:r>
              <a:r>
                <a:rPr lang="ko-KR" altLang="en-US" sz="1600" spc="-150" dirty="0">
                  <a:latin typeface="+mn-ea"/>
                </a:rPr>
                <a:t>차 나는 청춘이 이네들은 언덕 이런 멀리 하나에 봅니다</a:t>
              </a:r>
              <a:r>
                <a:rPr lang="en-US" altLang="ko-KR" sz="1600" spc="-150" dirty="0">
                  <a:latin typeface="+mn-ea"/>
                </a:rPr>
                <a:t>.</a:t>
              </a:r>
              <a:r>
                <a:rPr lang="ko-KR" altLang="en-US" sz="1600" spc="-150" dirty="0">
                  <a:latin typeface="+mn-ea"/>
                </a:rPr>
                <a:t> 어머니 한 헤는 내일 계절이 까닭입니다</a:t>
              </a:r>
              <a:r>
                <a:rPr lang="en-US" altLang="ko-KR" sz="1600" spc="-150" dirty="0">
                  <a:latin typeface="+mn-ea"/>
                </a:rPr>
                <a:t>. </a:t>
              </a:r>
              <a:endParaRPr lang="ko-KR" altLang="en-US" sz="1600" spc="-150" dirty="0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15E96F-CEAD-48FE-8E62-852D7E22D661}"/>
                </a:ext>
              </a:extLst>
            </p:cNvPr>
            <p:cNvSpPr txBox="1"/>
            <p:nvPr/>
          </p:nvSpPr>
          <p:spPr>
            <a:xfrm>
              <a:off x="7283579" y="1932234"/>
              <a:ext cx="364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소제목을 입력하세요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C1DCEB4-AC8A-4089-8F74-03F020F97710}"/>
                </a:ext>
              </a:extLst>
            </p:cNvPr>
            <p:cNvCxnSpPr>
              <a:cxnSpLocks/>
            </p:cNvCxnSpPr>
            <p:nvPr/>
          </p:nvCxnSpPr>
          <p:spPr>
            <a:xfrm>
              <a:off x="7283579" y="2836791"/>
              <a:ext cx="492290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156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552E6D-C66C-45FB-B411-12B392983FDF}"/>
              </a:ext>
            </a:extLst>
          </p:cNvPr>
          <p:cNvSpPr txBox="1"/>
          <p:nvPr/>
        </p:nvSpPr>
        <p:spPr>
          <a:xfrm>
            <a:off x="5075529" y="675929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깔끔한 스타일</a:t>
            </a:r>
          </a:p>
        </p:txBody>
      </p:sp>
      <p:pic>
        <p:nvPicPr>
          <p:cNvPr id="11" name="그래픽 10" descr="아래로 향하는 당근">
            <a:extLst>
              <a:ext uri="{FF2B5EF4-FFF2-40B4-BE49-F238E27FC236}">
                <a16:creationId xmlns:a16="http://schemas.microsoft.com/office/drawing/2014/main" id="{E140C93B-F53A-4B50-A7BF-92BEDEE9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6400" y="2971800"/>
            <a:ext cx="914400" cy="914400"/>
          </a:xfrm>
          <a:prstGeom prst="rect">
            <a:avLst/>
          </a:prstGeom>
        </p:spPr>
      </p:pic>
      <p:pic>
        <p:nvPicPr>
          <p:cNvPr id="13" name="그래픽 12" descr="왼쪽으로 향하는 당근">
            <a:extLst>
              <a:ext uri="{FF2B5EF4-FFF2-40B4-BE49-F238E27FC236}">
                <a16:creationId xmlns:a16="http://schemas.microsoft.com/office/drawing/2014/main" id="{E6A357B1-E99F-47E2-9CFC-0AE8D1B52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760" y="2971800"/>
            <a:ext cx="914400" cy="914400"/>
          </a:xfrm>
          <a:prstGeom prst="rect">
            <a:avLst/>
          </a:prstGeom>
        </p:spPr>
      </p:pic>
      <p:pic>
        <p:nvPicPr>
          <p:cNvPr id="15" name="그래픽 14" descr="오른쪽으로 향하는 당근">
            <a:extLst>
              <a:ext uri="{FF2B5EF4-FFF2-40B4-BE49-F238E27FC236}">
                <a16:creationId xmlns:a16="http://schemas.microsoft.com/office/drawing/2014/main" id="{74CDFD07-ACC8-4C2B-9580-599326CE3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2080" y="2971800"/>
            <a:ext cx="914400" cy="914400"/>
          </a:xfrm>
          <a:prstGeom prst="rect">
            <a:avLst/>
          </a:prstGeom>
        </p:spPr>
      </p:pic>
      <p:pic>
        <p:nvPicPr>
          <p:cNvPr id="17" name="그래픽 16" descr="위로 향하는 당근">
            <a:extLst>
              <a:ext uri="{FF2B5EF4-FFF2-40B4-BE49-F238E27FC236}">
                <a16:creationId xmlns:a16="http://schemas.microsoft.com/office/drawing/2014/main" id="{F3A42DB4-B585-48CE-8E40-725C9296D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72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18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3014066" y="3044279"/>
            <a:ext cx="61638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1800" dirty="0">
                <a:solidFill>
                  <a:schemeClr val="bg1"/>
                </a:solidFill>
              </a:rPr>
              <a:t>꽤 괜찮은 템플릿</a:t>
            </a:r>
          </a:p>
        </p:txBody>
      </p:sp>
    </p:spTree>
    <p:extLst>
      <p:ext uri="{BB962C8B-B14F-4D97-AF65-F5344CB8AC3E}">
        <p14:creationId xmlns:p14="http://schemas.microsoft.com/office/powerpoint/2010/main" val="386312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552E6D-C66C-45FB-B411-12B392983FDF}"/>
              </a:ext>
            </a:extLst>
          </p:cNvPr>
          <p:cNvSpPr txBox="1"/>
          <p:nvPr/>
        </p:nvSpPr>
        <p:spPr>
          <a:xfrm>
            <a:off x="4681191" y="675929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깔끔한 스타일</a:t>
            </a:r>
            <a:r>
              <a:rPr lang="en-US" altLang="ko-KR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+</a:t>
            </a:r>
            <a:r>
              <a: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색상</a:t>
            </a:r>
          </a:p>
        </p:txBody>
      </p:sp>
      <p:pic>
        <p:nvPicPr>
          <p:cNvPr id="11" name="그래픽 10" descr="아래로 향하는 당근">
            <a:extLst>
              <a:ext uri="{FF2B5EF4-FFF2-40B4-BE49-F238E27FC236}">
                <a16:creationId xmlns:a16="http://schemas.microsoft.com/office/drawing/2014/main" id="{E140C93B-F53A-4B50-A7BF-92BEDEE9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6400" y="2971800"/>
            <a:ext cx="914400" cy="914400"/>
          </a:xfrm>
          <a:prstGeom prst="rect">
            <a:avLst/>
          </a:prstGeom>
        </p:spPr>
      </p:pic>
      <p:pic>
        <p:nvPicPr>
          <p:cNvPr id="13" name="그래픽 12" descr="왼쪽으로 향하는 당근">
            <a:extLst>
              <a:ext uri="{FF2B5EF4-FFF2-40B4-BE49-F238E27FC236}">
                <a16:creationId xmlns:a16="http://schemas.microsoft.com/office/drawing/2014/main" id="{E6A357B1-E99F-47E2-9CFC-0AE8D1B52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7760" y="2971800"/>
            <a:ext cx="914400" cy="914400"/>
          </a:xfrm>
          <a:prstGeom prst="rect">
            <a:avLst/>
          </a:prstGeom>
        </p:spPr>
      </p:pic>
      <p:pic>
        <p:nvPicPr>
          <p:cNvPr id="15" name="그래픽 14" descr="오른쪽으로 향하는 당근">
            <a:extLst>
              <a:ext uri="{FF2B5EF4-FFF2-40B4-BE49-F238E27FC236}">
                <a16:creationId xmlns:a16="http://schemas.microsoft.com/office/drawing/2014/main" id="{74CDFD07-ACC8-4C2B-9580-599326CE3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42080" y="2971800"/>
            <a:ext cx="914400" cy="914400"/>
          </a:xfrm>
          <a:prstGeom prst="rect">
            <a:avLst/>
          </a:prstGeom>
        </p:spPr>
      </p:pic>
      <p:pic>
        <p:nvPicPr>
          <p:cNvPr id="17" name="그래픽 16" descr="위로 향하는 당근">
            <a:extLst>
              <a:ext uri="{FF2B5EF4-FFF2-40B4-BE49-F238E27FC236}">
                <a16:creationId xmlns:a16="http://schemas.microsoft.com/office/drawing/2014/main" id="{F3A42DB4-B585-48CE-8E40-725C9296DF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70720" y="2971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729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7FB853A-52D3-4BC3-AF70-3AB2813398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714500"/>
            <a:ext cx="6096000" cy="3429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A9457B04-5A42-4298-B7FD-D464BBC76396}"/>
              </a:ext>
            </a:extLst>
          </p:cNvPr>
          <p:cNvGrpSpPr/>
          <p:nvPr/>
        </p:nvGrpSpPr>
        <p:grpSpPr>
          <a:xfrm>
            <a:off x="518160" y="2331343"/>
            <a:ext cx="5100320" cy="2195314"/>
            <a:chOff x="518160" y="2331343"/>
            <a:chExt cx="5100320" cy="219531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08B22DE-C5CE-4D31-AC6A-F72AC268FC1F}"/>
                </a:ext>
              </a:extLst>
            </p:cNvPr>
            <p:cNvSpPr txBox="1"/>
            <p:nvPr/>
          </p:nvSpPr>
          <p:spPr>
            <a:xfrm>
              <a:off x="1049979" y="3167390"/>
              <a:ext cx="4036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i="1" dirty="0">
                  <a:solidFill>
                    <a:srgbClr val="554F4D"/>
                  </a:solidFill>
                </a:rPr>
                <a:t>여기에 내용을 입력하세요</a:t>
              </a:r>
              <a:r>
                <a:rPr lang="en-US" altLang="ko-KR" sz="2800" i="1" dirty="0">
                  <a:solidFill>
                    <a:srgbClr val="554F4D"/>
                  </a:solidFill>
                </a:rPr>
                <a:t>.</a:t>
              </a:r>
              <a:endParaRPr lang="ko-KR" altLang="en-US" sz="2800" i="1" dirty="0">
                <a:solidFill>
                  <a:srgbClr val="554F4D"/>
                </a:solidFill>
              </a:endParaRPr>
            </a:p>
          </p:txBody>
        </p:sp>
        <p:sp>
          <p:nvSpPr>
            <p:cNvPr id="5" name="양쪽 대괄호 4">
              <a:extLst>
                <a:ext uri="{FF2B5EF4-FFF2-40B4-BE49-F238E27FC236}">
                  <a16:creationId xmlns:a16="http://schemas.microsoft.com/office/drawing/2014/main" id="{705009C5-7FD6-4B1E-A34D-B5096EB6463A}"/>
                </a:ext>
              </a:extLst>
            </p:cNvPr>
            <p:cNvSpPr/>
            <p:nvPr/>
          </p:nvSpPr>
          <p:spPr>
            <a:xfrm>
              <a:off x="518160" y="2331343"/>
              <a:ext cx="5100320" cy="2195314"/>
            </a:xfrm>
            <a:prstGeom prst="bracketPair">
              <a:avLst>
                <a:gd name="adj" fmla="val 947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83248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DDB25F3-9D91-44F0-A656-890538DC3ECC}"/>
              </a:ext>
            </a:extLst>
          </p:cNvPr>
          <p:cNvSpPr/>
          <p:nvPr/>
        </p:nvSpPr>
        <p:spPr>
          <a:xfrm>
            <a:off x="1320800" y="1849120"/>
            <a:ext cx="1026160" cy="1026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ED52AB3-D923-4475-949C-81B28D4C79E7}"/>
              </a:ext>
            </a:extLst>
          </p:cNvPr>
          <p:cNvSpPr/>
          <p:nvPr/>
        </p:nvSpPr>
        <p:spPr>
          <a:xfrm>
            <a:off x="2499360" y="1849120"/>
            <a:ext cx="1026160" cy="1026160"/>
          </a:xfrm>
          <a:prstGeom prst="rect">
            <a:avLst/>
          </a:prstGeom>
          <a:solidFill>
            <a:srgbClr val="F9A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801A70A-6497-4D7A-A76F-314D8C206873}"/>
              </a:ext>
            </a:extLst>
          </p:cNvPr>
          <p:cNvSpPr/>
          <p:nvPr/>
        </p:nvSpPr>
        <p:spPr>
          <a:xfrm>
            <a:off x="3677920" y="1849120"/>
            <a:ext cx="1026160" cy="10261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1449DA9-D800-4123-8DEE-68BCC7A7BB23}"/>
              </a:ext>
            </a:extLst>
          </p:cNvPr>
          <p:cNvSpPr/>
          <p:nvPr/>
        </p:nvSpPr>
        <p:spPr>
          <a:xfrm>
            <a:off x="1320800" y="3007360"/>
            <a:ext cx="1026160" cy="10261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48C76-96B7-45E6-8EFB-500AA0AFCC36}"/>
              </a:ext>
            </a:extLst>
          </p:cNvPr>
          <p:cNvSpPr/>
          <p:nvPr/>
        </p:nvSpPr>
        <p:spPr>
          <a:xfrm>
            <a:off x="2499360" y="3007360"/>
            <a:ext cx="1026160" cy="102616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001C67-56D9-456A-932B-C0ABB16EE276}"/>
              </a:ext>
            </a:extLst>
          </p:cNvPr>
          <p:cNvSpPr/>
          <p:nvPr/>
        </p:nvSpPr>
        <p:spPr>
          <a:xfrm>
            <a:off x="3677920" y="3007360"/>
            <a:ext cx="1026160" cy="10261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255E871-DA0F-40B5-8B6E-153B9D5B3145}"/>
              </a:ext>
            </a:extLst>
          </p:cNvPr>
          <p:cNvSpPr/>
          <p:nvPr/>
        </p:nvSpPr>
        <p:spPr>
          <a:xfrm>
            <a:off x="1320800" y="4165600"/>
            <a:ext cx="1026160" cy="1026160"/>
          </a:xfrm>
          <a:prstGeom prst="rect">
            <a:avLst/>
          </a:prstGeom>
          <a:solidFill>
            <a:srgbClr val="A5CB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79855C0-D155-4940-A430-9C152053DD87}"/>
              </a:ext>
            </a:extLst>
          </p:cNvPr>
          <p:cNvSpPr/>
          <p:nvPr/>
        </p:nvSpPr>
        <p:spPr>
          <a:xfrm>
            <a:off x="2499360" y="4165600"/>
            <a:ext cx="1026160" cy="1026160"/>
          </a:xfrm>
          <a:prstGeom prst="rect">
            <a:avLst/>
          </a:prstGeom>
          <a:solidFill>
            <a:srgbClr val="F4E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0B177F-3F77-4DB7-8514-A0F1942F955A}"/>
              </a:ext>
            </a:extLst>
          </p:cNvPr>
          <p:cNvSpPr txBox="1"/>
          <p:nvPr/>
        </p:nvSpPr>
        <p:spPr>
          <a:xfrm>
            <a:off x="6096000" y="2367280"/>
            <a:ext cx="532350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spc="600" dirty="0">
                <a:solidFill>
                  <a:schemeClr val="tx2"/>
                </a:solidFill>
              </a:rPr>
              <a:t>Pastel.</a:t>
            </a:r>
            <a:endParaRPr lang="ko-KR" altLang="en-US" sz="11500" b="1" spc="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761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1">
            <a:extLst>
              <a:ext uri="{FF2B5EF4-FFF2-40B4-BE49-F238E27FC236}">
                <a16:creationId xmlns:a16="http://schemas.microsoft.com/office/drawing/2014/main" id="{0442DD49-009F-440C-B546-7FE7BFAA4762}"/>
              </a:ext>
            </a:extLst>
          </p:cNvPr>
          <p:cNvSpPr/>
          <p:nvPr/>
        </p:nvSpPr>
        <p:spPr>
          <a:xfrm>
            <a:off x="0" y="6645966"/>
            <a:ext cx="12192000" cy="2120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50BFF52-517D-42D8-9C55-88CAD4E09811}"/>
              </a:ext>
            </a:extLst>
          </p:cNvPr>
          <p:cNvSpPr/>
          <p:nvPr/>
        </p:nvSpPr>
        <p:spPr>
          <a:xfrm>
            <a:off x="0" y="0"/>
            <a:ext cx="12192000" cy="4254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CAC43-CFC9-434A-AA94-BBB5AD0D155B}"/>
              </a:ext>
            </a:extLst>
          </p:cNvPr>
          <p:cNvSpPr txBox="1"/>
          <p:nvPr/>
        </p:nvSpPr>
        <p:spPr>
          <a:xfrm>
            <a:off x="538480" y="3120886"/>
            <a:ext cx="82317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메시지를 </a:t>
            </a:r>
            <a:r>
              <a:rPr lang="ko-KR" altLang="en-US" sz="8000" dirty="0">
                <a:solidFill>
                  <a:schemeClr val="bg1"/>
                </a:solidFill>
                <a:latin typeface="+mj-ea"/>
                <a:ea typeface="+mj-ea"/>
              </a:rPr>
              <a:t>강조</a:t>
            </a:r>
            <a:r>
              <a:rPr lang="ko-KR" altLang="en-US" sz="80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할 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F9671-31E8-4161-BA7E-8751113CF33E}"/>
              </a:ext>
            </a:extLst>
          </p:cNvPr>
          <p:cNvSpPr txBox="1"/>
          <p:nvPr/>
        </p:nvSpPr>
        <p:spPr>
          <a:xfrm>
            <a:off x="538479" y="4055673"/>
            <a:ext cx="81612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얇거나 또는</a:t>
            </a:r>
            <a:r>
              <a:rPr lang="en-US" altLang="ko-KR" sz="8000" dirty="0">
                <a:solidFill>
                  <a:schemeClr val="tx2">
                    <a:lumMod val="75000"/>
                  </a:schemeClr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sz="8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굵거나</a:t>
            </a:r>
          </a:p>
        </p:txBody>
      </p:sp>
    </p:spTree>
    <p:extLst>
      <p:ext uri="{BB962C8B-B14F-4D97-AF65-F5344CB8AC3E}">
        <p14:creationId xmlns:p14="http://schemas.microsoft.com/office/powerpoint/2010/main" val="2430009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789CAAB-0DD7-4739-AC71-4C65C27867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160" y="-5715"/>
            <a:ext cx="12202160" cy="6863715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F1BB7CA-6E02-4985-B192-2C56AB4AACB9}"/>
              </a:ext>
            </a:extLst>
          </p:cNvPr>
          <p:cNvGrpSpPr/>
          <p:nvPr/>
        </p:nvGrpSpPr>
        <p:grpSpPr>
          <a:xfrm>
            <a:off x="2225040" y="4246880"/>
            <a:ext cx="9966960" cy="2021840"/>
            <a:chOff x="2225040" y="4246880"/>
            <a:chExt cx="9966960" cy="202184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9DB4EC6-EF14-4DAC-980E-DF93D19DC07C}"/>
                </a:ext>
              </a:extLst>
            </p:cNvPr>
            <p:cNvSpPr/>
            <p:nvPr/>
          </p:nvSpPr>
          <p:spPr>
            <a:xfrm>
              <a:off x="2225040" y="4246880"/>
              <a:ext cx="9966960" cy="20218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96A41C-2BB3-4F57-98C8-F5405CA85A7B}"/>
                </a:ext>
              </a:extLst>
            </p:cNvPr>
            <p:cNvSpPr txBox="1"/>
            <p:nvPr/>
          </p:nvSpPr>
          <p:spPr>
            <a:xfrm>
              <a:off x="2846578" y="4996190"/>
              <a:ext cx="5147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spc="600" dirty="0">
                  <a:solidFill>
                    <a:schemeClr val="bg1">
                      <a:lumMod val="95000"/>
                    </a:schemeClr>
                  </a:solidFill>
                </a:rPr>
                <a:t>여기에 내용을 입력하세요</a:t>
              </a:r>
              <a:r>
                <a:rPr lang="en-US" altLang="ko-KR" sz="2800" spc="600" dirty="0">
                  <a:solidFill>
                    <a:schemeClr val="bg1">
                      <a:lumMod val="95000"/>
                    </a:schemeClr>
                  </a:solidFill>
                </a:rPr>
                <a:t>.</a:t>
              </a:r>
              <a:endParaRPr lang="ko-KR" altLang="en-US" sz="2800" spc="60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6423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FB71C0-8898-4698-9AED-CCED4351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8FFEA8-AEB3-4D0A-9CC0-0F5E36C411BB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3.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0842B7-35D9-41A2-8389-A0932A172C7F}"/>
              </a:ext>
            </a:extLst>
          </p:cNvPr>
          <p:cNvSpPr txBox="1"/>
          <p:nvPr/>
        </p:nvSpPr>
        <p:spPr>
          <a:xfrm>
            <a:off x="325120" y="3490557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1641352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3B3BDD-A149-4BFF-BC5E-37ED9C0E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841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561619F-7F8C-4A76-8E04-36E6E2BF2D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E61D7E-906B-436D-ABB0-D89A776D56FB}"/>
              </a:ext>
            </a:extLst>
          </p:cNvPr>
          <p:cNvSpPr txBox="1"/>
          <p:nvPr/>
        </p:nvSpPr>
        <p:spPr>
          <a:xfrm>
            <a:off x="3448215" y="3198167"/>
            <a:ext cx="4594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600" dirty="0"/>
              <a:t>여기에 내용을 입력하세요</a:t>
            </a:r>
            <a:r>
              <a:rPr lang="en-US" altLang="ko-KR" sz="2400" spc="600" dirty="0"/>
              <a:t>.</a:t>
            </a:r>
            <a:endParaRPr lang="ko-KR" altLang="en-US" sz="2400" spc="600" dirty="0"/>
          </a:p>
        </p:txBody>
      </p:sp>
    </p:spTree>
    <p:extLst>
      <p:ext uri="{BB962C8B-B14F-4D97-AF65-F5344CB8AC3E}">
        <p14:creationId xmlns:p14="http://schemas.microsoft.com/office/powerpoint/2010/main" val="10856825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565AE-99BB-4FE8-95DA-B95AE256C8E0}"/>
              </a:ext>
            </a:extLst>
          </p:cNvPr>
          <p:cNvSpPr txBox="1"/>
          <p:nvPr/>
        </p:nvSpPr>
        <p:spPr>
          <a:xfrm>
            <a:off x="4718241" y="3167390"/>
            <a:ext cx="2985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Simple.</a:t>
            </a:r>
            <a:endParaRPr lang="ko-KR" altLang="en-US" sz="2800" spc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941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5357DD9-F7DA-4A76-A169-E8055CE240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842161A-2401-4498-AC33-1B87B7AE1ABF}"/>
              </a:ext>
            </a:extLst>
          </p:cNvPr>
          <p:cNvSpPr/>
          <p:nvPr/>
        </p:nvSpPr>
        <p:spPr>
          <a:xfrm>
            <a:off x="467360" y="2062480"/>
            <a:ext cx="2357120" cy="2621280"/>
          </a:xfrm>
          <a:custGeom>
            <a:avLst/>
            <a:gdLst>
              <a:gd name="connsiteX0" fmla="*/ 0 w 2357120"/>
              <a:gd name="connsiteY0" fmla="*/ 0 h 2621280"/>
              <a:gd name="connsiteX1" fmla="*/ 612851 w 2357120"/>
              <a:gd name="connsiteY1" fmla="*/ 0 h 2621280"/>
              <a:gd name="connsiteX2" fmla="*/ 1154989 w 2357120"/>
              <a:gd name="connsiteY2" fmla="*/ 0 h 2621280"/>
              <a:gd name="connsiteX3" fmla="*/ 1744269 w 2357120"/>
              <a:gd name="connsiteY3" fmla="*/ 0 h 2621280"/>
              <a:gd name="connsiteX4" fmla="*/ 2357120 w 2357120"/>
              <a:gd name="connsiteY4" fmla="*/ 0 h 2621280"/>
              <a:gd name="connsiteX5" fmla="*/ 2357120 w 2357120"/>
              <a:gd name="connsiteY5" fmla="*/ 707746 h 2621280"/>
              <a:gd name="connsiteX6" fmla="*/ 2357120 w 2357120"/>
              <a:gd name="connsiteY6" fmla="*/ 1363066 h 2621280"/>
              <a:gd name="connsiteX7" fmla="*/ 2357120 w 2357120"/>
              <a:gd name="connsiteY7" fmla="*/ 2044598 h 2621280"/>
              <a:gd name="connsiteX8" fmla="*/ 2357120 w 2357120"/>
              <a:gd name="connsiteY8" fmla="*/ 2621280 h 2621280"/>
              <a:gd name="connsiteX9" fmla="*/ 1791411 w 2357120"/>
              <a:gd name="connsiteY9" fmla="*/ 2621280 h 2621280"/>
              <a:gd name="connsiteX10" fmla="*/ 1202131 w 2357120"/>
              <a:gd name="connsiteY10" fmla="*/ 2621280 h 2621280"/>
              <a:gd name="connsiteX11" fmla="*/ 636422 w 2357120"/>
              <a:gd name="connsiteY11" fmla="*/ 2621280 h 2621280"/>
              <a:gd name="connsiteX12" fmla="*/ 0 w 2357120"/>
              <a:gd name="connsiteY12" fmla="*/ 2621280 h 2621280"/>
              <a:gd name="connsiteX13" fmla="*/ 0 w 2357120"/>
              <a:gd name="connsiteY13" fmla="*/ 1913534 h 2621280"/>
              <a:gd name="connsiteX14" fmla="*/ 0 w 2357120"/>
              <a:gd name="connsiteY14" fmla="*/ 1310640 h 2621280"/>
              <a:gd name="connsiteX15" fmla="*/ 0 w 2357120"/>
              <a:gd name="connsiteY15" fmla="*/ 602894 h 2621280"/>
              <a:gd name="connsiteX16" fmla="*/ 0 w 2357120"/>
              <a:gd name="connsiteY16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57120" h="2621280" fill="none" extrusionOk="0">
                <a:moveTo>
                  <a:pt x="0" y="0"/>
                </a:moveTo>
                <a:cubicBezTo>
                  <a:pt x="260675" y="-23055"/>
                  <a:pt x="399422" y="19482"/>
                  <a:pt x="612851" y="0"/>
                </a:cubicBezTo>
                <a:cubicBezTo>
                  <a:pt x="826280" y="-19482"/>
                  <a:pt x="1037767" y="21589"/>
                  <a:pt x="1154989" y="0"/>
                </a:cubicBezTo>
                <a:cubicBezTo>
                  <a:pt x="1272211" y="-21589"/>
                  <a:pt x="1525271" y="-23426"/>
                  <a:pt x="1744269" y="0"/>
                </a:cubicBezTo>
                <a:cubicBezTo>
                  <a:pt x="1963267" y="23426"/>
                  <a:pt x="2233355" y="20536"/>
                  <a:pt x="2357120" y="0"/>
                </a:cubicBezTo>
                <a:cubicBezTo>
                  <a:pt x="2368945" y="236628"/>
                  <a:pt x="2357023" y="407732"/>
                  <a:pt x="2357120" y="707746"/>
                </a:cubicBezTo>
                <a:cubicBezTo>
                  <a:pt x="2357217" y="1007760"/>
                  <a:pt x="2342481" y="1089262"/>
                  <a:pt x="2357120" y="1363066"/>
                </a:cubicBezTo>
                <a:cubicBezTo>
                  <a:pt x="2371759" y="1636870"/>
                  <a:pt x="2340850" y="1785925"/>
                  <a:pt x="2357120" y="2044598"/>
                </a:cubicBezTo>
                <a:cubicBezTo>
                  <a:pt x="2373390" y="2303271"/>
                  <a:pt x="2338795" y="2504094"/>
                  <a:pt x="2357120" y="2621280"/>
                </a:cubicBezTo>
                <a:cubicBezTo>
                  <a:pt x="2110310" y="2631411"/>
                  <a:pt x="2020368" y="2630923"/>
                  <a:pt x="1791411" y="2621280"/>
                </a:cubicBezTo>
                <a:cubicBezTo>
                  <a:pt x="1562454" y="2611637"/>
                  <a:pt x="1436430" y="2631458"/>
                  <a:pt x="1202131" y="2621280"/>
                </a:cubicBezTo>
                <a:cubicBezTo>
                  <a:pt x="967832" y="2611102"/>
                  <a:pt x="779931" y="2621597"/>
                  <a:pt x="636422" y="2621280"/>
                </a:cubicBezTo>
                <a:cubicBezTo>
                  <a:pt x="492913" y="2620963"/>
                  <a:pt x="160173" y="2606817"/>
                  <a:pt x="0" y="2621280"/>
                </a:cubicBezTo>
                <a:cubicBezTo>
                  <a:pt x="24286" y="2362914"/>
                  <a:pt x="-5094" y="2245002"/>
                  <a:pt x="0" y="1913534"/>
                </a:cubicBezTo>
                <a:cubicBezTo>
                  <a:pt x="5094" y="1582066"/>
                  <a:pt x="16303" y="1489675"/>
                  <a:pt x="0" y="1310640"/>
                </a:cubicBezTo>
                <a:cubicBezTo>
                  <a:pt x="-16303" y="1131605"/>
                  <a:pt x="9977" y="776350"/>
                  <a:pt x="0" y="602894"/>
                </a:cubicBezTo>
                <a:cubicBezTo>
                  <a:pt x="-9977" y="429438"/>
                  <a:pt x="23119" y="177713"/>
                  <a:pt x="0" y="0"/>
                </a:cubicBezTo>
                <a:close/>
              </a:path>
              <a:path w="2357120" h="2621280" stroke="0" extrusionOk="0">
                <a:moveTo>
                  <a:pt x="0" y="0"/>
                </a:moveTo>
                <a:cubicBezTo>
                  <a:pt x="160661" y="-9947"/>
                  <a:pt x="296030" y="3214"/>
                  <a:pt x="518566" y="0"/>
                </a:cubicBezTo>
                <a:cubicBezTo>
                  <a:pt x="741102" y="-3214"/>
                  <a:pt x="976934" y="-22547"/>
                  <a:pt x="1131418" y="0"/>
                </a:cubicBezTo>
                <a:cubicBezTo>
                  <a:pt x="1285902" y="22547"/>
                  <a:pt x="1472557" y="2557"/>
                  <a:pt x="1744269" y="0"/>
                </a:cubicBezTo>
                <a:cubicBezTo>
                  <a:pt x="2015981" y="-2557"/>
                  <a:pt x="2124955" y="24002"/>
                  <a:pt x="2357120" y="0"/>
                </a:cubicBezTo>
                <a:cubicBezTo>
                  <a:pt x="2359075" y="263187"/>
                  <a:pt x="2365006" y="404656"/>
                  <a:pt x="2357120" y="576682"/>
                </a:cubicBezTo>
                <a:cubicBezTo>
                  <a:pt x="2349234" y="748708"/>
                  <a:pt x="2354426" y="910720"/>
                  <a:pt x="2357120" y="1205789"/>
                </a:cubicBezTo>
                <a:cubicBezTo>
                  <a:pt x="2359814" y="1500858"/>
                  <a:pt x="2345014" y="1619460"/>
                  <a:pt x="2357120" y="1834896"/>
                </a:cubicBezTo>
                <a:cubicBezTo>
                  <a:pt x="2369226" y="2050332"/>
                  <a:pt x="2381550" y="2369195"/>
                  <a:pt x="2357120" y="2621280"/>
                </a:cubicBezTo>
                <a:cubicBezTo>
                  <a:pt x="2069612" y="2602907"/>
                  <a:pt x="1996474" y="2631125"/>
                  <a:pt x="1767840" y="2621280"/>
                </a:cubicBezTo>
                <a:cubicBezTo>
                  <a:pt x="1539206" y="2611435"/>
                  <a:pt x="1385253" y="2630190"/>
                  <a:pt x="1131418" y="2621280"/>
                </a:cubicBezTo>
                <a:cubicBezTo>
                  <a:pt x="877583" y="2612370"/>
                  <a:pt x="759206" y="2623774"/>
                  <a:pt x="542138" y="2621280"/>
                </a:cubicBezTo>
                <a:cubicBezTo>
                  <a:pt x="325070" y="2618786"/>
                  <a:pt x="237094" y="2621984"/>
                  <a:pt x="0" y="2621280"/>
                </a:cubicBezTo>
                <a:cubicBezTo>
                  <a:pt x="24867" y="2384069"/>
                  <a:pt x="28342" y="2241218"/>
                  <a:pt x="0" y="1965960"/>
                </a:cubicBezTo>
                <a:cubicBezTo>
                  <a:pt x="-28342" y="1690702"/>
                  <a:pt x="7030" y="1569748"/>
                  <a:pt x="0" y="1389278"/>
                </a:cubicBezTo>
                <a:cubicBezTo>
                  <a:pt x="-7030" y="1208808"/>
                  <a:pt x="17372" y="978291"/>
                  <a:pt x="0" y="707746"/>
                </a:cubicBezTo>
                <a:cubicBezTo>
                  <a:pt x="-17372" y="437201"/>
                  <a:pt x="-29657" y="326369"/>
                  <a:pt x="0" y="0"/>
                </a:cubicBezTo>
                <a:close/>
              </a:path>
            </a:pathLst>
          </a:custGeom>
          <a:solidFill>
            <a:srgbClr val="AA8FD3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7873167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5FD69B-A7CD-4B2E-BE87-4F45A3AB56C0}"/>
              </a:ext>
            </a:extLst>
          </p:cNvPr>
          <p:cNvSpPr/>
          <p:nvPr/>
        </p:nvSpPr>
        <p:spPr>
          <a:xfrm>
            <a:off x="9367520" y="2062480"/>
            <a:ext cx="2357120" cy="2621280"/>
          </a:xfrm>
          <a:custGeom>
            <a:avLst/>
            <a:gdLst>
              <a:gd name="connsiteX0" fmla="*/ 0 w 2357120"/>
              <a:gd name="connsiteY0" fmla="*/ 0 h 2621280"/>
              <a:gd name="connsiteX1" fmla="*/ 636422 w 2357120"/>
              <a:gd name="connsiteY1" fmla="*/ 0 h 2621280"/>
              <a:gd name="connsiteX2" fmla="*/ 1178560 w 2357120"/>
              <a:gd name="connsiteY2" fmla="*/ 0 h 2621280"/>
              <a:gd name="connsiteX3" fmla="*/ 1767840 w 2357120"/>
              <a:gd name="connsiteY3" fmla="*/ 0 h 2621280"/>
              <a:gd name="connsiteX4" fmla="*/ 2357120 w 2357120"/>
              <a:gd name="connsiteY4" fmla="*/ 0 h 2621280"/>
              <a:gd name="connsiteX5" fmla="*/ 2357120 w 2357120"/>
              <a:gd name="connsiteY5" fmla="*/ 681533 h 2621280"/>
              <a:gd name="connsiteX6" fmla="*/ 2357120 w 2357120"/>
              <a:gd name="connsiteY6" fmla="*/ 1310640 h 2621280"/>
              <a:gd name="connsiteX7" fmla="*/ 2357120 w 2357120"/>
              <a:gd name="connsiteY7" fmla="*/ 1887322 h 2621280"/>
              <a:gd name="connsiteX8" fmla="*/ 2357120 w 2357120"/>
              <a:gd name="connsiteY8" fmla="*/ 2621280 h 2621280"/>
              <a:gd name="connsiteX9" fmla="*/ 1838554 w 2357120"/>
              <a:gd name="connsiteY9" fmla="*/ 2621280 h 2621280"/>
              <a:gd name="connsiteX10" fmla="*/ 1319987 w 2357120"/>
              <a:gd name="connsiteY10" fmla="*/ 2621280 h 2621280"/>
              <a:gd name="connsiteX11" fmla="*/ 683565 w 2357120"/>
              <a:gd name="connsiteY11" fmla="*/ 2621280 h 2621280"/>
              <a:gd name="connsiteX12" fmla="*/ 0 w 2357120"/>
              <a:gd name="connsiteY12" fmla="*/ 2621280 h 2621280"/>
              <a:gd name="connsiteX13" fmla="*/ 0 w 2357120"/>
              <a:gd name="connsiteY13" fmla="*/ 1965960 h 2621280"/>
              <a:gd name="connsiteX14" fmla="*/ 0 w 2357120"/>
              <a:gd name="connsiteY14" fmla="*/ 1284427 h 2621280"/>
              <a:gd name="connsiteX15" fmla="*/ 0 w 2357120"/>
              <a:gd name="connsiteY15" fmla="*/ 629107 h 2621280"/>
              <a:gd name="connsiteX16" fmla="*/ 0 w 2357120"/>
              <a:gd name="connsiteY16" fmla="*/ 0 h 2621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57120" h="2621280" fill="none" extrusionOk="0">
                <a:moveTo>
                  <a:pt x="0" y="0"/>
                </a:moveTo>
                <a:cubicBezTo>
                  <a:pt x="225683" y="4903"/>
                  <a:pt x="490411" y="-30482"/>
                  <a:pt x="636422" y="0"/>
                </a:cubicBezTo>
                <a:cubicBezTo>
                  <a:pt x="782433" y="30482"/>
                  <a:pt x="1067079" y="-21272"/>
                  <a:pt x="1178560" y="0"/>
                </a:cubicBezTo>
                <a:cubicBezTo>
                  <a:pt x="1290041" y="21272"/>
                  <a:pt x="1573836" y="28324"/>
                  <a:pt x="1767840" y="0"/>
                </a:cubicBezTo>
                <a:cubicBezTo>
                  <a:pt x="1961844" y="-28324"/>
                  <a:pt x="2094236" y="6414"/>
                  <a:pt x="2357120" y="0"/>
                </a:cubicBezTo>
                <a:cubicBezTo>
                  <a:pt x="2382709" y="145009"/>
                  <a:pt x="2358150" y="492621"/>
                  <a:pt x="2357120" y="681533"/>
                </a:cubicBezTo>
                <a:cubicBezTo>
                  <a:pt x="2356090" y="870445"/>
                  <a:pt x="2329290" y="1051011"/>
                  <a:pt x="2357120" y="1310640"/>
                </a:cubicBezTo>
                <a:cubicBezTo>
                  <a:pt x="2384950" y="1570269"/>
                  <a:pt x="2363029" y="1705913"/>
                  <a:pt x="2357120" y="1887322"/>
                </a:cubicBezTo>
                <a:cubicBezTo>
                  <a:pt x="2351211" y="2068731"/>
                  <a:pt x="2388002" y="2316049"/>
                  <a:pt x="2357120" y="2621280"/>
                </a:cubicBezTo>
                <a:cubicBezTo>
                  <a:pt x="2223096" y="2602332"/>
                  <a:pt x="2037823" y="2616249"/>
                  <a:pt x="1838554" y="2621280"/>
                </a:cubicBezTo>
                <a:cubicBezTo>
                  <a:pt x="1639285" y="2626311"/>
                  <a:pt x="1578589" y="2640252"/>
                  <a:pt x="1319987" y="2621280"/>
                </a:cubicBezTo>
                <a:cubicBezTo>
                  <a:pt x="1061385" y="2602308"/>
                  <a:pt x="923281" y="2634671"/>
                  <a:pt x="683565" y="2621280"/>
                </a:cubicBezTo>
                <a:cubicBezTo>
                  <a:pt x="443849" y="2607889"/>
                  <a:pt x="244970" y="2609686"/>
                  <a:pt x="0" y="2621280"/>
                </a:cubicBezTo>
                <a:cubicBezTo>
                  <a:pt x="1411" y="2391509"/>
                  <a:pt x="-29198" y="2250160"/>
                  <a:pt x="0" y="1965960"/>
                </a:cubicBezTo>
                <a:cubicBezTo>
                  <a:pt x="29198" y="1681760"/>
                  <a:pt x="-5354" y="1457990"/>
                  <a:pt x="0" y="1284427"/>
                </a:cubicBezTo>
                <a:cubicBezTo>
                  <a:pt x="5354" y="1110864"/>
                  <a:pt x="-2191" y="915591"/>
                  <a:pt x="0" y="629107"/>
                </a:cubicBezTo>
                <a:cubicBezTo>
                  <a:pt x="2191" y="342623"/>
                  <a:pt x="21979" y="192736"/>
                  <a:pt x="0" y="0"/>
                </a:cubicBezTo>
                <a:close/>
              </a:path>
              <a:path w="2357120" h="2621280" stroke="0" extrusionOk="0">
                <a:moveTo>
                  <a:pt x="0" y="0"/>
                </a:moveTo>
                <a:cubicBezTo>
                  <a:pt x="199333" y="-16767"/>
                  <a:pt x="387387" y="7349"/>
                  <a:pt x="589280" y="0"/>
                </a:cubicBezTo>
                <a:cubicBezTo>
                  <a:pt x="791173" y="-7349"/>
                  <a:pt x="924580" y="-3778"/>
                  <a:pt x="1225702" y="0"/>
                </a:cubicBezTo>
                <a:cubicBezTo>
                  <a:pt x="1526824" y="3778"/>
                  <a:pt x="2012343" y="-26875"/>
                  <a:pt x="2357120" y="0"/>
                </a:cubicBezTo>
                <a:cubicBezTo>
                  <a:pt x="2365594" y="275473"/>
                  <a:pt x="2361294" y="406637"/>
                  <a:pt x="2357120" y="707746"/>
                </a:cubicBezTo>
                <a:cubicBezTo>
                  <a:pt x="2352946" y="1008855"/>
                  <a:pt x="2347392" y="1175721"/>
                  <a:pt x="2357120" y="1389278"/>
                </a:cubicBezTo>
                <a:cubicBezTo>
                  <a:pt x="2366848" y="1602835"/>
                  <a:pt x="2332362" y="2189651"/>
                  <a:pt x="2357120" y="2621280"/>
                </a:cubicBezTo>
                <a:cubicBezTo>
                  <a:pt x="2116377" y="2616459"/>
                  <a:pt x="2083654" y="2606828"/>
                  <a:pt x="1838554" y="2621280"/>
                </a:cubicBezTo>
                <a:cubicBezTo>
                  <a:pt x="1593454" y="2635732"/>
                  <a:pt x="1483764" y="2646097"/>
                  <a:pt x="1296416" y="2621280"/>
                </a:cubicBezTo>
                <a:cubicBezTo>
                  <a:pt x="1109068" y="2596463"/>
                  <a:pt x="987624" y="2623110"/>
                  <a:pt x="707136" y="2621280"/>
                </a:cubicBezTo>
                <a:cubicBezTo>
                  <a:pt x="426648" y="2619450"/>
                  <a:pt x="159167" y="2622204"/>
                  <a:pt x="0" y="2621280"/>
                </a:cubicBezTo>
                <a:cubicBezTo>
                  <a:pt x="-6225" y="2377836"/>
                  <a:pt x="-13399" y="2214211"/>
                  <a:pt x="0" y="2018386"/>
                </a:cubicBezTo>
                <a:cubicBezTo>
                  <a:pt x="13399" y="1822561"/>
                  <a:pt x="5387" y="1651661"/>
                  <a:pt x="0" y="1336853"/>
                </a:cubicBezTo>
                <a:cubicBezTo>
                  <a:pt x="-5387" y="1022045"/>
                  <a:pt x="6990" y="927342"/>
                  <a:pt x="0" y="707746"/>
                </a:cubicBezTo>
                <a:cubicBezTo>
                  <a:pt x="-6990" y="488150"/>
                  <a:pt x="21849" y="335097"/>
                  <a:pt x="0" y="0"/>
                </a:cubicBezTo>
                <a:close/>
              </a:path>
            </a:pathLst>
          </a:custGeom>
          <a:solidFill>
            <a:srgbClr val="CD9FD2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03778028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834EA-E44E-4EAF-A0D4-CC6393194EE9}"/>
              </a:ext>
            </a:extLst>
          </p:cNvPr>
          <p:cNvSpPr txBox="1"/>
          <p:nvPr/>
        </p:nvSpPr>
        <p:spPr>
          <a:xfrm>
            <a:off x="924560" y="3820160"/>
            <a:ext cx="16596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Violet.</a:t>
            </a:r>
            <a:endParaRPr lang="ko-KR" altLang="en-US" sz="4400" b="1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05CF3-7AE7-4676-BAF6-3E67641D51F9}"/>
              </a:ext>
            </a:extLst>
          </p:cNvPr>
          <p:cNvSpPr txBox="1"/>
          <p:nvPr/>
        </p:nvSpPr>
        <p:spPr>
          <a:xfrm>
            <a:off x="10134140" y="428182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새별의</a:t>
            </a:r>
            <a:r>
              <a:rPr lang="ko-KR" altLang="en-US" sz="1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860160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10855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2670422"/>
            <a:ext cx="3801362" cy="461665"/>
            <a:chOff x="1007259" y="2450771"/>
            <a:chExt cx="3801362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3206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3864031"/>
            <a:ext cx="3801362" cy="461665"/>
            <a:chOff x="1007259" y="2450771"/>
            <a:chExt cx="3801362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3206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5057640"/>
            <a:ext cx="3801362" cy="461665"/>
            <a:chOff x="1007259" y="2450771"/>
            <a:chExt cx="3801362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32063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9922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1"/>
          </a:fgClr>
          <a:bgClr>
            <a:schemeClr val="accent1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2F886D-2A9D-42C6-A1F2-14FFE651DCE5}"/>
              </a:ext>
            </a:extLst>
          </p:cNvPr>
          <p:cNvSpPr txBox="1"/>
          <p:nvPr/>
        </p:nvSpPr>
        <p:spPr>
          <a:xfrm>
            <a:off x="3014066" y="3044279"/>
            <a:ext cx="56573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1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꽤 괜찮은 템플릿</a:t>
            </a:r>
          </a:p>
        </p:txBody>
      </p:sp>
    </p:spTree>
    <p:extLst>
      <p:ext uri="{BB962C8B-B14F-4D97-AF65-F5344CB8AC3E}">
        <p14:creationId xmlns:p14="http://schemas.microsoft.com/office/powerpoint/2010/main" val="3928151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7AE8B2-1075-4334-AC3F-F7518BEEAE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77333 w 6096000"/>
              <a:gd name="connsiteY1" fmla="*/ 0 h 6858000"/>
              <a:gd name="connsiteX2" fmla="*/ 1171787 w 6096000"/>
              <a:gd name="connsiteY2" fmla="*/ 0 h 6858000"/>
              <a:gd name="connsiteX3" fmla="*/ 1666240 w 6096000"/>
              <a:gd name="connsiteY3" fmla="*/ 0 h 6858000"/>
              <a:gd name="connsiteX4" fmla="*/ 2282613 w 6096000"/>
              <a:gd name="connsiteY4" fmla="*/ 0 h 6858000"/>
              <a:gd name="connsiteX5" fmla="*/ 2898987 w 6096000"/>
              <a:gd name="connsiteY5" fmla="*/ 0 h 6858000"/>
              <a:gd name="connsiteX6" fmla="*/ 3515360 w 6096000"/>
              <a:gd name="connsiteY6" fmla="*/ 0 h 6858000"/>
              <a:gd name="connsiteX7" fmla="*/ 4192693 w 6096000"/>
              <a:gd name="connsiteY7" fmla="*/ 0 h 6858000"/>
              <a:gd name="connsiteX8" fmla="*/ 4991947 w 6096000"/>
              <a:gd name="connsiteY8" fmla="*/ 0 h 6858000"/>
              <a:gd name="connsiteX9" fmla="*/ 5486400 w 6096000"/>
              <a:gd name="connsiteY9" fmla="*/ 0 h 6858000"/>
              <a:gd name="connsiteX10" fmla="*/ 6096000 w 6096000"/>
              <a:gd name="connsiteY10" fmla="*/ 0 h 6858000"/>
              <a:gd name="connsiteX11" fmla="*/ 6096000 w 6096000"/>
              <a:gd name="connsiteY11" fmla="*/ 685800 h 6858000"/>
              <a:gd name="connsiteX12" fmla="*/ 6096000 w 6096000"/>
              <a:gd name="connsiteY12" fmla="*/ 1371600 h 6858000"/>
              <a:gd name="connsiteX13" fmla="*/ 6096000 w 6096000"/>
              <a:gd name="connsiteY13" fmla="*/ 2057400 h 6858000"/>
              <a:gd name="connsiteX14" fmla="*/ 6096000 w 6096000"/>
              <a:gd name="connsiteY14" fmla="*/ 2537460 h 6858000"/>
              <a:gd name="connsiteX15" fmla="*/ 6096000 w 6096000"/>
              <a:gd name="connsiteY15" fmla="*/ 3223260 h 6858000"/>
              <a:gd name="connsiteX16" fmla="*/ 6096000 w 6096000"/>
              <a:gd name="connsiteY16" fmla="*/ 3703320 h 6858000"/>
              <a:gd name="connsiteX17" fmla="*/ 6096000 w 6096000"/>
              <a:gd name="connsiteY17" fmla="*/ 4183380 h 6858000"/>
              <a:gd name="connsiteX18" fmla="*/ 6096000 w 6096000"/>
              <a:gd name="connsiteY18" fmla="*/ 4663440 h 6858000"/>
              <a:gd name="connsiteX19" fmla="*/ 6096000 w 6096000"/>
              <a:gd name="connsiteY19" fmla="*/ 5349240 h 6858000"/>
              <a:gd name="connsiteX20" fmla="*/ 6096000 w 6096000"/>
              <a:gd name="connsiteY20" fmla="*/ 5897880 h 6858000"/>
              <a:gd name="connsiteX21" fmla="*/ 6096000 w 6096000"/>
              <a:gd name="connsiteY21" fmla="*/ 6858000 h 6858000"/>
              <a:gd name="connsiteX22" fmla="*/ 5479627 w 6096000"/>
              <a:gd name="connsiteY22" fmla="*/ 6858000 h 6858000"/>
              <a:gd name="connsiteX23" fmla="*/ 4924213 w 6096000"/>
              <a:gd name="connsiteY23" fmla="*/ 6858000 h 6858000"/>
              <a:gd name="connsiteX24" fmla="*/ 4185920 w 6096000"/>
              <a:gd name="connsiteY24" fmla="*/ 6858000 h 6858000"/>
              <a:gd name="connsiteX25" fmla="*/ 3691467 w 6096000"/>
              <a:gd name="connsiteY25" fmla="*/ 6858000 h 6858000"/>
              <a:gd name="connsiteX26" fmla="*/ 2892213 w 6096000"/>
              <a:gd name="connsiteY26" fmla="*/ 6858000 h 6858000"/>
              <a:gd name="connsiteX27" fmla="*/ 2336800 w 6096000"/>
              <a:gd name="connsiteY27" fmla="*/ 6858000 h 6858000"/>
              <a:gd name="connsiteX28" fmla="*/ 1720427 w 6096000"/>
              <a:gd name="connsiteY28" fmla="*/ 6858000 h 6858000"/>
              <a:gd name="connsiteX29" fmla="*/ 921173 w 6096000"/>
              <a:gd name="connsiteY29" fmla="*/ 6858000 h 6858000"/>
              <a:gd name="connsiteX30" fmla="*/ 0 w 6096000"/>
              <a:gd name="connsiteY30" fmla="*/ 6858000 h 6858000"/>
              <a:gd name="connsiteX31" fmla="*/ 0 w 6096000"/>
              <a:gd name="connsiteY31" fmla="*/ 6240780 h 6858000"/>
              <a:gd name="connsiteX32" fmla="*/ 0 w 6096000"/>
              <a:gd name="connsiteY32" fmla="*/ 5486400 h 6858000"/>
              <a:gd name="connsiteX33" fmla="*/ 0 w 6096000"/>
              <a:gd name="connsiteY33" fmla="*/ 5006340 h 6858000"/>
              <a:gd name="connsiteX34" fmla="*/ 0 w 6096000"/>
              <a:gd name="connsiteY34" fmla="*/ 4320540 h 6858000"/>
              <a:gd name="connsiteX35" fmla="*/ 0 w 6096000"/>
              <a:gd name="connsiteY35" fmla="*/ 3771900 h 6858000"/>
              <a:gd name="connsiteX36" fmla="*/ 0 w 6096000"/>
              <a:gd name="connsiteY36" fmla="*/ 3223260 h 6858000"/>
              <a:gd name="connsiteX37" fmla="*/ 0 w 6096000"/>
              <a:gd name="connsiteY37" fmla="*/ 2468880 h 6858000"/>
              <a:gd name="connsiteX38" fmla="*/ 0 w 6096000"/>
              <a:gd name="connsiteY38" fmla="*/ 1920240 h 6858000"/>
              <a:gd name="connsiteX39" fmla="*/ 0 w 6096000"/>
              <a:gd name="connsiteY39" fmla="*/ 1097280 h 6858000"/>
              <a:gd name="connsiteX40" fmla="*/ 0 w 6096000"/>
              <a:gd name="connsiteY4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96000" h="6858000" fill="none" extrusionOk="0">
                <a:moveTo>
                  <a:pt x="0" y="0"/>
                </a:moveTo>
                <a:cubicBezTo>
                  <a:pt x="294752" y="-24464"/>
                  <a:pt x="370349" y="10653"/>
                  <a:pt x="677333" y="0"/>
                </a:cubicBezTo>
                <a:cubicBezTo>
                  <a:pt x="984317" y="-10653"/>
                  <a:pt x="1058816" y="15353"/>
                  <a:pt x="1171787" y="0"/>
                </a:cubicBezTo>
                <a:cubicBezTo>
                  <a:pt x="1284758" y="-15353"/>
                  <a:pt x="1426824" y="3767"/>
                  <a:pt x="1666240" y="0"/>
                </a:cubicBezTo>
                <a:cubicBezTo>
                  <a:pt x="1905656" y="-3767"/>
                  <a:pt x="2093839" y="24976"/>
                  <a:pt x="2282613" y="0"/>
                </a:cubicBezTo>
                <a:cubicBezTo>
                  <a:pt x="2471387" y="-24976"/>
                  <a:pt x="2759296" y="-10268"/>
                  <a:pt x="2898987" y="0"/>
                </a:cubicBezTo>
                <a:cubicBezTo>
                  <a:pt x="3038678" y="10268"/>
                  <a:pt x="3272650" y="22150"/>
                  <a:pt x="3515360" y="0"/>
                </a:cubicBezTo>
                <a:cubicBezTo>
                  <a:pt x="3758070" y="-22150"/>
                  <a:pt x="4052197" y="-2846"/>
                  <a:pt x="4192693" y="0"/>
                </a:cubicBezTo>
                <a:cubicBezTo>
                  <a:pt x="4333189" y="2846"/>
                  <a:pt x="4717186" y="-2364"/>
                  <a:pt x="4991947" y="0"/>
                </a:cubicBezTo>
                <a:cubicBezTo>
                  <a:pt x="5266708" y="2364"/>
                  <a:pt x="5319918" y="-1313"/>
                  <a:pt x="5486400" y="0"/>
                </a:cubicBezTo>
                <a:cubicBezTo>
                  <a:pt x="5652882" y="1313"/>
                  <a:pt x="5962484" y="-9743"/>
                  <a:pt x="6096000" y="0"/>
                </a:cubicBezTo>
                <a:cubicBezTo>
                  <a:pt x="6123371" y="229962"/>
                  <a:pt x="6121887" y="365946"/>
                  <a:pt x="6096000" y="685800"/>
                </a:cubicBezTo>
                <a:cubicBezTo>
                  <a:pt x="6070113" y="1005654"/>
                  <a:pt x="6116986" y="1168279"/>
                  <a:pt x="6096000" y="1371600"/>
                </a:cubicBezTo>
                <a:cubicBezTo>
                  <a:pt x="6075014" y="1574921"/>
                  <a:pt x="6088447" y="1898245"/>
                  <a:pt x="6096000" y="2057400"/>
                </a:cubicBezTo>
                <a:cubicBezTo>
                  <a:pt x="6103553" y="2216555"/>
                  <a:pt x="6109321" y="2420621"/>
                  <a:pt x="6096000" y="2537460"/>
                </a:cubicBezTo>
                <a:cubicBezTo>
                  <a:pt x="6082679" y="2654299"/>
                  <a:pt x="6125674" y="2916262"/>
                  <a:pt x="6096000" y="3223260"/>
                </a:cubicBezTo>
                <a:cubicBezTo>
                  <a:pt x="6066326" y="3530258"/>
                  <a:pt x="6117345" y="3577415"/>
                  <a:pt x="6096000" y="3703320"/>
                </a:cubicBezTo>
                <a:cubicBezTo>
                  <a:pt x="6074655" y="3829225"/>
                  <a:pt x="6115462" y="3981382"/>
                  <a:pt x="6096000" y="4183380"/>
                </a:cubicBezTo>
                <a:cubicBezTo>
                  <a:pt x="6076538" y="4385378"/>
                  <a:pt x="6077261" y="4453330"/>
                  <a:pt x="6096000" y="4663440"/>
                </a:cubicBezTo>
                <a:cubicBezTo>
                  <a:pt x="6114739" y="4873550"/>
                  <a:pt x="6117435" y="5136278"/>
                  <a:pt x="6096000" y="5349240"/>
                </a:cubicBezTo>
                <a:cubicBezTo>
                  <a:pt x="6074565" y="5562202"/>
                  <a:pt x="6077724" y="5773498"/>
                  <a:pt x="6096000" y="5897880"/>
                </a:cubicBezTo>
                <a:cubicBezTo>
                  <a:pt x="6114276" y="6022262"/>
                  <a:pt x="6066032" y="6487680"/>
                  <a:pt x="6096000" y="6858000"/>
                </a:cubicBezTo>
                <a:cubicBezTo>
                  <a:pt x="5899688" y="6860723"/>
                  <a:pt x="5674561" y="6875801"/>
                  <a:pt x="5479627" y="6858000"/>
                </a:cubicBezTo>
                <a:cubicBezTo>
                  <a:pt x="5284693" y="6840199"/>
                  <a:pt x="5071157" y="6873754"/>
                  <a:pt x="4924213" y="6858000"/>
                </a:cubicBezTo>
                <a:cubicBezTo>
                  <a:pt x="4777269" y="6842246"/>
                  <a:pt x="4484949" y="6886174"/>
                  <a:pt x="4185920" y="6858000"/>
                </a:cubicBezTo>
                <a:cubicBezTo>
                  <a:pt x="3886891" y="6829826"/>
                  <a:pt x="3813230" y="6846135"/>
                  <a:pt x="3691467" y="6858000"/>
                </a:cubicBezTo>
                <a:cubicBezTo>
                  <a:pt x="3569704" y="6869865"/>
                  <a:pt x="3136213" y="6828399"/>
                  <a:pt x="2892213" y="6858000"/>
                </a:cubicBezTo>
                <a:cubicBezTo>
                  <a:pt x="2648213" y="6887601"/>
                  <a:pt x="2464112" y="6853681"/>
                  <a:pt x="2336800" y="6858000"/>
                </a:cubicBezTo>
                <a:cubicBezTo>
                  <a:pt x="2209488" y="6862319"/>
                  <a:pt x="1895777" y="6836870"/>
                  <a:pt x="1720427" y="6858000"/>
                </a:cubicBezTo>
                <a:cubicBezTo>
                  <a:pt x="1545077" y="6879130"/>
                  <a:pt x="1116368" y="6873503"/>
                  <a:pt x="921173" y="6858000"/>
                </a:cubicBezTo>
                <a:cubicBezTo>
                  <a:pt x="725978" y="6842497"/>
                  <a:pt x="274493" y="6833580"/>
                  <a:pt x="0" y="6858000"/>
                </a:cubicBezTo>
                <a:cubicBezTo>
                  <a:pt x="21310" y="6722302"/>
                  <a:pt x="24050" y="6410595"/>
                  <a:pt x="0" y="6240780"/>
                </a:cubicBezTo>
                <a:cubicBezTo>
                  <a:pt x="-24050" y="6070965"/>
                  <a:pt x="1613" y="5682401"/>
                  <a:pt x="0" y="5486400"/>
                </a:cubicBezTo>
                <a:cubicBezTo>
                  <a:pt x="-1613" y="5290399"/>
                  <a:pt x="16602" y="5185850"/>
                  <a:pt x="0" y="5006340"/>
                </a:cubicBezTo>
                <a:cubicBezTo>
                  <a:pt x="-16602" y="4826830"/>
                  <a:pt x="-1695" y="4632585"/>
                  <a:pt x="0" y="4320540"/>
                </a:cubicBezTo>
                <a:cubicBezTo>
                  <a:pt x="1695" y="4008495"/>
                  <a:pt x="25237" y="3934596"/>
                  <a:pt x="0" y="3771900"/>
                </a:cubicBezTo>
                <a:cubicBezTo>
                  <a:pt x="-25237" y="3609204"/>
                  <a:pt x="-21003" y="3358357"/>
                  <a:pt x="0" y="3223260"/>
                </a:cubicBezTo>
                <a:cubicBezTo>
                  <a:pt x="21003" y="3088163"/>
                  <a:pt x="8605" y="2817657"/>
                  <a:pt x="0" y="2468880"/>
                </a:cubicBezTo>
                <a:cubicBezTo>
                  <a:pt x="-8605" y="2120103"/>
                  <a:pt x="17316" y="2108146"/>
                  <a:pt x="0" y="1920240"/>
                </a:cubicBezTo>
                <a:cubicBezTo>
                  <a:pt x="-17316" y="1732334"/>
                  <a:pt x="-8789" y="1414862"/>
                  <a:pt x="0" y="1097280"/>
                </a:cubicBezTo>
                <a:cubicBezTo>
                  <a:pt x="8789" y="779698"/>
                  <a:pt x="18271" y="295149"/>
                  <a:pt x="0" y="0"/>
                </a:cubicBezTo>
                <a:close/>
              </a:path>
              <a:path w="6096000" h="6858000" stroke="0" extrusionOk="0">
                <a:moveTo>
                  <a:pt x="0" y="0"/>
                </a:moveTo>
                <a:cubicBezTo>
                  <a:pt x="333585" y="22260"/>
                  <a:pt x="488646" y="9090"/>
                  <a:pt x="738293" y="0"/>
                </a:cubicBezTo>
                <a:cubicBezTo>
                  <a:pt x="987940" y="-9090"/>
                  <a:pt x="1293502" y="-4318"/>
                  <a:pt x="1537547" y="0"/>
                </a:cubicBezTo>
                <a:cubicBezTo>
                  <a:pt x="1781592" y="4318"/>
                  <a:pt x="1972298" y="28396"/>
                  <a:pt x="2214880" y="0"/>
                </a:cubicBezTo>
                <a:cubicBezTo>
                  <a:pt x="2457462" y="-28396"/>
                  <a:pt x="2706537" y="24405"/>
                  <a:pt x="2831253" y="0"/>
                </a:cubicBezTo>
                <a:cubicBezTo>
                  <a:pt x="2955969" y="-24405"/>
                  <a:pt x="3144289" y="15112"/>
                  <a:pt x="3447627" y="0"/>
                </a:cubicBezTo>
                <a:cubicBezTo>
                  <a:pt x="3750965" y="-15112"/>
                  <a:pt x="3785850" y="-5631"/>
                  <a:pt x="4064000" y="0"/>
                </a:cubicBezTo>
                <a:cubicBezTo>
                  <a:pt x="4342150" y="5631"/>
                  <a:pt x="4465921" y="-14751"/>
                  <a:pt x="4619413" y="0"/>
                </a:cubicBezTo>
                <a:cubicBezTo>
                  <a:pt x="4772905" y="14751"/>
                  <a:pt x="5072060" y="-32775"/>
                  <a:pt x="5418667" y="0"/>
                </a:cubicBezTo>
                <a:cubicBezTo>
                  <a:pt x="5765274" y="32775"/>
                  <a:pt x="5849317" y="-31705"/>
                  <a:pt x="6096000" y="0"/>
                </a:cubicBezTo>
                <a:cubicBezTo>
                  <a:pt x="6070773" y="358951"/>
                  <a:pt x="6122132" y="469463"/>
                  <a:pt x="6096000" y="822960"/>
                </a:cubicBezTo>
                <a:cubicBezTo>
                  <a:pt x="6069868" y="1176457"/>
                  <a:pt x="6101016" y="1163243"/>
                  <a:pt x="6096000" y="1440180"/>
                </a:cubicBezTo>
                <a:cubicBezTo>
                  <a:pt x="6090984" y="1717117"/>
                  <a:pt x="6084383" y="1690600"/>
                  <a:pt x="6096000" y="1920240"/>
                </a:cubicBezTo>
                <a:cubicBezTo>
                  <a:pt x="6107617" y="2149880"/>
                  <a:pt x="6116056" y="2264612"/>
                  <a:pt x="6096000" y="2468880"/>
                </a:cubicBezTo>
                <a:cubicBezTo>
                  <a:pt x="6075944" y="2673148"/>
                  <a:pt x="6074322" y="2958052"/>
                  <a:pt x="6096000" y="3154680"/>
                </a:cubicBezTo>
                <a:cubicBezTo>
                  <a:pt x="6117678" y="3351308"/>
                  <a:pt x="6080382" y="3476351"/>
                  <a:pt x="6096000" y="3634740"/>
                </a:cubicBezTo>
                <a:cubicBezTo>
                  <a:pt x="6111618" y="3793129"/>
                  <a:pt x="6113868" y="4065709"/>
                  <a:pt x="6096000" y="4251960"/>
                </a:cubicBezTo>
                <a:cubicBezTo>
                  <a:pt x="6078132" y="4438211"/>
                  <a:pt x="6123891" y="4746169"/>
                  <a:pt x="6096000" y="4937760"/>
                </a:cubicBezTo>
                <a:cubicBezTo>
                  <a:pt x="6068109" y="5129351"/>
                  <a:pt x="6117166" y="5261639"/>
                  <a:pt x="6096000" y="5417820"/>
                </a:cubicBezTo>
                <a:cubicBezTo>
                  <a:pt x="6074834" y="5574001"/>
                  <a:pt x="6131763" y="5996404"/>
                  <a:pt x="6096000" y="6240780"/>
                </a:cubicBezTo>
                <a:cubicBezTo>
                  <a:pt x="6060237" y="6485156"/>
                  <a:pt x="6081963" y="6602236"/>
                  <a:pt x="6096000" y="6858000"/>
                </a:cubicBezTo>
                <a:cubicBezTo>
                  <a:pt x="5946732" y="6887193"/>
                  <a:pt x="5646288" y="6870754"/>
                  <a:pt x="5357707" y="6858000"/>
                </a:cubicBezTo>
                <a:cubicBezTo>
                  <a:pt x="5069126" y="6845246"/>
                  <a:pt x="5018081" y="6875773"/>
                  <a:pt x="4802293" y="6858000"/>
                </a:cubicBezTo>
                <a:cubicBezTo>
                  <a:pt x="4586505" y="6840227"/>
                  <a:pt x="4392598" y="6830799"/>
                  <a:pt x="4124960" y="6858000"/>
                </a:cubicBezTo>
                <a:cubicBezTo>
                  <a:pt x="3857322" y="6885201"/>
                  <a:pt x="3679266" y="6838818"/>
                  <a:pt x="3386667" y="6858000"/>
                </a:cubicBezTo>
                <a:cubicBezTo>
                  <a:pt x="3094068" y="6877182"/>
                  <a:pt x="3120617" y="6857374"/>
                  <a:pt x="2892213" y="6858000"/>
                </a:cubicBezTo>
                <a:cubicBezTo>
                  <a:pt x="2663809" y="6858626"/>
                  <a:pt x="2537481" y="6882023"/>
                  <a:pt x="2336800" y="6858000"/>
                </a:cubicBezTo>
                <a:cubicBezTo>
                  <a:pt x="2136119" y="6833977"/>
                  <a:pt x="1925898" y="6847724"/>
                  <a:pt x="1781387" y="6858000"/>
                </a:cubicBezTo>
                <a:cubicBezTo>
                  <a:pt x="1636876" y="6868276"/>
                  <a:pt x="1248593" y="6849509"/>
                  <a:pt x="1104053" y="6858000"/>
                </a:cubicBezTo>
                <a:cubicBezTo>
                  <a:pt x="959513" y="6866491"/>
                  <a:pt x="229980" y="6831924"/>
                  <a:pt x="0" y="6858000"/>
                </a:cubicBezTo>
                <a:cubicBezTo>
                  <a:pt x="37354" y="6462428"/>
                  <a:pt x="8488" y="6219075"/>
                  <a:pt x="0" y="6035040"/>
                </a:cubicBezTo>
                <a:cubicBezTo>
                  <a:pt x="-8488" y="5851005"/>
                  <a:pt x="16078" y="5673610"/>
                  <a:pt x="0" y="5554980"/>
                </a:cubicBezTo>
                <a:cubicBezTo>
                  <a:pt x="-16078" y="5436350"/>
                  <a:pt x="-11282" y="5148268"/>
                  <a:pt x="0" y="4937760"/>
                </a:cubicBezTo>
                <a:cubicBezTo>
                  <a:pt x="11282" y="4727252"/>
                  <a:pt x="20010" y="4483540"/>
                  <a:pt x="0" y="4251960"/>
                </a:cubicBezTo>
                <a:cubicBezTo>
                  <a:pt x="-20010" y="4020380"/>
                  <a:pt x="5254" y="3830504"/>
                  <a:pt x="0" y="3703320"/>
                </a:cubicBezTo>
                <a:cubicBezTo>
                  <a:pt x="-5254" y="3576136"/>
                  <a:pt x="12158" y="3298199"/>
                  <a:pt x="0" y="3086100"/>
                </a:cubicBezTo>
                <a:cubicBezTo>
                  <a:pt x="-12158" y="2874001"/>
                  <a:pt x="9225" y="2704168"/>
                  <a:pt x="0" y="2468880"/>
                </a:cubicBezTo>
                <a:cubicBezTo>
                  <a:pt x="-9225" y="2233592"/>
                  <a:pt x="3378" y="1876740"/>
                  <a:pt x="0" y="1714500"/>
                </a:cubicBezTo>
                <a:cubicBezTo>
                  <a:pt x="-3378" y="1552260"/>
                  <a:pt x="27331" y="1289437"/>
                  <a:pt x="0" y="960120"/>
                </a:cubicBezTo>
                <a:cubicBezTo>
                  <a:pt x="-27331" y="630803"/>
                  <a:pt x="-37599" y="365106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3070429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E0139-568C-440B-83DB-94962367A431}"/>
              </a:ext>
            </a:extLst>
          </p:cNvPr>
          <p:cNvSpPr txBox="1"/>
          <p:nvPr/>
        </p:nvSpPr>
        <p:spPr>
          <a:xfrm>
            <a:off x="762000" y="782320"/>
            <a:ext cx="98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목차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0EF868-F379-4374-9750-F9D1052076D1}"/>
              </a:ext>
            </a:extLst>
          </p:cNvPr>
          <p:cNvCxnSpPr/>
          <p:nvPr/>
        </p:nvCxnSpPr>
        <p:spPr>
          <a:xfrm>
            <a:off x="762000" y="1534160"/>
            <a:ext cx="533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EDAA5CD-BFC9-4484-B502-041FE3A5BFC2}"/>
              </a:ext>
            </a:extLst>
          </p:cNvPr>
          <p:cNvGrpSpPr/>
          <p:nvPr/>
        </p:nvGrpSpPr>
        <p:grpSpPr>
          <a:xfrm>
            <a:off x="1007259" y="2670422"/>
            <a:ext cx="3466334" cy="461665"/>
            <a:chOff x="1007259" y="2450771"/>
            <a:chExt cx="3466334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8946CC-546A-439F-906F-A73091733684}"/>
                </a:ext>
              </a:extLst>
            </p:cNvPr>
            <p:cNvSpPr txBox="1"/>
            <p:nvPr/>
          </p:nvSpPr>
          <p:spPr>
            <a:xfrm>
              <a:off x="1007259" y="2496938"/>
              <a:ext cx="522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01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9425E6-794B-4431-928C-935792FF27F0}"/>
                </a:ext>
              </a:extLst>
            </p:cNvPr>
            <p:cNvSpPr txBox="1"/>
            <p:nvPr/>
          </p:nvSpPr>
          <p:spPr>
            <a:xfrm>
              <a:off x="1602294" y="2450771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D8E0CC7-A59F-4FE3-83F0-800E20BDE6B1}"/>
              </a:ext>
            </a:extLst>
          </p:cNvPr>
          <p:cNvGrpSpPr/>
          <p:nvPr/>
        </p:nvGrpSpPr>
        <p:grpSpPr>
          <a:xfrm>
            <a:off x="1007259" y="3864031"/>
            <a:ext cx="3466334" cy="461665"/>
            <a:chOff x="1007259" y="2450771"/>
            <a:chExt cx="3466334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F7C4DE-0C2A-428F-B5B0-39EE32D19445}"/>
                </a:ext>
              </a:extLst>
            </p:cNvPr>
            <p:cNvSpPr txBox="1"/>
            <p:nvPr/>
          </p:nvSpPr>
          <p:spPr>
            <a:xfrm>
              <a:off x="1007259" y="249693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02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3C85BE-F620-48D4-A48F-595E68D02597}"/>
                </a:ext>
              </a:extLst>
            </p:cNvPr>
            <p:cNvSpPr txBox="1"/>
            <p:nvPr/>
          </p:nvSpPr>
          <p:spPr>
            <a:xfrm>
              <a:off x="1602294" y="2450771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3639A2F-4C45-48D0-B6D4-E08289D615EF}"/>
              </a:ext>
            </a:extLst>
          </p:cNvPr>
          <p:cNvGrpSpPr/>
          <p:nvPr/>
        </p:nvGrpSpPr>
        <p:grpSpPr>
          <a:xfrm>
            <a:off x="1007259" y="5057640"/>
            <a:ext cx="3466334" cy="461665"/>
            <a:chOff x="1007259" y="2450771"/>
            <a:chExt cx="3466334" cy="4616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E35602F-2CF4-4519-953B-4836FE25BCC1}"/>
                </a:ext>
              </a:extLst>
            </p:cNvPr>
            <p:cNvSpPr txBox="1"/>
            <p:nvPr/>
          </p:nvSpPr>
          <p:spPr>
            <a:xfrm>
              <a:off x="1007259" y="2496938"/>
              <a:ext cx="5501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03</a:t>
              </a:r>
              <a:endParaRPr lang="ko-KR" altLang="en-US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EDE3BE3-93CE-45A4-BE1D-709F878EACDD}"/>
                </a:ext>
              </a:extLst>
            </p:cNvPr>
            <p:cNvSpPr txBox="1"/>
            <p:nvPr/>
          </p:nvSpPr>
          <p:spPr>
            <a:xfrm>
              <a:off x="1602294" y="2450771"/>
              <a:ext cx="2871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13850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D697FD-C760-460D-B77B-078E078227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117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1.</a:t>
            </a:r>
            <a:endParaRPr lang="ko-KR" altLang="en-US" sz="4400" b="1" spc="6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2850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371209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674527" y="1535019"/>
            <a:ext cx="2947543" cy="3048000"/>
          </a:xfrm>
          <a:custGeom>
            <a:avLst/>
            <a:gdLst>
              <a:gd name="connsiteX0" fmla="*/ 0 w 2947543"/>
              <a:gd name="connsiteY0" fmla="*/ 0 h 3048000"/>
              <a:gd name="connsiteX1" fmla="*/ 2947543 w 2947543"/>
              <a:gd name="connsiteY1" fmla="*/ 0 h 3048000"/>
              <a:gd name="connsiteX2" fmla="*/ 2947543 w 2947543"/>
              <a:gd name="connsiteY2" fmla="*/ 3048000 h 3048000"/>
              <a:gd name="connsiteX3" fmla="*/ 0 w 2947543"/>
              <a:gd name="connsiteY3" fmla="*/ 3048000 h 3048000"/>
              <a:gd name="connsiteX4" fmla="*/ 0 w 2947543"/>
              <a:gd name="connsiteY4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3048000" fill="none" extrusionOk="0">
                <a:moveTo>
                  <a:pt x="0" y="0"/>
                </a:moveTo>
                <a:cubicBezTo>
                  <a:pt x="1289030" y="-123458"/>
                  <a:pt x="1701262" y="-63594"/>
                  <a:pt x="2947543" y="0"/>
                </a:cubicBezTo>
                <a:cubicBezTo>
                  <a:pt x="2823340" y="514847"/>
                  <a:pt x="3005298" y="1836385"/>
                  <a:pt x="2947543" y="3048000"/>
                </a:cubicBezTo>
                <a:cubicBezTo>
                  <a:pt x="2150003" y="3129549"/>
                  <a:pt x="568832" y="2974465"/>
                  <a:pt x="0" y="3048000"/>
                </a:cubicBezTo>
                <a:cubicBezTo>
                  <a:pt x="126173" y="2423918"/>
                  <a:pt x="-163671" y="727989"/>
                  <a:pt x="0" y="0"/>
                </a:cubicBezTo>
                <a:close/>
              </a:path>
              <a:path w="2947543" h="3048000" stroke="0" extrusionOk="0">
                <a:moveTo>
                  <a:pt x="0" y="0"/>
                </a:moveTo>
                <a:cubicBezTo>
                  <a:pt x="997668" y="-122638"/>
                  <a:pt x="2485433" y="-81121"/>
                  <a:pt x="2947543" y="0"/>
                </a:cubicBezTo>
                <a:cubicBezTo>
                  <a:pt x="2978666" y="412465"/>
                  <a:pt x="3075173" y="2172398"/>
                  <a:pt x="2947543" y="3048000"/>
                </a:cubicBezTo>
                <a:cubicBezTo>
                  <a:pt x="1959956" y="3066854"/>
                  <a:pt x="1142936" y="3021857"/>
                  <a:pt x="0" y="3048000"/>
                </a:cubicBezTo>
                <a:cubicBezTo>
                  <a:pt x="-62659" y="2331208"/>
                  <a:pt x="150025" y="1519157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6443817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1162065" y="508744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724847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1833338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38CCFA8-2B66-4891-901B-193BEDC0D7CE}"/>
              </a:ext>
            </a:extLst>
          </p:cNvPr>
          <p:cNvSpPr/>
          <p:nvPr/>
        </p:nvSpPr>
        <p:spPr>
          <a:xfrm>
            <a:off x="4586669" y="1535019"/>
            <a:ext cx="2947543" cy="3048000"/>
          </a:xfrm>
          <a:custGeom>
            <a:avLst/>
            <a:gdLst>
              <a:gd name="connsiteX0" fmla="*/ 0 w 2947543"/>
              <a:gd name="connsiteY0" fmla="*/ 0 h 3048000"/>
              <a:gd name="connsiteX1" fmla="*/ 2947543 w 2947543"/>
              <a:gd name="connsiteY1" fmla="*/ 0 h 3048000"/>
              <a:gd name="connsiteX2" fmla="*/ 2947543 w 2947543"/>
              <a:gd name="connsiteY2" fmla="*/ 3048000 h 3048000"/>
              <a:gd name="connsiteX3" fmla="*/ 0 w 2947543"/>
              <a:gd name="connsiteY3" fmla="*/ 3048000 h 3048000"/>
              <a:gd name="connsiteX4" fmla="*/ 0 w 2947543"/>
              <a:gd name="connsiteY4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3048000" fill="none" extrusionOk="0">
                <a:moveTo>
                  <a:pt x="0" y="0"/>
                </a:moveTo>
                <a:cubicBezTo>
                  <a:pt x="1414879" y="-112783"/>
                  <a:pt x="2449193" y="-56748"/>
                  <a:pt x="2947543" y="0"/>
                </a:cubicBezTo>
                <a:cubicBezTo>
                  <a:pt x="2856041" y="623647"/>
                  <a:pt x="2900078" y="1754528"/>
                  <a:pt x="2947543" y="3048000"/>
                </a:cubicBezTo>
                <a:cubicBezTo>
                  <a:pt x="2533937" y="3117418"/>
                  <a:pt x="702442" y="3038245"/>
                  <a:pt x="0" y="3048000"/>
                </a:cubicBezTo>
                <a:cubicBezTo>
                  <a:pt x="143394" y="2090889"/>
                  <a:pt x="-157710" y="338548"/>
                  <a:pt x="0" y="0"/>
                </a:cubicBezTo>
                <a:close/>
              </a:path>
              <a:path w="2947543" h="3048000" stroke="0" extrusionOk="0">
                <a:moveTo>
                  <a:pt x="0" y="0"/>
                </a:moveTo>
                <a:cubicBezTo>
                  <a:pt x="1363559" y="-128128"/>
                  <a:pt x="2344938" y="-11015"/>
                  <a:pt x="2947543" y="0"/>
                </a:cubicBezTo>
                <a:cubicBezTo>
                  <a:pt x="3055915" y="665028"/>
                  <a:pt x="3049509" y="1971247"/>
                  <a:pt x="2947543" y="3048000"/>
                </a:cubicBezTo>
                <a:cubicBezTo>
                  <a:pt x="2547835" y="2988776"/>
                  <a:pt x="1046910" y="2914933"/>
                  <a:pt x="0" y="3048000"/>
                </a:cubicBezTo>
                <a:cubicBezTo>
                  <a:pt x="48841" y="2322536"/>
                  <a:pt x="-69807" y="1122765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360112520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37C66F7D-A844-4450-A72D-CAEA11193DB1}"/>
              </a:ext>
            </a:extLst>
          </p:cNvPr>
          <p:cNvSpPr txBox="1"/>
          <p:nvPr/>
        </p:nvSpPr>
        <p:spPr>
          <a:xfrm>
            <a:off x="5132942" y="508744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5B3FF-AD35-4AB6-A25A-630933B7FFF3}"/>
              </a:ext>
            </a:extLst>
          </p:cNvPr>
          <p:cNvSpPr txBox="1"/>
          <p:nvPr/>
        </p:nvSpPr>
        <p:spPr>
          <a:xfrm>
            <a:off x="4636989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BF8C8A-5425-4A44-B0A6-92BE15C0F716}"/>
              </a:ext>
            </a:extLst>
          </p:cNvPr>
          <p:cNvCxnSpPr/>
          <p:nvPr/>
        </p:nvCxnSpPr>
        <p:spPr>
          <a:xfrm>
            <a:off x="5745480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3">
            <a:extLst>
              <a:ext uri="{FF2B5EF4-FFF2-40B4-BE49-F238E27FC236}">
                <a16:creationId xmlns:a16="http://schemas.microsoft.com/office/drawing/2014/main" id="{8CCAA07D-10C4-4F24-9544-0BE2DAA0E4FD}"/>
              </a:ext>
            </a:extLst>
          </p:cNvPr>
          <p:cNvSpPr/>
          <p:nvPr/>
        </p:nvSpPr>
        <p:spPr>
          <a:xfrm>
            <a:off x="8549131" y="1535019"/>
            <a:ext cx="2947543" cy="3048000"/>
          </a:xfrm>
          <a:custGeom>
            <a:avLst/>
            <a:gdLst>
              <a:gd name="connsiteX0" fmla="*/ 0 w 2947543"/>
              <a:gd name="connsiteY0" fmla="*/ 0 h 3048000"/>
              <a:gd name="connsiteX1" fmla="*/ 2947543 w 2947543"/>
              <a:gd name="connsiteY1" fmla="*/ 0 h 3048000"/>
              <a:gd name="connsiteX2" fmla="*/ 2947543 w 2947543"/>
              <a:gd name="connsiteY2" fmla="*/ 3048000 h 3048000"/>
              <a:gd name="connsiteX3" fmla="*/ 0 w 2947543"/>
              <a:gd name="connsiteY3" fmla="*/ 3048000 h 3048000"/>
              <a:gd name="connsiteX4" fmla="*/ 0 w 2947543"/>
              <a:gd name="connsiteY4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7543" h="3048000" fill="none" extrusionOk="0">
                <a:moveTo>
                  <a:pt x="0" y="0"/>
                </a:moveTo>
                <a:cubicBezTo>
                  <a:pt x="1131000" y="-94376"/>
                  <a:pt x="1508934" y="119236"/>
                  <a:pt x="2947543" y="0"/>
                </a:cubicBezTo>
                <a:cubicBezTo>
                  <a:pt x="3110567" y="1452016"/>
                  <a:pt x="3006095" y="2201687"/>
                  <a:pt x="2947543" y="3048000"/>
                </a:cubicBezTo>
                <a:cubicBezTo>
                  <a:pt x="2610148" y="2996853"/>
                  <a:pt x="1351208" y="3038470"/>
                  <a:pt x="0" y="3048000"/>
                </a:cubicBezTo>
                <a:cubicBezTo>
                  <a:pt x="25288" y="2531145"/>
                  <a:pt x="-64232" y="767323"/>
                  <a:pt x="0" y="0"/>
                </a:cubicBezTo>
                <a:close/>
              </a:path>
              <a:path w="2947543" h="3048000" stroke="0" extrusionOk="0">
                <a:moveTo>
                  <a:pt x="0" y="0"/>
                </a:moveTo>
                <a:cubicBezTo>
                  <a:pt x="1134786" y="33145"/>
                  <a:pt x="2408378" y="-55359"/>
                  <a:pt x="2947543" y="0"/>
                </a:cubicBezTo>
                <a:cubicBezTo>
                  <a:pt x="2796566" y="832602"/>
                  <a:pt x="2908793" y="1625124"/>
                  <a:pt x="2947543" y="3048000"/>
                </a:cubicBezTo>
                <a:cubicBezTo>
                  <a:pt x="2290228" y="2983580"/>
                  <a:pt x="1331143" y="2888092"/>
                  <a:pt x="0" y="3048000"/>
                </a:cubicBezTo>
                <a:cubicBezTo>
                  <a:pt x="37830" y="2155705"/>
                  <a:pt x="83388" y="1222988"/>
                  <a:pt x="0" y="0"/>
                </a:cubicBezTo>
                <a:close/>
              </a:path>
            </a:pathLst>
          </a:custGeom>
          <a:solidFill>
            <a:srgbClr val="EEE9E2"/>
          </a:solidFill>
          <a:ln>
            <a:solidFill>
              <a:schemeClr val="tx1">
                <a:lumMod val="65000"/>
                <a:lumOff val="35000"/>
              </a:schemeClr>
            </a:solidFill>
            <a:extLst>
              <a:ext uri="{C807C97D-BFC1-408E-A445-0C87EB9F89A2}">
                <ask:lineSketchStyleProps xmlns:ask="http://schemas.microsoft.com/office/drawing/2018/sketchyshapes" sd="118696097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E97A44F9-947A-41FC-97EB-025AC9553877}"/>
              </a:ext>
            </a:extLst>
          </p:cNvPr>
          <p:cNvSpPr txBox="1"/>
          <p:nvPr/>
        </p:nvSpPr>
        <p:spPr>
          <a:xfrm>
            <a:off x="9095404" y="5087447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B12D6-2DF5-491A-9741-C56258A65EDB}"/>
              </a:ext>
            </a:extLst>
          </p:cNvPr>
          <p:cNvSpPr txBox="1"/>
          <p:nvPr/>
        </p:nvSpPr>
        <p:spPr>
          <a:xfrm>
            <a:off x="8599451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F5BB37-5FC4-42CD-99CD-5822DEC1DE12}"/>
              </a:ext>
            </a:extLst>
          </p:cNvPr>
          <p:cNvCxnSpPr/>
          <p:nvPr/>
        </p:nvCxnSpPr>
        <p:spPr>
          <a:xfrm>
            <a:off x="9707942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155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579F5B-1BA4-472B-A802-E1792670C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596449"/>
              </p:ext>
            </p:extLst>
          </p:nvPr>
        </p:nvGraphicFramePr>
        <p:xfrm>
          <a:off x="667148" y="1754549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AADD6F85-CCA1-4261-AB95-7FF619FF6248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A4B2909-675B-49E5-A67A-92B36532AE4B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5E5E99-328D-49B4-A1A3-1DF7674D0F7F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A0A5987-3794-423D-9C0F-84C866C4D50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8E828E-5726-4283-9F54-64AA6C1DE273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443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781BCC-50D4-4009-A85D-6E51DE15EF1B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89DE19-888D-4039-B081-1F7C35C5964E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CCED3-6A68-4A63-B66D-F242AD291928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45559-863F-4343-9AEF-C4B652F5268C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83B38-A3B1-4034-84D3-5654EC611D9E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A75F-F78D-43F9-97D7-025E1A5DE423}"/>
              </a:ext>
            </a:extLst>
          </p:cNvPr>
          <p:cNvSpPr txBox="1"/>
          <p:nvPr/>
        </p:nvSpPr>
        <p:spPr>
          <a:xfrm>
            <a:off x="3405705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DBBEB-AFE0-4FB4-90AE-47A4D20730B1}"/>
              </a:ext>
            </a:extLst>
          </p:cNvPr>
          <p:cNvSpPr txBox="1"/>
          <p:nvPr/>
        </p:nvSpPr>
        <p:spPr>
          <a:xfrm>
            <a:off x="6159527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1BF16-D371-4111-B3AB-6F4E0788E3F2}"/>
              </a:ext>
            </a:extLst>
          </p:cNvPr>
          <p:cNvSpPr txBox="1"/>
          <p:nvPr/>
        </p:nvSpPr>
        <p:spPr>
          <a:xfrm>
            <a:off x="8913349" y="3882864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&gt;&gt;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A454F-6D2A-4CD4-8A84-59FAD77E35D5}"/>
              </a:ext>
            </a:extLst>
          </p:cNvPr>
          <p:cNvSpPr txBox="1"/>
          <p:nvPr/>
        </p:nvSpPr>
        <p:spPr>
          <a:xfrm>
            <a:off x="1604529" y="1895292"/>
            <a:ext cx="119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1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C7FE1-1B56-40A0-A2C2-4F8AFE7E9BC9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DF16-CDBA-4D85-9E63-9725F36204EF}"/>
              </a:ext>
            </a:extLst>
          </p:cNvPr>
          <p:cNvSpPr txBox="1"/>
          <p:nvPr/>
        </p:nvSpPr>
        <p:spPr>
          <a:xfrm>
            <a:off x="4372704" y="189529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2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DA24E-1DBF-403B-94DC-FC8F98745D2C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A1B3D-4510-435E-A21D-63741F6CD2DD}"/>
              </a:ext>
            </a:extLst>
          </p:cNvPr>
          <p:cNvSpPr txBox="1"/>
          <p:nvPr/>
        </p:nvSpPr>
        <p:spPr>
          <a:xfrm>
            <a:off x="7132062" y="189529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3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E9A04-EBD2-4389-AE32-225B28E7BF8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B3182-05EC-4572-AD0B-AC6F6163D356}"/>
              </a:ext>
            </a:extLst>
          </p:cNvPr>
          <p:cNvSpPr txBox="1"/>
          <p:nvPr/>
        </p:nvSpPr>
        <p:spPr>
          <a:xfrm>
            <a:off x="9872773" y="1895292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STEP 4</a:t>
            </a:r>
            <a:endParaRPr lang="ko-KR" altLang="en-US" spc="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81577D-598E-4542-9C97-8333E0A065CF}"/>
              </a:ext>
            </a:extLst>
          </p:cNvPr>
          <p:cNvSpPr txBox="1"/>
          <p:nvPr/>
        </p:nvSpPr>
        <p:spPr>
          <a:xfrm>
            <a:off x="1368762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BEC0A-82C4-4B5F-ACE6-0E491350A2B3}"/>
              </a:ext>
            </a:extLst>
          </p:cNvPr>
          <p:cNvSpPr txBox="1"/>
          <p:nvPr/>
        </p:nvSpPr>
        <p:spPr>
          <a:xfrm>
            <a:off x="4127320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6FABE-C1C5-4BFB-B098-242B567A078F}"/>
              </a:ext>
            </a:extLst>
          </p:cNvPr>
          <p:cNvSpPr txBox="1"/>
          <p:nvPr/>
        </p:nvSpPr>
        <p:spPr>
          <a:xfrm>
            <a:off x="6885879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BEA92B-95BC-45E2-B815-F87944AAACA2}"/>
              </a:ext>
            </a:extLst>
          </p:cNvPr>
          <p:cNvSpPr txBox="1"/>
          <p:nvPr/>
        </p:nvSpPr>
        <p:spPr>
          <a:xfrm>
            <a:off x="9653985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봄이 아무 아스라히 한 추억과 묻힌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별빛이 써 같이 별 시와 봅니다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이름자 된 </a:t>
            </a:r>
            <a:r>
              <a:rPr lang="ko-KR" altLang="en-US" sz="1400" spc="3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릴케</a:t>
            </a:r>
            <a:r>
              <a:rPr lang="ko-KR" altLang="en-US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내일 써 별 책상을 있습니다</a:t>
            </a:r>
            <a:r>
              <a:rPr lang="en-US" altLang="ko-KR" sz="1400" spc="3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spc="3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C58240-7919-4B54-BF6A-5A78AD6EC21B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4B3C4F-FCF5-4EE0-AA33-556262BB825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5D97B-E571-4150-A9C9-BD7972DE80A8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E3EA326-E050-4F05-BD85-4878DADE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FC428A-3041-4BD9-9257-2A7F154A3A6B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5610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rgbClr val="F8F3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075D75-87BF-4D08-BD32-ABC179A6F60D}"/>
              </a:ext>
            </a:extLst>
          </p:cNvPr>
          <p:cNvGrpSpPr/>
          <p:nvPr/>
        </p:nvGrpSpPr>
        <p:grpSpPr>
          <a:xfrm>
            <a:off x="6809343" y="1440878"/>
            <a:ext cx="4704854" cy="5007222"/>
            <a:chOff x="6799183" y="1723944"/>
            <a:chExt cx="4541574" cy="4833448"/>
          </a:xfrm>
          <a:solidFill>
            <a:schemeClr val="accent5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135C13A-5F6F-4256-8CBB-6B7FA9A1107E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C3A4007-451D-467F-BE85-FCCF1143843E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2C07088-875D-47C8-AA00-83943F7E8704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9DF1378-3196-4D83-94E5-E8918D4E0FD4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B0EC06E-445E-469F-96D7-FAAA676607BE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89BBFC2-29E6-4C82-A287-17BCE473410A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B82A2F3-C0E5-40F5-ADFB-636B5E8DB74B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A09780D-1D3F-4FE0-9A87-31542C7E014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28BC7C39-70CE-45D8-88C9-DFC0B3BC7B70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8BED943-89B6-4298-9C14-9BDD074A4FCE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B51454E-3AB4-4862-A367-BF92C316710E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30609EC-DFED-41CD-852D-1FC1821F1BEF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724D487-3976-4407-BFD7-1DE8EA78E69D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F8D72CB-8215-492F-A7F8-D7E22A13C00F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091BB9C-5631-455D-95EF-1F935EBC1DE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4B601871-02DA-42CA-8D5E-FF03D399264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05A7A7B-72A3-4A98-A16C-A56101B440DC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32F6ADD-89F9-4DE3-8DE4-AFD7C0F5FE49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1D466828-C092-4EE5-96D7-2DE47EAA023D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193AD73-292C-47FB-A6E1-F5C11B70C5EC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ED6080A-6440-4598-B6A3-EEACC8CE720F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BD87133-2734-48F6-860D-DF75A4FB72FF}"/>
              </a:ext>
            </a:extLst>
          </p:cNvPr>
          <p:cNvSpPr txBox="1"/>
          <p:nvPr/>
        </p:nvSpPr>
        <p:spPr>
          <a:xfrm flipH="1">
            <a:off x="1276022" y="3113914"/>
            <a:ext cx="438309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제목을 입력하세요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48A027-7E66-44BA-8685-C30E9FCCC69A}"/>
              </a:ext>
            </a:extLst>
          </p:cNvPr>
          <p:cNvSpPr txBox="1"/>
          <p:nvPr/>
        </p:nvSpPr>
        <p:spPr>
          <a:xfrm>
            <a:off x="1064988" y="6208907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출처 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© SimpleMaps.com: 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https://simplemaps.com/resources/svg-kr</a:t>
            </a:r>
            <a:r>
              <a:rPr lang="pt-BR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 </a:t>
            </a:r>
          </a:p>
          <a:p>
            <a:endParaRPr lang="ko-KR" altLang="en-US" sz="1600" dirty="0">
              <a:solidFill>
                <a:srgbClr val="554F4D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E12D95-ABEA-4208-A78D-729F0666033E}"/>
              </a:ext>
            </a:extLst>
          </p:cNvPr>
          <p:cNvSpPr txBox="1"/>
          <p:nvPr/>
        </p:nvSpPr>
        <p:spPr>
          <a:xfrm>
            <a:off x="1253636" y="3944489"/>
            <a:ext cx="4526293" cy="13717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그리워 멀리 하나에 이름과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무엇인지 별에도 어머니 이름자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하나에 슬퍼하는 너무나 위에 된 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없이 별에도 이름을 나는 풀이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부끄러운 시와 계절이 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나의 묻힌 속의 이웃 하나의 사랑과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하나에 위에 강아지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봅니다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새겨지는 별 불러 어머니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이제 것은 별들을 </a:t>
            </a:r>
            <a:r>
              <a:rPr lang="ko-KR" altLang="en-US" sz="1400" dirty="0" err="1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solidFill>
                <a:srgbClr val="655D5B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079C2CD-DF44-4E9F-BD6D-DDC5F0E45DEB}"/>
              </a:ext>
            </a:extLst>
          </p:cNvPr>
          <p:cNvCxnSpPr>
            <a:cxnSpLocks/>
          </p:cNvCxnSpPr>
          <p:nvPr/>
        </p:nvCxnSpPr>
        <p:spPr>
          <a:xfrm>
            <a:off x="1323231" y="3739585"/>
            <a:ext cx="433588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68695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0F83BFE-26C2-4664-A8AE-D87680E9E3CA}"/>
              </a:ext>
            </a:extLst>
          </p:cNvPr>
          <p:cNvSpPr txBox="1"/>
          <p:nvPr/>
        </p:nvSpPr>
        <p:spPr>
          <a:xfrm>
            <a:off x="995462" y="6327760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© SimpleMaps.com: 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hlinkClick r:id="rId2"/>
              </a:rPr>
              <a:t>http://simplemaps.com/resources/svg-maps</a:t>
            </a:r>
            <a:r>
              <a:rPr lang="en-US" altLang="ko-KR" sz="1600" dirty="0">
                <a:solidFill>
                  <a:srgbClr val="554F4D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A3B605-257C-4877-BE40-F4447BDF71BF}"/>
              </a:ext>
            </a:extLst>
          </p:cNvPr>
          <p:cNvGrpSpPr/>
          <p:nvPr/>
        </p:nvGrpSpPr>
        <p:grpSpPr>
          <a:xfrm>
            <a:off x="737647" y="1538923"/>
            <a:ext cx="10716706" cy="4622070"/>
            <a:chOff x="828674" y="1206872"/>
            <a:chExt cx="11219581" cy="4838958"/>
          </a:xfrm>
          <a:solidFill>
            <a:schemeClr val="accent5"/>
          </a:solidFill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F4BD834-1161-44D0-B183-40753FF35BE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D8BFF5A-EA91-4946-A45C-55818ED8C16F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4B5737C-E019-4133-B77B-EA8C61C400A9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B76152BF-9FFD-42BF-BEDF-992FEA029702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D560B419-2015-448C-A420-837D3E1436D8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2FD1906-811A-49B6-ADF8-2AC0600CE00C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B49CE2D-AB9B-49E0-9252-30E0B7E1091E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98C2A40-DDA3-4CB1-BB87-3595D92975A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4F4C54-BD1D-436A-98D0-7BA2C9123137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CDE5C085-FD34-410D-A434-EBF686A33196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EE8CD82-C385-4726-984D-0AED3030C74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2C5385E-E34D-4F7C-8B25-8D3235FAE718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0158362-3589-4769-920A-9E1EA1A4A46C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BCDCCB1-65E3-4600-8BD1-2F387F0A46AF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60452A9-2A64-4E03-B92A-5EC64A13BA20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A0EA67C-D742-467A-ACA0-E1D601B5A55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888B82B-65D1-4E8B-8C86-EE0E2BAE7B11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1FAB92A-48C3-49EB-BDBD-A674455B658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397A3A0-0D22-49B0-AC51-BB4B192BF70C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5401D9C-9EC7-4B62-A7A6-665C0AC1E0BA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1B2609E2-62D4-4598-9251-B9F8EE8D54FD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32B1ADC4-70D5-442A-8060-54E55F5AE51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B1D6CBBB-DDF5-44CB-BC07-7D55D5C768F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60D4895C-E185-44E7-BF70-984A7DBC4ADB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A9068CB-16CA-47E8-AEA7-9384152E814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F6B2AE9-F5F2-4CBE-BD2C-D4BC54A73D3B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93A4D7-6382-4758-A649-A64994C7330B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4A8956D-FBD8-4056-BE92-9C46FC4349F8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BF3A571-633B-45BB-AEB1-75B4F1F303EB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69383650-9516-43EB-A52D-825D584CB63E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A070BFF9-9031-4653-B1FD-159C58BA944C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02D42BA-0E1F-46E1-B135-37760C1197C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AC373A6-C0F5-4242-B512-375548A371D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6A22D76-5237-4E45-A24C-912997CFA32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1F4F078C-0207-4331-988B-41E716347F1F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DD5608F-C278-4A34-A688-C10C7FEEE85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E163C6F-D8FD-4F48-9AF3-3DB022A75AB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FB002CF2-BB02-410C-9B4B-9BC2BC902FA9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E73386A-BC20-443C-88AA-8300B3CA882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355CD74-78A8-403A-8DBA-C12FA3C6542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7C078583-FB93-4126-AA6F-B9C442CA5562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DBA3F045-0B76-4968-8FAB-E98E0B6EC76C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6ACC2DC-ABEC-4E5A-9338-DAD7FE585E77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7D289D1E-5625-4DE9-AB7D-E29A1890451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CB6F9F8-3B1A-4963-B549-313D8D3DDF3A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533568-BFEC-4A17-8C63-C3DC9AE807BD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63C36B8-8519-4D16-8915-10E1DC89D199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FCC71B7-3DA1-4243-8DFA-DE257F1FDA98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7FB6B97-1348-453D-B226-1F6DEB7606D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E2C7608-9F8D-4DAE-B6D8-EB3AE9F14FC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B15407C-1CFA-4CAA-AF3B-E5B188DD275F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15403FF-44FA-4E3F-84AC-A527217F9F44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56E4A00-F4C0-405F-ACAE-CFFE00F3F6D6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34F91E2-011A-470D-ABF9-E0CBA5641E33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C8537EB-0989-4A7E-9A02-B7A4D99FE52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DE5979F4-E36B-46BF-A90F-518F14747CBB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D4C612D3-79DF-42A1-A8B1-5F46AAB176A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EDC88A5-DD47-473C-90D9-254640C2E7C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21D7EF1-DD4F-4B3D-94E3-B283FD3B1225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57F9374-9B6C-4E90-80FE-06A167090BB3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4A502B8C-6B88-4243-BBBA-8DADA8FF0402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31E75099-D927-459C-8F48-A99A7DD6A8F8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54D2971-BF2F-4A13-9FFE-79FD010D4ED7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9E87D22A-1BC7-4AE9-B0AB-736648C7300C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707C1B4-012C-459A-9BEA-FF70DF389123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65B3CDF-C64F-4EF2-AA05-F842C85FECC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30DFF494-4ED9-48D4-B275-6527EE9A205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D5666488-5ECD-4C74-957D-8C2012381BD6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E47B8D0-6995-44DD-B846-2001713FDBE5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394FCBD1-FA67-40CF-9682-A4E09108A4A4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99126B3-5633-4910-8497-3C4CA9EC25C0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8BD6279E-3DFA-488C-BEA7-56D046AAABF3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CBB00DC8-D6EC-43C8-B174-856B024A107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D1325BED-2A1A-47AC-A484-27257452410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DB68C8E-90FE-4336-87DA-ACE0EBF3CF7C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D555F38-1F7B-4745-9DE2-8441F83CCD08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7BDE466-8BAC-406C-9252-BC4B52DEF97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1246D201-79C2-46B8-9A1B-A22C44D4059F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82DD16CC-CFB0-4EE6-844E-5C906F019A08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00B4C05-6B30-4B65-90B8-86DD33B5A40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F6B1BEC-D1DB-41DB-A969-8D3C769F8DA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8A71F244-3BB0-4E1C-84B8-FC0A70BF1F79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22F4F234-08F3-45EF-90B2-277BB5B226B1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3D9D3F25-1B6E-4A93-B354-6E39D21272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2CC135C-EEB2-4807-93CB-10C855ED37A7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387F926-E0A1-4030-9966-A4F2DE8DC66E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31E0B84B-B42A-40D5-9943-6C35602DF774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4492E81-AC04-4C13-9AC2-1310761FD098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6836143-D8C0-4E88-8C5E-8101C5FDE28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C6EEEA97-A736-4C68-9C41-8FA1EC3F74A2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26DAAF0-9373-4E4B-96BD-90483144C77D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9FD840C-D6F8-48E2-A33B-66ED59E89D08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A60E5B86-BC76-4C8B-B556-7EA693741F62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BE9ADF1-DE0C-41A6-BDA9-67BD74901094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83566785-87BE-4CB3-A27F-0DD75F9F1655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E22F109-18E4-4F72-A6AB-6AD8C9191C19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F279AEB-C776-4A9C-B6C6-656B9528F32B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31750D1-DEA2-495A-AA9B-5464436DAE7A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8BFA0BF6-4D9D-4893-8188-5B17A775D8B8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6587E51-008B-4346-81A4-81ACFD5531FD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FB12A4DD-99F4-4A90-88EC-B9F49BE3C70D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F65EA02-9A6F-4E77-86C3-89CD4313D360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43815F6B-D443-4039-B89D-DF3FAF2CB15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F14024E4-606E-45AD-9C56-333E4EAB6E8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236C6579-5E4D-4AD9-BC2E-9CD03CAB629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6C488E40-73BA-4452-8158-3349752491D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F685655-D27C-4471-9AE5-3A799E5301C8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8187BB8C-9D70-49CE-AF57-6624EA37236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DB0C3849-7329-422D-9483-0D6F2C4C79C7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47F059A2-47F3-4FBF-8AAA-F87915677D6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53731F0D-D470-4FF1-BB48-B084B49D4A04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67F70132-EF3F-4CF4-91F3-96354FD27D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416FE3E-5DE4-436A-A5B1-1FCF57C0214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1E3A3D5-2018-4AF7-87E2-E2C3895A9D6B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95B62E1E-262A-4137-BE6C-DE0FA9E707A3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834196B-8ECD-41E8-A89E-5231A77174D5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2B49F99D-473A-4453-B2B5-D2E0CE3EB2C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3A19815-8382-403F-9FCE-A081A89CCF9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CDC8C57D-7032-4190-A99E-C26DBFA39644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872386F2-DEA1-4A3A-A043-6BF0CAF9FD5B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6595DF0E-0975-4DF9-8D1D-7D70EB67CCBB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063A9E33-8316-420A-AF56-CE73C9A4B9A0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D745324-6B6F-48EE-A326-A951A1026E1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13943E2F-0F76-40B6-AFFB-C4F9478714C9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236FC75A-C8EC-485E-B7BA-4D52151E7942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89870DD9-513E-4060-96AD-DC3804B25407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9E500242-9ACA-4EAA-943A-CA33428C508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75EF2FAD-14C2-4CE7-83A7-FF671FF28FD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08114A4-1A2D-4A14-A789-4328660526D8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07C6B617-2B06-499D-A3A6-7A29700C5DD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4281504-8D53-46D5-A8DA-0A067ACD8A6B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2437E83F-BFBD-4B55-956A-B8405A26417C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9FAE29C5-95AA-47B5-8C9A-D41BA89FEA3D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15AE57CE-B2E1-4BDD-B3E9-194582841F5F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777F0E1D-6B93-4B18-A208-5C3AAEE262BB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B32F292-1645-4859-A187-9B0D4F3A7384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0A311A2-B2B0-4FB4-8DA7-E261A9782881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9BD7489E-BFF6-49BE-9EFC-0C9C0BCFF448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4D5DD72E-4EC3-4A7F-8C21-CF9EB05D856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1C88704-EFC8-4B80-958C-22AD2801C75C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3651652-47C0-4715-BD44-C7F209BB9264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4BF74AEF-C3B3-4C06-B691-38C344E2953B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0CD245E0-B87C-41B2-9C4B-EFD3A6503E70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CEB814-8ED2-464A-ACA4-F0888627E843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16B72D90-20D9-4A9A-AFE2-595B4B2B26B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3472E2F7-31E8-48AB-9B83-C95274D448F7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2EFD6A4E-5158-4123-A46C-E75A5217B2B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9695A419-9965-4505-88D6-6AD27379B25C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A0364336-B74A-4E2C-A7BB-2DF9DAF11FF8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F8CBC142-AAAD-436A-A792-517434E3ED29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C9D63330-C4D6-4DEB-8659-1397DC003A5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806D2438-7102-4935-9D40-27E0BB36104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C9A512F-103F-4B09-92C5-76A8D9FBC48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4D9054-7726-4235-8633-9D5C58E33DBB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3E42755A-EE36-4A73-9471-98C3276D58F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DBEAEA2B-959B-498F-AFA1-3E3FA3DB6C8B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CC2C7B35-D4ED-4A2A-A000-5ABBE349D81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18F7915-033E-4067-8B2F-FC92CD4164EB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28874FB-4BD3-405A-9BF1-841FC97F9BF3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6203FD39-E674-43C7-9E4A-CA8124EA4608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743C2829-68A3-4DB9-89DB-9BA9EEBFC86E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89819088-0D55-4CC7-B2FE-EB0F467C1147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776705F1-2122-484C-A895-918BB3B00466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0CFF934F-4FEC-400B-B712-8D2683740FD2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2392D27-ABB7-4D19-B0D0-585039AE2873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86128A7-250F-4121-A859-F06A1BC3AEC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5710186-8D47-43E2-A3AA-4BEB1207E2BD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A0868570-E5B4-41FF-8434-508CA354E30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F793ACD3-24AC-4965-8E02-87D11636917F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369BF5D0-B9E6-46A4-9DAD-523EC4A482F1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ECA1EB6-5D8E-48C8-8285-2F83892A8FCA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BAC0F448-1EAA-4F04-9548-983DBEEE152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11083F64-24E6-4A50-A870-8E91FA67339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119982B8-FF6E-4FD3-A13A-12C262C33F2D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0355BC39-1096-4DAC-8BE9-21210D869D6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8B3FC88-0366-44B7-BC6A-00130F7E5CC1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E4496D06-FDDA-46BC-80CF-2E900EFBC42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2228C623-DDE7-4779-B001-1DCE7ABFBBCD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950EB24A-1163-477E-B08B-640FE52BE32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C25C355-1095-4892-9EC8-FE221584A4D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EFEF3312-0A81-4AAF-A537-0BC1C07505A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72701774-6A08-44F9-96E3-0D546675FB94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79DCE1C-984E-437D-A922-B346240448D9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F9BC5F56-EC2D-48E1-8653-4317509227B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E904CC5B-9131-4667-AE7E-93EE89AF93AB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DCFC1AB0-9B59-4B30-8F8B-A07DEA8D2CB1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98D31B7D-320D-4052-99AE-DC7499793BA6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773E5D3F-EFB7-4886-86C4-9FE5F649F798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ED9659D8-1448-4D2F-9EE9-AC035D7D763A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006227-9463-4AB8-B49B-C007123C9FB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DABA5705-97E9-42A7-9E5C-99F3127013C9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9D8C4409-39E5-489A-983C-F6546328B310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4B677FC-DDBA-4544-AAFE-9D3B69E55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1FEB03A1-32CA-4026-9F09-5F24C76E809C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F2BBED1F-078C-4D33-8387-06AC8E4D961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D047D57F-8184-4F91-87D3-A4C2B798F57B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016A2584-298F-47B6-9DDE-EDD0EA5BF3D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31816087-9D60-487A-9B17-02221950D317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5C7BEE4F-4168-4B2D-A543-9E07F1B7811B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CA73E74F-DBA9-4D00-8EE5-46366EE552E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D98EB8E-9D89-445C-BD44-555C874ACDCD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5A78F2BF-EAD1-412B-BFE8-E3E938BFC620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3C307EB1-2DF5-4973-ACD1-078C67AFC02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FDD52FC6-02D8-4054-83D4-4184C52826A0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EA39DFA5-E023-4BD5-8342-0B024D6574F3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18DA3CA-B460-4144-9D62-CDA34244C38F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5B72DD3-DD50-4CDF-B6AB-9F667EF72A9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C27F45E3-B206-4329-9AE2-6867C466C77A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3F1C6BBB-8ACB-4E62-9CE2-D4E4AF69B7A0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DA08067F-2814-4452-8A17-8F5D93A380F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1FC6FDAA-B39E-4E7E-A2EC-852231ACA38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3">
                  <a:lumMod val="9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2328B435-F444-40DF-81FC-98978DA89AF6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C0EA161-616E-49E3-B671-2A605E502CC2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D19FC6C8-4343-46E8-9B96-82BC2A82667F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27EE2993-6742-4330-AE33-8B100A934665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6039CDC4-52E5-4206-88F1-3E15BE500FCC}"/>
                </a:ext>
              </a:extLst>
            </p:cNvPr>
            <p:cNvSpPr txBox="1"/>
            <p:nvPr/>
          </p:nvSpPr>
          <p:spPr>
            <a:xfrm>
              <a:off x="162415" y="362188"/>
              <a:ext cx="66877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609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BF19CC8-2959-4495-B508-EAB7DB919EE7}"/>
              </a:ext>
            </a:extLst>
          </p:cNvPr>
          <p:cNvSpPr/>
          <p:nvPr/>
        </p:nvSpPr>
        <p:spPr>
          <a:xfrm>
            <a:off x="538480" y="0"/>
            <a:ext cx="11653520" cy="111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CE83C6-936D-44B2-9108-BD2EE8EC1993}"/>
              </a:ext>
            </a:extLst>
          </p:cNvPr>
          <p:cNvSpPr txBox="1"/>
          <p:nvPr/>
        </p:nvSpPr>
        <p:spPr>
          <a:xfrm>
            <a:off x="995462" y="255657"/>
            <a:ext cx="4193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제목을 입력하세요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DBD223-A19D-443A-A8B1-1AD888C87E57}"/>
              </a:ext>
            </a:extLst>
          </p:cNvPr>
          <p:cNvCxnSpPr>
            <a:cxnSpLocks/>
          </p:cNvCxnSpPr>
          <p:nvPr/>
        </p:nvCxnSpPr>
        <p:spPr>
          <a:xfrm>
            <a:off x="538480" y="1168400"/>
            <a:ext cx="116535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33D3889-03E7-47ED-9B42-5F81A3380081}"/>
              </a:ext>
            </a:extLst>
          </p:cNvPr>
          <p:cNvSpPr txBox="1"/>
          <p:nvPr/>
        </p:nvSpPr>
        <p:spPr>
          <a:xfrm>
            <a:off x="162415" y="362188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Part 2</a:t>
            </a:r>
            <a:endParaRPr lang="ko-KR" altLang="en-US" sz="900" spc="3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BB9EAE-9D96-4BBC-99E4-FCA47F60F0C3}"/>
              </a:ext>
            </a:extLst>
          </p:cNvPr>
          <p:cNvSpPr/>
          <p:nvPr/>
        </p:nvSpPr>
        <p:spPr>
          <a:xfrm>
            <a:off x="1154561" y="1804741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50310E6-F3A2-44E5-B8E1-5703A5FCE0E7}"/>
              </a:ext>
            </a:extLst>
          </p:cNvPr>
          <p:cNvSpPr/>
          <p:nvPr/>
        </p:nvSpPr>
        <p:spPr>
          <a:xfrm>
            <a:off x="4850904" y="1813524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chemeClr val="accent4">
                <a:lumMod val="90000"/>
              </a:schemeClr>
            </a:solidFill>
            <a:extLst>
              <a:ext uri="{C807C97D-BFC1-408E-A445-0C87EB9F89A2}">
                <ask:lineSketchStyleProps xmlns:ask="http://schemas.microsoft.com/office/drawing/2018/sketchyshapes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E70063-28FC-4703-8F01-B1EBBFE19F4D}"/>
              </a:ext>
            </a:extLst>
          </p:cNvPr>
          <p:cNvSpPr/>
          <p:nvPr/>
        </p:nvSpPr>
        <p:spPr>
          <a:xfrm>
            <a:off x="8547247" y="1804741"/>
            <a:ext cx="2748764" cy="2748764"/>
          </a:xfrm>
          <a:custGeom>
            <a:avLst/>
            <a:gdLst>
              <a:gd name="connsiteX0" fmla="*/ 0 w 2748764"/>
              <a:gd name="connsiteY0" fmla="*/ 0 h 2748764"/>
              <a:gd name="connsiteX1" fmla="*/ 2748764 w 2748764"/>
              <a:gd name="connsiteY1" fmla="*/ 0 h 2748764"/>
              <a:gd name="connsiteX2" fmla="*/ 2748764 w 2748764"/>
              <a:gd name="connsiteY2" fmla="*/ 2748764 h 2748764"/>
              <a:gd name="connsiteX3" fmla="*/ 0 w 2748764"/>
              <a:gd name="connsiteY3" fmla="*/ 2748764 h 2748764"/>
              <a:gd name="connsiteX4" fmla="*/ 0 w 2748764"/>
              <a:gd name="connsiteY4" fmla="*/ 0 h 2748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8764" h="2748764" fill="none" extrusionOk="0">
                <a:moveTo>
                  <a:pt x="0" y="0"/>
                </a:moveTo>
                <a:cubicBezTo>
                  <a:pt x="859233" y="-20367"/>
                  <a:pt x="2377630" y="61519"/>
                  <a:pt x="2748764" y="0"/>
                </a:cubicBezTo>
                <a:cubicBezTo>
                  <a:pt x="2823360" y="374984"/>
                  <a:pt x="2802876" y="1900840"/>
                  <a:pt x="2748764" y="2748764"/>
                </a:cubicBezTo>
                <a:cubicBezTo>
                  <a:pt x="1961217" y="2706487"/>
                  <a:pt x="1080046" y="2749307"/>
                  <a:pt x="0" y="2748764"/>
                </a:cubicBezTo>
                <a:cubicBezTo>
                  <a:pt x="-109347" y="2084044"/>
                  <a:pt x="-152296" y="845217"/>
                  <a:pt x="0" y="0"/>
                </a:cubicBezTo>
                <a:close/>
              </a:path>
              <a:path w="2748764" h="2748764" stroke="0" extrusionOk="0">
                <a:moveTo>
                  <a:pt x="0" y="0"/>
                </a:moveTo>
                <a:cubicBezTo>
                  <a:pt x="417079" y="49283"/>
                  <a:pt x="1702235" y="-123653"/>
                  <a:pt x="2748764" y="0"/>
                </a:cubicBezTo>
                <a:cubicBezTo>
                  <a:pt x="2727152" y="691049"/>
                  <a:pt x="2897530" y="1997731"/>
                  <a:pt x="2748764" y="2748764"/>
                </a:cubicBezTo>
                <a:cubicBezTo>
                  <a:pt x="1552132" y="2606338"/>
                  <a:pt x="1278820" y="2609919"/>
                  <a:pt x="0" y="2748764"/>
                </a:cubicBezTo>
                <a:cubicBezTo>
                  <a:pt x="86697" y="1758409"/>
                  <a:pt x="102586" y="1058100"/>
                  <a:pt x="0" y="0"/>
                </a:cubicBezTo>
                <a:close/>
              </a:path>
            </a:pathLst>
          </a:custGeom>
          <a:solidFill>
            <a:srgbClr val="F8F3EC"/>
          </a:solidFill>
          <a:ln w="19050">
            <a:solidFill>
              <a:srgbClr val="A5CBEF"/>
            </a:solidFill>
            <a:extLst>
              <a:ext uri="{C807C97D-BFC1-408E-A445-0C87EB9F89A2}">
                <ask:lineSketchStyleProps xmlns:ask="http://schemas.microsoft.com/office/drawing/2018/sketchyshapes" sd="249797566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テキスト ボックス 17">
            <a:extLst>
              <a:ext uri="{FF2B5EF4-FFF2-40B4-BE49-F238E27FC236}">
                <a16:creationId xmlns:a16="http://schemas.microsoft.com/office/drawing/2014/main" id="{A806B7FE-43AF-458A-9678-5A5F895ABE8E}"/>
              </a:ext>
            </a:extLst>
          </p:cNvPr>
          <p:cNvSpPr txBox="1"/>
          <p:nvPr/>
        </p:nvSpPr>
        <p:spPr>
          <a:xfrm>
            <a:off x="1570124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FCBA3F-AA56-4997-A9F4-AFFB5DE3FC17}"/>
              </a:ext>
            </a:extLst>
          </p:cNvPr>
          <p:cNvSpPr txBox="1"/>
          <p:nvPr/>
        </p:nvSpPr>
        <p:spPr>
          <a:xfrm>
            <a:off x="1056422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9EC99A6-ED3D-4D04-A858-8F72C6131F7E}"/>
              </a:ext>
            </a:extLst>
          </p:cNvPr>
          <p:cNvSpPr txBox="1"/>
          <p:nvPr/>
        </p:nvSpPr>
        <p:spPr>
          <a:xfrm>
            <a:off x="5307107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C33F9-1F6D-4F17-994C-F0E4C3B83A88}"/>
              </a:ext>
            </a:extLst>
          </p:cNvPr>
          <p:cNvSpPr txBox="1"/>
          <p:nvPr/>
        </p:nvSpPr>
        <p:spPr>
          <a:xfrm>
            <a:off x="4793405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735F9DB2-975B-418F-8633-4E6F4F22BE3A}"/>
              </a:ext>
            </a:extLst>
          </p:cNvPr>
          <p:cNvSpPr txBox="1"/>
          <p:nvPr/>
        </p:nvSpPr>
        <p:spPr>
          <a:xfrm>
            <a:off x="9044090" y="4765406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소제목을 입력하세요</a:t>
            </a:r>
            <a:endParaRPr kumimoji="1" lang="ja-JP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F29BF-16E3-4143-909A-BBB792B1BA79}"/>
              </a:ext>
            </a:extLst>
          </p:cNvPr>
          <p:cNvSpPr txBox="1"/>
          <p:nvPr/>
        </p:nvSpPr>
        <p:spPr>
          <a:xfrm>
            <a:off x="8530388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175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856468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2C9544-9C78-4E14-8E69-1239E4231D7F}"/>
              </a:ext>
            </a:extLst>
          </p:cNvPr>
          <p:cNvGrpSpPr/>
          <p:nvPr/>
        </p:nvGrpSpPr>
        <p:grpSpPr>
          <a:xfrm>
            <a:off x="1119485" y="2037080"/>
            <a:ext cx="2783840" cy="2783840"/>
            <a:chOff x="863600" y="2037080"/>
            <a:chExt cx="2783840" cy="278384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75AB391-3783-4EFC-BFC4-64CB2572C612}"/>
                </a:ext>
              </a:extLst>
            </p:cNvPr>
            <p:cNvSpPr/>
            <p:nvPr/>
          </p:nvSpPr>
          <p:spPr>
            <a:xfrm>
              <a:off x="863600" y="2037080"/>
              <a:ext cx="2783840" cy="2783840"/>
            </a:xfrm>
            <a:custGeom>
              <a:avLst/>
              <a:gdLst>
                <a:gd name="connsiteX0" fmla="*/ 0 w 2783840"/>
                <a:gd name="connsiteY0" fmla="*/ 1391920 h 2783840"/>
                <a:gd name="connsiteX1" fmla="*/ 1391920 w 2783840"/>
                <a:gd name="connsiteY1" fmla="*/ 0 h 2783840"/>
                <a:gd name="connsiteX2" fmla="*/ 2783840 w 2783840"/>
                <a:gd name="connsiteY2" fmla="*/ 1391920 h 2783840"/>
                <a:gd name="connsiteX3" fmla="*/ 1391920 w 2783840"/>
                <a:gd name="connsiteY3" fmla="*/ 2783840 h 2783840"/>
                <a:gd name="connsiteX4" fmla="*/ 0 w 2783840"/>
                <a:gd name="connsiteY4" fmla="*/ 1391920 h 278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3840" h="2783840" fill="none" extrusionOk="0">
                  <a:moveTo>
                    <a:pt x="0" y="1391920"/>
                  </a:moveTo>
                  <a:cubicBezTo>
                    <a:pt x="80124" y="547029"/>
                    <a:pt x="695641" y="4781"/>
                    <a:pt x="1391920" y="0"/>
                  </a:cubicBezTo>
                  <a:cubicBezTo>
                    <a:pt x="2221176" y="103448"/>
                    <a:pt x="2740845" y="622260"/>
                    <a:pt x="2783840" y="1391920"/>
                  </a:cubicBezTo>
                  <a:cubicBezTo>
                    <a:pt x="3001593" y="2192233"/>
                    <a:pt x="2071153" y="2742993"/>
                    <a:pt x="1391920" y="2783840"/>
                  </a:cubicBezTo>
                  <a:cubicBezTo>
                    <a:pt x="581984" y="2796134"/>
                    <a:pt x="17577" y="2136829"/>
                    <a:pt x="0" y="1391920"/>
                  </a:cubicBezTo>
                  <a:close/>
                </a:path>
                <a:path w="2783840" h="2783840" stroke="0" extrusionOk="0">
                  <a:moveTo>
                    <a:pt x="0" y="1391920"/>
                  </a:moveTo>
                  <a:cubicBezTo>
                    <a:pt x="-97794" y="794759"/>
                    <a:pt x="507190" y="-47899"/>
                    <a:pt x="1391920" y="0"/>
                  </a:cubicBezTo>
                  <a:cubicBezTo>
                    <a:pt x="2237492" y="-11343"/>
                    <a:pt x="2698944" y="777807"/>
                    <a:pt x="2783840" y="1391920"/>
                  </a:cubicBezTo>
                  <a:cubicBezTo>
                    <a:pt x="2737967" y="2175988"/>
                    <a:pt x="2071704" y="2889026"/>
                    <a:pt x="1391920" y="2783840"/>
                  </a:cubicBezTo>
                  <a:cubicBezTo>
                    <a:pt x="811353" y="2662067"/>
                    <a:pt x="-50122" y="2172153"/>
                    <a:pt x="0" y="13919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42E82BD-96D8-4347-8CAC-77BB7502D116}"/>
                </a:ext>
              </a:extLst>
            </p:cNvPr>
            <p:cNvSpPr/>
            <p:nvPr/>
          </p:nvSpPr>
          <p:spPr>
            <a:xfrm>
              <a:off x="1383095" y="3244334"/>
              <a:ext cx="16770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내용을 입력하세요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426763" y="324433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165655" y="3244334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6815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E31596-91CA-4A8D-B325-6454B495C2A5}"/>
              </a:ext>
            </a:extLst>
          </p:cNvPr>
          <p:cNvSpPr txBox="1"/>
          <p:nvPr/>
        </p:nvSpPr>
        <p:spPr>
          <a:xfrm>
            <a:off x="1056422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92B774-FF48-421D-9595-BEA433CF560C}"/>
              </a:ext>
            </a:extLst>
          </p:cNvPr>
          <p:cNvSpPr txBox="1"/>
          <p:nvPr/>
        </p:nvSpPr>
        <p:spPr>
          <a:xfrm>
            <a:off x="4793405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507185-C8D7-49CA-BFC8-23B5C2A47A7A}"/>
              </a:ext>
            </a:extLst>
          </p:cNvPr>
          <p:cNvSpPr txBox="1"/>
          <p:nvPr/>
        </p:nvSpPr>
        <p:spPr>
          <a:xfrm>
            <a:off x="8530388" y="5337857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역사를 곧 바이며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풀이 있다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발휘하기 가슴에 커다란 청춘에서만 그들의 이것이다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눈에 희망의 사랑의 가장 주며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더운지라 가슴에 황금시대다</a:t>
            </a:r>
            <a:r>
              <a:rPr lang="en-US" altLang="ko-KR" sz="1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 </a:t>
            </a:r>
            <a:endParaRPr lang="ko-KR" altLang="en-US" sz="1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566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9499F1-C676-46C1-87CE-235B3A857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A1857E-13F5-4754-9475-1AB48F131C1E}"/>
              </a:ext>
            </a:extLst>
          </p:cNvPr>
          <p:cNvSpPr txBox="1"/>
          <p:nvPr/>
        </p:nvSpPr>
        <p:spPr>
          <a:xfrm>
            <a:off x="325120" y="2598003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600" dirty="0">
                <a:solidFill>
                  <a:schemeClr val="bg1"/>
                </a:solidFill>
              </a:rPr>
              <a:t>Part 1.</a:t>
            </a:r>
            <a:endParaRPr lang="ko-KR" altLang="en-US" sz="4400" b="1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57F63-199A-4961-9E12-AC5C1EC054C5}"/>
              </a:ext>
            </a:extLst>
          </p:cNvPr>
          <p:cNvSpPr txBox="1"/>
          <p:nvPr/>
        </p:nvSpPr>
        <p:spPr>
          <a:xfrm>
            <a:off x="325120" y="3490557"/>
            <a:ext cx="3246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185037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175AB391-3783-4EFC-BFC4-64CB2572C612}"/>
              </a:ext>
            </a:extLst>
          </p:cNvPr>
          <p:cNvSpPr/>
          <p:nvPr/>
        </p:nvSpPr>
        <p:spPr>
          <a:xfrm>
            <a:off x="863600" y="2037080"/>
            <a:ext cx="2783840" cy="2783840"/>
          </a:xfrm>
          <a:custGeom>
            <a:avLst/>
            <a:gdLst>
              <a:gd name="connsiteX0" fmla="*/ 0 w 2783840"/>
              <a:gd name="connsiteY0" fmla="*/ 1391920 h 2783840"/>
              <a:gd name="connsiteX1" fmla="*/ 1391920 w 2783840"/>
              <a:gd name="connsiteY1" fmla="*/ 0 h 2783840"/>
              <a:gd name="connsiteX2" fmla="*/ 2783840 w 2783840"/>
              <a:gd name="connsiteY2" fmla="*/ 1391920 h 2783840"/>
              <a:gd name="connsiteX3" fmla="*/ 1391920 w 2783840"/>
              <a:gd name="connsiteY3" fmla="*/ 2783840 h 2783840"/>
              <a:gd name="connsiteX4" fmla="*/ 0 w 2783840"/>
              <a:gd name="connsiteY4" fmla="*/ 139192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1391920"/>
                </a:moveTo>
                <a:cubicBezTo>
                  <a:pt x="80124" y="547029"/>
                  <a:pt x="695641" y="4781"/>
                  <a:pt x="1391920" y="0"/>
                </a:cubicBezTo>
                <a:cubicBezTo>
                  <a:pt x="2221176" y="103448"/>
                  <a:pt x="2740845" y="622260"/>
                  <a:pt x="2783840" y="1391920"/>
                </a:cubicBezTo>
                <a:cubicBezTo>
                  <a:pt x="3001593" y="2192233"/>
                  <a:pt x="2071153" y="2742993"/>
                  <a:pt x="1391920" y="2783840"/>
                </a:cubicBezTo>
                <a:cubicBezTo>
                  <a:pt x="581984" y="2796134"/>
                  <a:pt x="17577" y="2136829"/>
                  <a:pt x="0" y="1391920"/>
                </a:cubicBezTo>
                <a:close/>
              </a:path>
              <a:path w="2783840" h="2783840" stroke="0" extrusionOk="0">
                <a:moveTo>
                  <a:pt x="0" y="1391920"/>
                </a:moveTo>
                <a:cubicBezTo>
                  <a:pt x="-97794" y="794759"/>
                  <a:pt x="507190" y="-47899"/>
                  <a:pt x="1391920" y="0"/>
                </a:cubicBezTo>
                <a:cubicBezTo>
                  <a:pt x="2237492" y="-11343"/>
                  <a:pt x="2698944" y="777807"/>
                  <a:pt x="2783840" y="1391920"/>
                </a:cubicBezTo>
                <a:cubicBezTo>
                  <a:pt x="2737967" y="2175988"/>
                  <a:pt x="2071704" y="2889026"/>
                  <a:pt x="1391920" y="2783840"/>
                </a:cubicBezTo>
                <a:cubicBezTo>
                  <a:pt x="811353" y="2662067"/>
                  <a:pt x="-50122" y="2172153"/>
                  <a:pt x="0" y="1391920"/>
                </a:cubicBezTo>
                <a:close/>
              </a:path>
            </a:pathLst>
          </a:custGeom>
          <a:solidFill>
            <a:srgbClr val="FADBEE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073FDB15-EB2E-432D-A992-576EED421F71}"/>
              </a:ext>
            </a:extLst>
          </p:cNvPr>
          <p:cNvSpPr/>
          <p:nvPr/>
        </p:nvSpPr>
        <p:spPr>
          <a:xfrm>
            <a:off x="4704080" y="2037080"/>
            <a:ext cx="2783840" cy="2783840"/>
          </a:xfrm>
          <a:custGeom>
            <a:avLst/>
            <a:gdLst>
              <a:gd name="connsiteX0" fmla="*/ 0 w 2783840"/>
              <a:gd name="connsiteY0" fmla="*/ 2783840 h 2783840"/>
              <a:gd name="connsiteX1" fmla="*/ 292303 w 2783840"/>
              <a:gd name="connsiteY1" fmla="*/ 2199234 h 2783840"/>
              <a:gd name="connsiteX2" fmla="*/ 598526 w 2783840"/>
              <a:gd name="connsiteY2" fmla="*/ 1586789 h 2783840"/>
              <a:gd name="connsiteX3" fmla="*/ 890829 w 2783840"/>
              <a:gd name="connsiteY3" fmla="*/ 1002182 h 2783840"/>
              <a:gd name="connsiteX4" fmla="*/ 1141374 w 2783840"/>
              <a:gd name="connsiteY4" fmla="*/ 501091 h 2783840"/>
              <a:gd name="connsiteX5" fmla="*/ 1391920 w 2783840"/>
              <a:gd name="connsiteY5" fmla="*/ 0 h 2783840"/>
              <a:gd name="connsiteX6" fmla="*/ 1628546 w 2783840"/>
              <a:gd name="connsiteY6" fmla="*/ 473253 h 2783840"/>
              <a:gd name="connsiteX7" fmla="*/ 1920850 w 2783840"/>
              <a:gd name="connsiteY7" fmla="*/ 1057859 h 2783840"/>
              <a:gd name="connsiteX8" fmla="*/ 2185314 w 2783840"/>
              <a:gd name="connsiteY8" fmla="*/ 1586789 h 2783840"/>
              <a:gd name="connsiteX9" fmla="*/ 2463698 w 2783840"/>
              <a:gd name="connsiteY9" fmla="*/ 2143557 h 2783840"/>
              <a:gd name="connsiteX10" fmla="*/ 2783840 w 2783840"/>
              <a:gd name="connsiteY10" fmla="*/ 2783840 h 2783840"/>
              <a:gd name="connsiteX11" fmla="*/ 2032203 w 2783840"/>
              <a:gd name="connsiteY11" fmla="*/ 2783840 h 2783840"/>
              <a:gd name="connsiteX12" fmla="*/ 1419758 w 2783840"/>
              <a:gd name="connsiteY12" fmla="*/ 2783840 h 2783840"/>
              <a:gd name="connsiteX13" fmla="*/ 751637 w 2783840"/>
              <a:gd name="connsiteY13" fmla="*/ 2783840 h 2783840"/>
              <a:gd name="connsiteX14" fmla="*/ 0 w 2783840"/>
              <a:gd name="connsiteY14" fmla="*/ 278384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783840" h="2783840" fill="none" extrusionOk="0">
                <a:moveTo>
                  <a:pt x="0" y="2783840"/>
                </a:moveTo>
                <a:cubicBezTo>
                  <a:pt x="74719" y="2611981"/>
                  <a:pt x="236931" y="2363540"/>
                  <a:pt x="292303" y="2199234"/>
                </a:cubicBezTo>
                <a:cubicBezTo>
                  <a:pt x="347675" y="2034928"/>
                  <a:pt x="507559" y="1816175"/>
                  <a:pt x="598526" y="1586789"/>
                </a:cubicBezTo>
                <a:cubicBezTo>
                  <a:pt x="689493" y="1357403"/>
                  <a:pt x="767806" y="1207122"/>
                  <a:pt x="890829" y="1002182"/>
                </a:cubicBezTo>
                <a:cubicBezTo>
                  <a:pt x="1013852" y="797242"/>
                  <a:pt x="1101297" y="610807"/>
                  <a:pt x="1141374" y="501091"/>
                </a:cubicBezTo>
                <a:cubicBezTo>
                  <a:pt x="1181451" y="391375"/>
                  <a:pt x="1279811" y="176576"/>
                  <a:pt x="1391920" y="0"/>
                </a:cubicBezTo>
                <a:cubicBezTo>
                  <a:pt x="1456081" y="135460"/>
                  <a:pt x="1556771" y="286977"/>
                  <a:pt x="1628546" y="473253"/>
                </a:cubicBezTo>
                <a:cubicBezTo>
                  <a:pt x="1700322" y="659529"/>
                  <a:pt x="1832058" y="911172"/>
                  <a:pt x="1920850" y="1057859"/>
                </a:cubicBezTo>
                <a:cubicBezTo>
                  <a:pt x="2009641" y="1204546"/>
                  <a:pt x="2126523" y="1407466"/>
                  <a:pt x="2185314" y="1586789"/>
                </a:cubicBezTo>
                <a:cubicBezTo>
                  <a:pt x="2244106" y="1766112"/>
                  <a:pt x="2343178" y="1885633"/>
                  <a:pt x="2463698" y="2143557"/>
                </a:cubicBezTo>
                <a:cubicBezTo>
                  <a:pt x="2584218" y="2401481"/>
                  <a:pt x="2669803" y="2569898"/>
                  <a:pt x="2783840" y="2783840"/>
                </a:cubicBezTo>
                <a:cubicBezTo>
                  <a:pt x="2592861" y="2811736"/>
                  <a:pt x="2350616" y="2774317"/>
                  <a:pt x="2032203" y="2783840"/>
                </a:cubicBezTo>
                <a:cubicBezTo>
                  <a:pt x="1713790" y="2793363"/>
                  <a:pt x="1555162" y="2769139"/>
                  <a:pt x="1419758" y="2783840"/>
                </a:cubicBezTo>
                <a:cubicBezTo>
                  <a:pt x="1284354" y="2798541"/>
                  <a:pt x="975474" y="2780500"/>
                  <a:pt x="751637" y="2783840"/>
                </a:cubicBezTo>
                <a:cubicBezTo>
                  <a:pt x="527800" y="2787180"/>
                  <a:pt x="281768" y="2779665"/>
                  <a:pt x="0" y="2783840"/>
                </a:cubicBezTo>
                <a:close/>
              </a:path>
              <a:path w="2783840" h="2783840" stroke="0" extrusionOk="0">
                <a:moveTo>
                  <a:pt x="0" y="2783840"/>
                </a:moveTo>
                <a:cubicBezTo>
                  <a:pt x="153313" y="2481671"/>
                  <a:pt x="206353" y="2303252"/>
                  <a:pt x="306222" y="2171395"/>
                </a:cubicBezTo>
                <a:cubicBezTo>
                  <a:pt x="406091" y="2039538"/>
                  <a:pt x="525070" y="1724484"/>
                  <a:pt x="584606" y="1614627"/>
                </a:cubicBezTo>
                <a:cubicBezTo>
                  <a:pt x="644142" y="1504770"/>
                  <a:pt x="758128" y="1327549"/>
                  <a:pt x="835152" y="1113536"/>
                </a:cubicBezTo>
                <a:cubicBezTo>
                  <a:pt x="912176" y="899523"/>
                  <a:pt x="1021395" y="742354"/>
                  <a:pt x="1113536" y="556768"/>
                </a:cubicBezTo>
                <a:cubicBezTo>
                  <a:pt x="1205677" y="371182"/>
                  <a:pt x="1298000" y="167913"/>
                  <a:pt x="1391920" y="0"/>
                </a:cubicBezTo>
                <a:cubicBezTo>
                  <a:pt x="1465614" y="122050"/>
                  <a:pt x="1571085" y="345735"/>
                  <a:pt x="1642466" y="501091"/>
                </a:cubicBezTo>
                <a:cubicBezTo>
                  <a:pt x="1713847" y="656447"/>
                  <a:pt x="1761476" y="779797"/>
                  <a:pt x="1879092" y="974344"/>
                </a:cubicBezTo>
                <a:cubicBezTo>
                  <a:pt x="1996708" y="1168891"/>
                  <a:pt x="2022191" y="1269469"/>
                  <a:pt x="2115718" y="1447597"/>
                </a:cubicBezTo>
                <a:cubicBezTo>
                  <a:pt x="2209245" y="1625725"/>
                  <a:pt x="2286309" y="1801426"/>
                  <a:pt x="2380183" y="1976526"/>
                </a:cubicBezTo>
                <a:cubicBezTo>
                  <a:pt x="2474057" y="2151626"/>
                  <a:pt x="2699866" y="2527624"/>
                  <a:pt x="2783840" y="2783840"/>
                </a:cubicBezTo>
                <a:cubicBezTo>
                  <a:pt x="2598942" y="2761185"/>
                  <a:pt x="2398841" y="2810240"/>
                  <a:pt x="2115718" y="2783840"/>
                </a:cubicBezTo>
                <a:cubicBezTo>
                  <a:pt x="1832595" y="2757440"/>
                  <a:pt x="1751129" y="2787736"/>
                  <a:pt x="1391920" y="2783840"/>
                </a:cubicBezTo>
                <a:cubicBezTo>
                  <a:pt x="1032711" y="2779944"/>
                  <a:pt x="1040012" y="2805564"/>
                  <a:pt x="751637" y="2783840"/>
                </a:cubicBezTo>
                <a:cubicBezTo>
                  <a:pt x="463262" y="2762116"/>
                  <a:pt x="259174" y="2798815"/>
                  <a:pt x="0" y="278384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triangl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C40EC0-72B5-4D1D-8A4E-632721F32DF4}"/>
              </a:ext>
            </a:extLst>
          </p:cNvPr>
          <p:cNvSpPr/>
          <p:nvPr/>
        </p:nvSpPr>
        <p:spPr>
          <a:xfrm>
            <a:off x="8595360" y="2037080"/>
            <a:ext cx="2783840" cy="2783840"/>
          </a:xfrm>
          <a:custGeom>
            <a:avLst/>
            <a:gdLst>
              <a:gd name="connsiteX0" fmla="*/ 0 w 2783840"/>
              <a:gd name="connsiteY0" fmla="*/ 0 h 2783840"/>
              <a:gd name="connsiteX1" fmla="*/ 2783840 w 2783840"/>
              <a:gd name="connsiteY1" fmla="*/ 0 h 2783840"/>
              <a:gd name="connsiteX2" fmla="*/ 2783840 w 2783840"/>
              <a:gd name="connsiteY2" fmla="*/ 2783840 h 2783840"/>
              <a:gd name="connsiteX3" fmla="*/ 0 w 2783840"/>
              <a:gd name="connsiteY3" fmla="*/ 2783840 h 2783840"/>
              <a:gd name="connsiteX4" fmla="*/ 0 w 2783840"/>
              <a:gd name="connsiteY4" fmla="*/ 0 h 2783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3840" h="2783840" fill="none" extrusionOk="0">
                <a:moveTo>
                  <a:pt x="0" y="0"/>
                </a:moveTo>
                <a:cubicBezTo>
                  <a:pt x="900194" y="-33775"/>
                  <a:pt x="1418599" y="138873"/>
                  <a:pt x="2783840" y="0"/>
                </a:cubicBezTo>
                <a:cubicBezTo>
                  <a:pt x="2710069" y="585014"/>
                  <a:pt x="2627957" y="2061748"/>
                  <a:pt x="2783840" y="2783840"/>
                </a:cubicBezTo>
                <a:cubicBezTo>
                  <a:pt x="1904207" y="2646510"/>
                  <a:pt x="516025" y="2645984"/>
                  <a:pt x="0" y="2783840"/>
                </a:cubicBezTo>
                <a:cubicBezTo>
                  <a:pt x="152408" y="1545214"/>
                  <a:pt x="73868" y="743035"/>
                  <a:pt x="0" y="0"/>
                </a:cubicBezTo>
                <a:close/>
              </a:path>
              <a:path w="2783840" h="2783840" stroke="0" extrusionOk="0">
                <a:moveTo>
                  <a:pt x="0" y="0"/>
                </a:moveTo>
                <a:cubicBezTo>
                  <a:pt x="409498" y="-101487"/>
                  <a:pt x="1651425" y="-162162"/>
                  <a:pt x="2783840" y="0"/>
                </a:cubicBezTo>
                <a:cubicBezTo>
                  <a:pt x="2844553" y="353201"/>
                  <a:pt x="2722768" y="1910259"/>
                  <a:pt x="2783840" y="2783840"/>
                </a:cubicBezTo>
                <a:cubicBezTo>
                  <a:pt x="2303507" y="2833905"/>
                  <a:pt x="340124" y="2625391"/>
                  <a:pt x="0" y="2783840"/>
                </a:cubicBezTo>
                <a:cubicBezTo>
                  <a:pt x="-24452" y="2417296"/>
                  <a:pt x="-67663" y="633185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2E82BD-96D8-4347-8CAC-77BB7502D116}"/>
              </a:ext>
            </a:extLst>
          </p:cNvPr>
          <p:cNvSpPr/>
          <p:nvPr/>
        </p:nvSpPr>
        <p:spPr>
          <a:xfrm>
            <a:off x="138309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EE4308-4F8E-40F2-897E-056AFFFFFD75}"/>
              </a:ext>
            </a:extLst>
          </p:cNvPr>
          <p:cNvSpPr/>
          <p:nvPr/>
        </p:nvSpPr>
        <p:spPr>
          <a:xfrm>
            <a:off x="527437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ADCE47A-4E30-4625-A502-7803ED512A5F}"/>
              </a:ext>
            </a:extLst>
          </p:cNvPr>
          <p:cNvSpPr/>
          <p:nvPr/>
        </p:nvSpPr>
        <p:spPr>
          <a:xfrm>
            <a:off x="9165655" y="5320267"/>
            <a:ext cx="167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내용을 입력하세요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8760E84-5485-4548-A4C3-83C849728D49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9ACF505-6CEC-42C7-B9F7-96B49C9F2E1F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53FB1-D419-4634-82C5-5FB9B0D66301}"/>
                </a:ext>
              </a:extLst>
            </p:cNvPr>
            <p:cNvSpPr txBox="1"/>
            <p:nvPr/>
          </p:nvSpPr>
          <p:spPr>
            <a:xfrm>
              <a:off x="995462" y="255657"/>
              <a:ext cx="41937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제목을 입력하세요</a:t>
              </a: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E770BC-C67C-4A71-94B8-3EBCC828223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E05ECEC-BA88-420A-A2B9-E60C6F262105}"/>
                </a:ext>
              </a:extLst>
            </p:cNvPr>
            <p:cNvSpPr txBox="1"/>
            <p:nvPr/>
          </p:nvSpPr>
          <p:spPr>
            <a:xfrm>
              <a:off x="162415" y="362188"/>
              <a:ext cx="68159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Part 2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457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8C6EFE30-A65F-4CD4-8471-D4F92BD1E765}"/>
              </a:ext>
            </a:extLst>
          </p:cNvPr>
          <p:cNvSpPr/>
          <p:nvPr/>
        </p:nvSpPr>
        <p:spPr>
          <a:xfrm>
            <a:off x="9413447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85968A-80AE-4E4F-B7A0-1271716C9411}"/>
              </a:ext>
            </a:extLst>
          </p:cNvPr>
          <p:cNvSpPr/>
          <p:nvPr/>
        </p:nvSpPr>
        <p:spPr>
          <a:xfrm>
            <a:off x="6664197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19ECCF-2715-4D32-88D2-1DD8BCE26618}"/>
              </a:ext>
            </a:extLst>
          </p:cNvPr>
          <p:cNvSpPr/>
          <p:nvPr/>
        </p:nvSpPr>
        <p:spPr>
          <a:xfrm>
            <a:off x="3842980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55565E1-D45E-4590-BC54-18FFB30FFFA5}"/>
              </a:ext>
            </a:extLst>
          </p:cNvPr>
          <p:cNvSpPr/>
          <p:nvPr/>
        </p:nvSpPr>
        <p:spPr>
          <a:xfrm>
            <a:off x="1193579" y="2829560"/>
            <a:ext cx="1198880" cy="1198880"/>
          </a:xfrm>
          <a:custGeom>
            <a:avLst/>
            <a:gdLst>
              <a:gd name="connsiteX0" fmla="*/ 0 w 1198880"/>
              <a:gd name="connsiteY0" fmla="*/ 0 h 1198880"/>
              <a:gd name="connsiteX1" fmla="*/ 599440 w 1198880"/>
              <a:gd name="connsiteY1" fmla="*/ 0 h 1198880"/>
              <a:gd name="connsiteX2" fmla="*/ 1198880 w 1198880"/>
              <a:gd name="connsiteY2" fmla="*/ 0 h 1198880"/>
              <a:gd name="connsiteX3" fmla="*/ 1198880 w 1198880"/>
              <a:gd name="connsiteY3" fmla="*/ 623418 h 1198880"/>
              <a:gd name="connsiteX4" fmla="*/ 1198880 w 1198880"/>
              <a:gd name="connsiteY4" fmla="*/ 1198880 h 1198880"/>
              <a:gd name="connsiteX5" fmla="*/ 587451 w 1198880"/>
              <a:gd name="connsiteY5" fmla="*/ 1198880 h 1198880"/>
              <a:gd name="connsiteX6" fmla="*/ 0 w 1198880"/>
              <a:gd name="connsiteY6" fmla="*/ 1198880 h 1198880"/>
              <a:gd name="connsiteX7" fmla="*/ 0 w 1198880"/>
              <a:gd name="connsiteY7" fmla="*/ 635406 h 1198880"/>
              <a:gd name="connsiteX8" fmla="*/ 0 w 1198880"/>
              <a:gd name="connsiteY8" fmla="*/ 0 h 119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8880" h="1198880" fill="none" extrusionOk="0">
                <a:moveTo>
                  <a:pt x="0" y="0"/>
                </a:moveTo>
                <a:cubicBezTo>
                  <a:pt x="189074" y="-26773"/>
                  <a:pt x="355622" y="51485"/>
                  <a:pt x="599440" y="0"/>
                </a:cubicBezTo>
                <a:cubicBezTo>
                  <a:pt x="843258" y="-51485"/>
                  <a:pt x="1060766" y="42146"/>
                  <a:pt x="1198880" y="0"/>
                </a:cubicBezTo>
                <a:cubicBezTo>
                  <a:pt x="1229831" y="252118"/>
                  <a:pt x="1164795" y="491192"/>
                  <a:pt x="1198880" y="623418"/>
                </a:cubicBezTo>
                <a:cubicBezTo>
                  <a:pt x="1232965" y="755644"/>
                  <a:pt x="1178473" y="1051349"/>
                  <a:pt x="1198880" y="1198880"/>
                </a:cubicBezTo>
                <a:cubicBezTo>
                  <a:pt x="1060710" y="1256779"/>
                  <a:pt x="851126" y="1153338"/>
                  <a:pt x="587451" y="1198880"/>
                </a:cubicBezTo>
                <a:cubicBezTo>
                  <a:pt x="323776" y="1244422"/>
                  <a:pt x="179211" y="1195767"/>
                  <a:pt x="0" y="1198880"/>
                </a:cubicBezTo>
                <a:cubicBezTo>
                  <a:pt x="-29709" y="967191"/>
                  <a:pt x="65589" y="828212"/>
                  <a:pt x="0" y="635406"/>
                </a:cubicBezTo>
                <a:cubicBezTo>
                  <a:pt x="-65589" y="442600"/>
                  <a:pt x="65166" y="235415"/>
                  <a:pt x="0" y="0"/>
                </a:cubicBezTo>
                <a:close/>
              </a:path>
              <a:path w="1198880" h="1198880" stroke="0" extrusionOk="0">
                <a:moveTo>
                  <a:pt x="0" y="0"/>
                </a:moveTo>
                <a:cubicBezTo>
                  <a:pt x="244607" y="-46840"/>
                  <a:pt x="454891" y="20898"/>
                  <a:pt x="587451" y="0"/>
                </a:cubicBezTo>
                <a:cubicBezTo>
                  <a:pt x="720011" y="-20898"/>
                  <a:pt x="955830" y="18025"/>
                  <a:pt x="1198880" y="0"/>
                </a:cubicBezTo>
                <a:cubicBezTo>
                  <a:pt x="1208410" y="247695"/>
                  <a:pt x="1142777" y="335371"/>
                  <a:pt x="1198880" y="611429"/>
                </a:cubicBezTo>
                <a:cubicBezTo>
                  <a:pt x="1254983" y="887487"/>
                  <a:pt x="1131294" y="911665"/>
                  <a:pt x="1198880" y="1198880"/>
                </a:cubicBezTo>
                <a:cubicBezTo>
                  <a:pt x="1039046" y="1223678"/>
                  <a:pt x="827777" y="1196144"/>
                  <a:pt x="587451" y="1198880"/>
                </a:cubicBezTo>
                <a:cubicBezTo>
                  <a:pt x="347125" y="1201616"/>
                  <a:pt x="289851" y="1151509"/>
                  <a:pt x="0" y="1198880"/>
                </a:cubicBezTo>
                <a:cubicBezTo>
                  <a:pt x="-60316" y="1056439"/>
                  <a:pt x="40050" y="902216"/>
                  <a:pt x="0" y="611429"/>
                </a:cubicBezTo>
                <a:cubicBezTo>
                  <a:pt x="-40050" y="320642"/>
                  <a:pt x="32886" y="280353"/>
                  <a:pt x="0" y="0"/>
                </a:cubicBezTo>
                <a:close/>
              </a:path>
            </a:pathLst>
          </a:custGeom>
          <a:solidFill>
            <a:srgbClr val="DBE0FB"/>
          </a:solidFill>
          <a:ln>
            <a:solidFill>
              <a:schemeClr val="tx1">
                <a:lumMod val="75000"/>
                <a:lumOff val="25000"/>
              </a:schemeClr>
            </a:solidFill>
            <a:extLst>
              <a:ext uri="{C807C97D-BFC1-408E-A445-0C87EB9F89A2}">
                <ask:lineSketchStyleProps xmlns:ask="http://schemas.microsoft.com/office/drawing/2018/sketchyshapes" sd="265959168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리본: 위로 구부러지고 기울어짐 1">
            <a:extLst>
              <a:ext uri="{FF2B5EF4-FFF2-40B4-BE49-F238E27FC236}">
                <a16:creationId xmlns:a16="http://schemas.microsoft.com/office/drawing/2014/main" id="{FB9384D5-9048-437B-A9CF-63697F7DF3C3}"/>
              </a:ext>
            </a:extLst>
          </p:cNvPr>
          <p:cNvSpPr/>
          <p:nvPr/>
        </p:nvSpPr>
        <p:spPr>
          <a:xfrm>
            <a:off x="71120" y="584757"/>
            <a:ext cx="12192000" cy="1193244"/>
          </a:xfrm>
          <a:custGeom>
            <a:avLst/>
            <a:gdLst>
              <a:gd name="connsiteX0" fmla="*/ 0 w 12192000"/>
              <a:gd name="connsiteY0" fmla="*/ 1193244 h 1193244"/>
              <a:gd name="connsiteX1" fmla="*/ 3048000 w 12192000"/>
              <a:gd name="connsiteY1" fmla="*/ 1083812 h 1193244"/>
              <a:gd name="connsiteX2" fmla="*/ 1524000 w 12192000"/>
              <a:gd name="connsiteY2" fmla="*/ 1129408 h 1193244"/>
              <a:gd name="connsiteX3" fmla="*/ 10668000 w 12192000"/>
              <a:gd name="connsiteY3" fmla="*/ 1129408 h 1193244"/>
              <a:gd name="connsiteX4" fmla="*/ 9144000 w 12192000"/>
              <a:gd name="connsiteY4" fmla="*/ 1083812 h 1193244"/>
              <a:gd name="connsiteX5" fmla="*/ 12192000 w 12192000"/>
              <a:gd name="connsiteY5" fmla="*/ 1193244 h 1193244"/>
              <a:gd name="connsiteX6" fmla="*/ 10668000 w 12192000"/>
              <a:gd name="connsiteY6" fmla="*/ 605741 h 1193244"/>
              <a:gd name="connsiteX7" fmla="*/ 12192000 w 12192000"/>
              <a:gd name="connsiteY7" fmla="*/ 145910 h 1193244"/>
              <a:gd name="connsiteX8" fmla="*/ 10668000 w 12192000"/>
              <a:gd name="connsiteY8" fmla="*/ 82074 h 1193244"/>
              <a:gd name="connsiteX9" fmla="*/ 10668000 w 12192000"/>
              <a:gd name="connsiteY9" fmla="*/ 82074 h 1193244"/>
              <a:gd name="connsiteX10" fmla="*/ 1524000 w 12192000"/>
              <a:gd name="connsiteY10" fmla="*/ 82074 h 1193244"/>
              <a:gd name="connsiteX11" fmla="*/ 1524000 w 12192000"/>
              <a:gd name="connsiteY11" fmla="*/ 82074 h 1193244"/>
              <a:gd name="connsiteX12" fmla="*/ 0 w 12192000"/>
              <a:gd name="connsiteY12" fmla="*/ 145910 h 1193244"/>
              <a:gd name="connsiteX13" fmla="*/ 1524000 w 12192000"/>
              <a:gd name="connsiteY13" fmla="*/ 605741 h 1193244"/>
              <a:gd name="connsiteX14" fmla="*/ 0 w 12192000"/>
              <a:gd name="connsiteY14" fmla="*/ 1193244 h 1193244"/>
              <a:gd name="connsiteX0" fmla="*/ 3048000 w 12192000"/>
              <a:gd name="connsiteY0" fmla="*/ 1083812 h 1193244"/>
              <a:gd name="connsiteX1" fmla="*/ 3048000 w 12192000"/>
              <a:gd name="connsiteY1" fmla="*/ 1083812 h 1193244"/>
              <a:gd name="connsiteX2" fmla="*/ 1524000 w 12192000"/>
              <a:gd name="connsiteY2" fmla="*/ 1129408 h 1193244"/>
              <a:gd name="connsiteX3" fmla="*/ 10668000 w 12192000"/>
              <a:gd name="connsiteY3" fmla="*/ 1129408 h 1193244"/>
              <a:gd name="connsiteX4" fmla="*/ 9144000 w 12192000"/>
              <a:gd name="connsiteY4" fmla="*/ 1083812 h 1193244"/>
              <a:gd name="connsiteX5" fmla="*/ 9144000 w 12192000"/>
              <a:gd name="connsiteY5" fmla="*/ 1083812 h 1193244"/>
              <a:gd name="connsiteX6" fmla="*/ 3048000 w 12192000"/>
              <a:gd name="connsiteY6" fmla="*/ 1083812 h 1193244"/>
              <a:gd name="connsiteX0" fmla="*/ 0 w 12192000"/>
              <a:gd name="connsiteY0" fmla="*/ 1193244 h 1193244"/>
              <a:gd name="connsiteX1" fmla="*/ 1524000 w 12192000"/>
              <a:gd name="connsiteY1" fmla="*/ 605741 h 1193244"/>
              <a:gd name="connsiteX2" fmla="*/ 0 w 12192000"/>
              <a:gd name="connsiteY2" fmla="*/ 145910 h 1193244"/>
              <a:gd name="connsiteX3" fmla="*/ 1524000 w 12192000"/>
              <a:gd name="connsiteY3" fmla="*/ 82074 h 1193244"/>
              <a:gd name="connsiteX4" fmla="*/ 1524000 w 12192000"/>
              <a:gd name="connsiteY4" fmla="*/ 82074 h 1193244"/>
              <a:gd name="connsiteX5" fmla="*/ 10668000 w 12192000"/>
              <a:gd name="connsiteY5" fmla="*/ 82074 h 1193244"/>
              <a:gd name="connsiteX6" fmla="*/ 10668000 w 12192000"/>
              <a:gd name="connsiteY6" fmla="*/ 82074 h 1193244"/>
              <a:gd name="connsiteX7" fmla="*/ 12192000 w 12192000"/>
              <a:gd name="connsiteY7" fmla="*/ 145910 h 1193244"/>
              <a:gd name="connsiteX8" fmla="*/ 10668000 w 12192000"/>
              <a:gd name="connsiteY8" fmla="*/ 605741 h 1193244"/>
              <a:gd name="connsiteX9" fmla="*/ 12192000 w 12192000"/>
              <a:gd name="connsiteY9" fmla="*/ 1193244 h 1193244"/>
              <a:gd name="connsiteX10" fmla="*/ 9144000 w 12192000"/>
              <a:gd name="connsiteY10" fmla="*/ 1083812 h 1193244"/>
              <a:gd name="connsiteX11" fmla="*/ 10668000 w 12192000"/>
              <a:gd name="connsiteY11" fmla="*/ 1129408 h 1193244"/>
              <a:gd name="connsiteX12" fmla="*/ 1524000 w 12192000"/>
              <a:gd name="connsiteY12" fmla="*/ 1129408 h 1193244"/>
              <a:gd name="connsiteX13" fmla="*/ 3048000 w 12192000"/>
              <a:gd name="connsiteY13" fmla="*/ 1083812 h 1193244"/>
              <a:gd name="connsiteX14" fmla="*/ 0 w 12192000"/>
              <a:gd name="connsiteY14" fmla="*/ 1193244 h 1193244"/>
              <a:gd name="connsiteX15" fmla="*/ 1524000 w 12192000"/>
              <a:gd name="connsiteY15" fmla="*/ 1129408 h 1193244"/>
              <a:gd name="connsiteX16" fmla="*/ 1524000 w 12192000"/>
              <a:gd name="connsiteY16" fmla="*/ 82074 h 1193244"/>
              <a:gd name="connsiteX17" fmla="*/ 10668000 w 12192000"/>
              <a:gd name="connsiteY17" fmla="*/ 82074 h 1193244"/>
              <a:gd name="connsiteX18" fmla="*/ 10668000 w 12192000"/>
              <a:gd name="connsiteY18" fmla="*/ 1129408 h 1193244"/>
              <a:gd name="connsiteX19" fmla="*/ 3048000 w 12192000"/>
              <a:gd name="connsiteY19" fmla="*/ 1083812 h 1193244"/>
              <a:gd name="connsiteX20" fmla="*/ 3048000 w 12192000"/>
              <a:gd name="connsiteY20" fmla="*/ 1083812 h 1193244"/>
              <a:gd name="connsiteX21" fmla="*/ 9144000 w 12192000"/>
              <a:gd name="connsiteY21" fmla="*/ 1083812 h 1193244"/>
              <a:gd name="connsiteX22" fmla="*/ 9144000 w 12192000"/>
              <a:gd name="connsiteY22" fmla="*/ 1083812 h 119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1193244" stroke="0" extrusionOk="0">
                <a:moveTo>
                  <a:pt x="0" y="1193244"/>
                </a:moveTo>
                <a:cubicBezTo>
                  <a:pt x="984024" y="1024404"/>
                  <a:pt x="1988921" y="1162940"/>
                  <a:pt x="3048000" y="1083812"/>
                </a:cubicBezTo>
                <a:cubicBezTo>
                  <a:pt x="2763376" y="1194685"/>
                  <a:pt x="1693805" y="1030125"/>
                  <a:pt x="1524000" y="1129408"/>
                </a:cubicBezTo>
                <a:cubicBezTo>
                  <a:pt x="4382911" y="1481988"/>
                  <a:pt x="7829842" y="949730"/>
                  <a:pt x="10668000" y="1129408"/>
                </a:cubicBezTo>
                <a:cubicBezTo>
                  <a:pt x="10377046" y="1138071"/>
                  <a:pt x="9850343" y="975152"/>
                  <a:pt x="9144000" y="1083812"/>
                </a:cubicBezTo>
                <a:cubicBezTo>
                  <a:pt x="10351172" y="1061487"/>
                  <a:pt x="11257970" y="1078691"/>
                  <a:pt x="12192000" y="1193244"/>
                </a:cubicBezTo>
                <a:cubicBezTo>
                  <a:pt x="11770476" y="1059827"/>
                  <a:pt x="11382603" y="967005"/>
                  <a:pt x="10668000" y="605741"/>
                </a:cubicBezTo>
                <a:cubicBezTo>
                  <a:pt x="11145502" y="478989"/>
                  <a:pt x="11743911" y="175829"/>
                  <a:pt x="12192000" y="145910"/>
                </a:cubicBezTo>
                <a:cubicBezTo>
                  <a:pt x="11920264" y="64216"/>
                  <a:pt x="11121503" y="49790"/>
                  <a:pt x="10668000" y="82074"/>
                </a:cubicBezTo>
                <a:lnTo>
                  <a:pt x="10668000" y="82074"/>
                </a:lnTo>
                <a:cubicBezTo>
                  <a:pt x="7660766" y="3382"/>
                  <a:pt x="4297969" y="-474117"/>
                  <a:pt x="1524000" y="82074"/>
                </a:cubicBezTo>
                <a:lnTo>
                  <a:pt x="1524000" y="82074"/>
                </a:lnTo>
                <a:cubicBezTo>
                  <a:pt x="928961" y="225261"/>
                  <a:pt x="646929" y="113"/>
                  <a:pt x="0" y="145910"/>
                </a:cubicBezTo>
                <a:cubicBezTo>
                  <a:pt x="729927" y="271802"/>
                  <a:pt x="881303" y="487846"/>
                  <a:pt x="1524000" y="605741"/>
                </a:cubicBezTo>
                <a:cubicBezTo>
                  <a:pt x="1363302" y="735125"/>
                  <a:pt x="601043" y="996500"/>
                  <a:pt x="0" y="1193244"/>
                </a:cubicBezTo>
                <a:close/>
              </a:path>
              <a:path w="12192000" h="1193244" fill="darkenLess" stroke="0" extrusionOk="0">
                <a:moveTo>
                  <a:pt x="3048000" y="1083812"/>
                </a:moveTo>
                <a:lnTo>
                  <a:pt x="3048000" y="1083812"/>
                </a:lnTo>
                <a:cubicBezTo>
                  <a:pt x="2789485" y="1044042"/>
                  <a:pt x="1778892" y="1015807"/>
                  <a:pt x="1524000" y="1129408"/>
                </a:cubicBezTo>
                <a:cubicBezTo>
                  <a:pt x="4574769" y="1243058"/>
                  <a:pt x="7693638" y="788645"/>
                  <a:pt x="10668000" y="1129408"/>
                </a:cubicBezTo>
                <a:cubicBezTo>
                  <a:pt x="10329953" y="1244268"/>
                  <a:pt x="9844486" y="1189471"/>
                  <a:pt x="9144000" y="1083812"/>
                </a:cubicBezTo>
                <a:lnTo>
                  <a:pt x="9144000" y="1083812"/>
                </a:lnTo>
                <a:cubicBezTo>
                  <a:pt x="7146789" y="682580"/>
                  <a:pt x="4887738" y="737384"/>
                  <a:pt x="3048000" y="1083812"/>
                </a:cubicBezTo>
                <a:close/>
              </a:path>
              <a:path w="12192000" h="1193244" fill="none" extrusionOk="0">
                <a:moveTo>
                  <a:pt x="0" y="1193244"/>
                </a:moveTo>
                <a:cubicBezTo>
                  <a:pt x="745392" y="880189"/>
                  <a:pt x="1311557" y="698126"/>
                  <a:pt x="1524000" y="605741"/>
                </a:cubicBezTo>
                <a:cubicBezTo>
                  <a:pt x="1209343" y="442125"/>
                  <a:pt x="259282" y="154907"/>
                  <a:pt x="0" y="145910"/>
                </a:cubicBezTo>
                <a:cubicBezTo>
                  <a:pt x="421742" y="36316"/>
                  <a:pt x="911069" y="92986"/>
                  <a:pt x="1524000" y="82074"/>
                </a:cubicBezTo>
                <a:lnTo>
                  <a:pt x="1524000" y="82074"/>
                </a:lnTo>
                <a:cubicBezTo>
                  <a:pt x="4278134" y="319312"/>
                  <a:pt x="7483193" y="-204003"/>
                  <a:pt x="10668000" y="82074"/>
                </a:cubicBezTo>
                <a:lnTo>
                  <a:pt x="10668000" y="82074"/>
                </a:lnTo>
                <a:cubicBezTo>
                  <a:pt x="11091759" y="-22331"/>
                  <a:pt x="11837161" y="55899"/>
                  <a:pt x="12192000" y="145910"/>
                </a:cubicBezTo>
                <a:cubicBezTo>
                  <a:pt x="11611874" y="261068"/>
                  <a:pt x="10877675" y="688671"/>
                  <a:pt x="10668000" y="605741"/>
                </a:cubicBezTo>
                <a:cubicBezTo>
                  <a:pt x="10923627" y="574555"/>
                  <a:pt x="11468266" y="835265"/>
                  <a:pt x="12192000" y="1193244"/>
                </a:cubicBezTo>
                <a:cubicBezTo>
                  <a:pt x="11260445" y="1210155"/>
                  <a:pt x="10344611" y="1068798"/>
                  <a:pt x="9144000" y="1083812"/>
                </a:cubicBezTo>
                <a:cubicBezTo>
                  <a:pt x="9366163" y="1061315"/>
                  <a:pt x="10107897" y="986446"/>
                  <a:pt x="10668000" y="1129408"/>
                </a:cubicBezTo>
                <a:cubicBezTo>
                  <a:pt x="7329370" y="1291855"/>
                  <a:pt x="5117396" y="811086"/>
                  <a:pt x="1524000" y="1129408"/>
                </a:cubicBezTo>
                <a:cubicBezTo>
                  <a:pt x="1861572" y="1185148"/>
                  <a:pt x="2471575" y="984963"/>
                  <a:pt x="3048000" y="1083812"/>
                </a:cubicBezTo>
                <a:cubicBezTo>
                  <a:pt x="2005875" y="1067589"/>
                  <a:pt x="860158" y="1181214"/>
                  <a:pt x="0" y="1193244"/>
                </a:cubicBezTo>
                <a:close/>
                <a:moveTo>
                  <a:pt x="1524000" y="1129408"/>
                </a:moveTo>
                <a:cubicBezTo>
                  <a:pt x="1457559" y="949626"/>
                  <a:pt x="1509183" y="313263"/>
                  <a:pt x="1524000" y="82074"/>
                </a:cubicBezTo>
                <a:moveTo>
                  <a:pt x="10668000" y="82074"/>
                </a:moveTo>
                <a:cubicBezTo>
                  <a:pt x="10679985" y="268740"/>
                  <a:pt x="10606653" y="920456"/>
                  <a:pt x="10668000" y="1129408"/>
                </a:cubicBezTo>
                <a:moveTo>
                  <a:pt x="3048000" y="1083812"/>
                </a:moveTo>
                <a:lnTo>
                  <a:pt x="3048000" y="1083812"/>
                </a:lnTo>
                <a:moveTo>
                  <a:pt x="9144000" y="1083812"/>
                </a:moveTo>
                <a:lnTo>
                  <a:pt x="9144000" y="1083812"/>
                </a:lnTo>
              </a:path>
              <a:path w="12192000" h="1193244" fill="none" stroke="0" extrusionOk="0">
                <a:moveTo>
                  <a:pt x="0" y="1193244"/>
                </a:moveTo>
                <a:cubicBezTo>
                  <a:pt x="374921" y="1166675"/>
                  <a:pt x="798919" y="973349"/>
                  <a:pt x="1524000" y="605741"/>
                </a:cubicBezTo>
                <a:cubicBezTo>
                  <a:pt x="1059339" y="347056"/>
                  <a:pt x="500194" y="392392"/>
                  <a:pt x="0" y="145910"/>
                </a:cubicBezTo>
                <a:cubicBezTo>
                  <a:pt x="307310" y="83187"/>
                  <a:pt x="796597" y="182781"/>
                  <a:pt x="1524000" y="82074"/>
                </a:cubicBezTo>
                <a:lnTo>
                  <a:pt x="1524000" y="82074"/>
                </a:lnTo>
                <a:cubicBezTo>
                  <a:pt x="5031936" y="-412175"/>
                  <a:pt x="7742900" y="-346271"/>
                  <a:pt x="10668000" y="82074"/>
                </a:cubicBezTo>
                <a:lnTo>
                  <a:pt x="10668000" y="82074"/>
                </a:lnTo>
                <a:cubicBezTo>
                  <a:pt x="10902855" y="120361"/>
                  <a:pt x="11919371" y="89668"/>
                  <a:pt x="12192000" y="145910"/>
                </a:cubicBezTo>
                <a:cubicBezTo>
                  <a:pt x="11553253" y="193447"/>
                  <a:pt x="11306671" y="557869"/>
                  <a:pt x="10668000" y="605741"/>
                </a:cubicBezTo>
                <a:cubicBezTo>
                  <a:pt x="11215951" y="745519"/>
                  <a:pt x="11719570" y="1012738"/>
                  <a:pt x="12192000" y="1193244"/>
                </a:cubicBezTo>
                <a:cubicBezTo>
                  <a:pt x="11328757" y="1177330"/>
                  <a:pt x="10132272" y="1072955"/>
                  <a:pt x="9144000" y="1083812"/>
                </a:cubicBezTo>
                <a:cubicBezTo>
                  <a:pt x="9506607" y="1139941"/>
                  <a:pt x="9959785" y="1046716"/>
                  <a:pt x="10668000" y="1129408"/>
                </a:cubicBezTo>
                <a:cubicBezTo>
                  <a:pt x="7135125" y="782469"/>
                  <a:pt x="4524579" y="791407"/>
                  <a:pt x="1524000" y="1129408"/>
                </a:cubicBezTo>
                <a:cubicBezTo>
                  <a:pt x="2273389" y="1181381"/>
                  <a:pt x="2813637" y="971289"/>
                  <a:pt x="3048000" y="1083812"/>
                </a:cubicBezTo>
                <a:cubicBezTo>
                  <a:pt x="2069179" y="1118837"/>
                  <a:pt x="959516" y="1287447"/>
                  <a:pt x="0" y="1193244"/>
                </a:cubicBezTo>
                <a:close/>
                <a:moveTo>
                  <a:pt x="1524000" y="1129408"/>
                </a:moveTo>
                <a:cubicBezTo>
                  <a:pt x="1551031" y="642224"/>
                  <a:pt x="1498093" y="373916"/>
                  <a:pt x="1524000" y="82074"/>
                </a:cubicBezTo>
                <a:moveTo>
                  <a:pt x="10668000" y="82074"/>
                </a:moveTo>
                <a:cubicBezTo>
                  <a:pt x="10747820" y="289877"/>
                  <a:pt x="10696326" y="872969"/>
                  <a:pt x="10668000" y="1129408"/>
                </a:cubicBezTo>
                <a:moveTo>
                  <a:pt x="3048000" y="1083812"/>
                </a:moveTo>
                <a:lnTo>
                  <a:pt x="3048000" y="1083812"/>
                </a:lnTo>
                <a:moveTo>
                  <a:pt x="9144000" y="1083812"/>
                </a:moveTo>
                <a:lnTo>
                  <a:pt x="9144000" y="1083812"/>
                </a:ln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62514908">
                  <a:prstGeom prst="ellipseRibbon2">
                    <a:avLst>
                      <a:gd name="adj1" fmla="val 12228"/>
                      <a:gd name="adj2" fmla="val 100000"/>
                      <a:gd name="adj3" fmla="val 1250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52E6D-C66C-45FB-B411-12B392983FDF}"/>
              </a:ext>
            </a:extLst>
          </p:cNvPr>
          <p:cNvSpPr txBox="1"/>
          <p:nvPr/>
        </p:nvSpPr>
        <p:spPr>
          <a:xfrm>
            <a:off x="4819054" y="675929"/>
            <a:ext cx="25539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아날로그 스타일</a:t>
            </a:r>
            <a:r>
              <a:rPr lang="en-US" altLang="ko-KR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손글씨 느릿느릿체" panose="02000503000000000000" pitchFamily="2" charset="-127"/>
                <a:ea typeface="나눔손글씨 느릿느릿체" panose="02000503000000000000" pitchFamily="2" charset="-127"/>
              </a:rPr>
              <a:t>.</a:t>
            </a:r>
            <a:endParaRPr lang="ko-KR" altLang="en-US" sz="4000" spc="300" dirty="0">
              <a:solidFill>
                <a:schemeClr val="tx1">
                  <a:lumMod val="75000"/>
                  <a:lumOff val="25000"/>
                </a:schemeClr>
              </a:solidFill>
              <a:latin typeface="나눔손글씨 느릿느릿체" panose="02000503000000000000" pitchFamily="2" charset="-127"/>
              <a:ea typeface="나눔손글씨 느릿느릿체" panose="02000503000000000000" pitchFamily="2" charset="-127"/>
            </a:endParaRPr>
          </a:p>
        </p:txBody>
      </p:sp>
      <p:sp>
        <p:nvSpPr>
          <p:cNvPr id="17" name="그래픽 9" descr="아래로 향하는 당근">
            <a:extLst>
              <a:ext uri="{FF2B5EF4-FFF2-40B4-BE49-F238E27FC236}">
                <a16:creationId xmlns:a16="http://schemas.microsoft.com/office/drawing/2014/main" id="{C800ECA9-4B93-43E5-9B78-A9FCE039463C}"/>
              </a:ext>
            </a:extLst>
          </p:cNvPr>
          <p:cNvSpPr/>
          <p:nvPr/>
        </p:nvSpPr>
        <p:spPr>
          <a:xfrm>
            <a:off x="6994528" y="3250925"/>
            <a:ext cx="538219" cy="309495"/>
          </a:xfrm>
          <a:custGeom>
            <a:avLst/>
            <a:gdLst>
              <a:gd name="connsiteX0" fmla="*/ 269138 w 538219"/>
              <a:gd name="connsiteY0" fmla="*/ 309496 h 309495"/>
              <a:gd name="connsiteX1" fmla="*/ 0 w 538219"/>
              <a:gd name="connsiteY1" fmla="*/ 40415 h 309495"/>
              <a:gd name="connsiteX2" fmla="*/ 40405 w 538219"/>
              <a:gd name="connsiteY2" fmla="*/ 0 h 309495"/>
              <a:gd name="connsiteX3" fmla="*/ 269138 w 538219"/>
              <a:gd name="connsiteY3" fmla="*/ 228686 h 309495"/>
              <a:gd name="connsiteX4" fmla="*/ 497815 w 538219"/>
              <a:gd name="connsiteY4" fmla="*/ 10 h 309495"/>
              <a:gd name="connsiteX5" fmla="*/ 538220 w 538219"/>
              <a:gd name="connsiteY5" fmla="*/ 40415 h 309495"/>
              <a:gd name="connsiteX6" fmla="*/ 269138 w 538219"/>
              <a:gd name="connsiteY6" fmla="*/ 309496 h 30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219" h="309495" fill="none" extrusionOk="0">
                <a:moveTo>
                  <a:pt x="269138" y="309496"/>
                </a:moveTo>
                <a:cubicBezTo>
                  <a:pt x="193751" y="262764"/>
                  <a:pt x="119979" y="106210"/>
                  <a:pt x="0" y="40415"/>
                </a:cubicBezTo>
                <a:cubicBezTo>
                  <a:pt x="8450" y="25472"/>
                  <a:pt x="29336" y="18619"/>
                  <a:pt x="40405" y="0"/>
                </a:cubicBezTo>
                <a:cubicBezTo>
                  <a:pt x="162243" y="87729"/>
                  <a:pt x="152769" y="119786"/>
                  <a:pt x="269138" y="228686"/>
                </a:cubicBezTo>
                <a:cubicBezTo>
                  <a:pt x="354448" y="136852"/>
                  <a:pt x="410502" y="134546"/>
                  <a:pt x="497815" y="10"/>
                </a:cubicBezTo>
                <a:cubicBezTo>
                  <a:pt x="519711" y="14461"/>
                  <a:pt x="515588" y="22664"/>
                  <a:pt x="538220" y="40415"/>
                </a:cubicBezTo>
                <a:cubicBezTo>
                  <a:pt x="460266" y="147666"/>
                  <a:pt x="343314" y="172874"/>
                  <a:pt x="269138" y="309496"/>
                </a:cubicBezTo>
                <a:close/>
              </a:path>
              <a:path w="538219" h="309495" stroke="0" extrusionOk="0">
                <a:moveTo>
                  <a:pt x="269138" y="309496"/>
                </a:moveTo>
                <a:cubicBezTo>
                  <a:pt x="136362" y="196973"/>
                  <a:pt x="87025" y="103387"/>
                  <a:pt x="0" y="40415"/>
                </a:cubicBezTo>
                <a:cubicBezTo>
                  <a:pt x="14896" y="17715"/>
                  <a:pt x="32432" y="16575"/>
                  <a:pt x="40405" y="0"/>
                </a:cubicBezTo>
                <a:cubicBezTo>
                  <a:pt x="113806" y="39324"/>
                  <a:pt x="193349" y="188341"/>
                  <a:pt x="269138" y="228686"/>
                </a:cubicBezTo>
                <a:cubicBezTo>
                  <a:pt x="344903" y="111070"/>
                  <a:pt x="447236" y="79490"/>
                  <a:pt x="497815" y="10"/>
                </a:cubicBezTo>
                <a:cubicBezTo>
                  <a:pt x="514388" y="8144"/>
                  <a:pt x="518993" y="28269"/>
                  <a:pt x="538220" y="40415"/>
                </a:cubicBezTo>
                <a:cubicBezTo>
                  <a:pt x="451186" y="130103"/>
                  <a:pt x="323946" y="222373"/>
                  <a:pt x="269138" y="309496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2201895850">
                  <a:custGeom>
                    <a:avLst/>
                    <a:gdLst>
                      <a:gd name="connsiteX0" fmla="*/ 269138 w 538219"/>
                      <a:gd name="connsiteY0" fmla="*/ 309496 h 309495"/>
                      <a:gd name="connsiteX1" fmla="*/ 0 w 538219"/>
                      <a:gd name="connsiteY1" fmla="*/ 40415 h 309495"/>
                      <a:gd name="connsiteX2" fmla="*/ 40405 w 538219"/>
                      <a:gd name="connsiteY2" fmla="*/ 0 h 309495"/>
                      <a:gd name="connsiteX3" fmla="*/ 269138 w 538219"/>
                      <a:gd name="connsiteY3" fmla="*/ 228686 h 309495"/>
                      <a:gd name="connsiteX4" fmla="*/ 497815 w 538219"/>
                      <a:gd name="connsiteY4" fmla="*/ 10 h 309495"/>
                      <a:gd name="connsiteX5" fmla="*/ 538220 w 538219"/>
                      <a:gd name="connsiteY5" fmla="*/ 40415 h 309495"/>
                      <a:gd name="connsiteX6" fmla="*/ 269138 w 538219"/>
                      <a:gd name="connsiteY6" fmla="*/ 309496 h 3094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219" h="309495">
                        <a:moveTo>
                          <a:pt x="269138" y="309496"/>
                        </a:moveTo>
                        <a:lnTo>
                          <a:pt x="0" y="40415"/>
                        </a:lnTo>
                        <a:lnTo>
                          <a:pt x="40405" y="0"/>
                        </a:lnTo>
                        <a:lnTo>
                          <a:pt x="269138" y="228686"/>
                        </a:lnTo>
                        <a:lnTo>
                          <a:pt x="497815" y="10"/>
                        </a:lnTo>
                        <a:lnTo>
                          <a:pt x="538220" y="40415"/>
                        </a:lnTo>
                        <a:lnTo>
                          <a:pt x="269138" y="309496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8" name="그래픽 11" descr="왼쪽으로 향하는 당근">
            <a:extLst>
              <a:ext uri="{FF2B5EF4-FFF2-40B4-BE49-F238E27FC236}">
                <a16:creationId xmlns:a16="http://schemas.microsoft.com/office/drawing/2014/main" id="{7C7A752A-4365-402B-95C2-D410C3002432}"/>
              </a:ext>
            </a:extLst>
          </p:cNvPr>
          <p:cNvSpPr/>
          <p:nvPr/>
        </p:nvSpPr>
        <p:spPr>
          <a:xfrm>
            <a:off x="1579673" y="3134730"/>
            <a:ext cx="309505" cy="538229"/>
          </a:xfrm>
          <a:custGeom>
            <a:avLst/>
            <a:gdLst>
              <a:gd name="connsiteX0" fmla="*/ 269081 w 309505"/>
              <a:gd name="connsiteY0" fmla="*/ 538229 h 538229"/>
              <a:gd name="connsiteX1" fmla="*/ 0 w 309505"/>
              <a:gd name="connsiteY1" fmla="*/ 269091 h 538229"/>
              <a:gd name="connsiteX2" fmla="*/ 269081 w 309505"/>
              <a:gd name="connsiteY2" fmla="*/ 0 h 538229"/>
              <a:gd name="connsiteX3" fmla="*/ 309496 w 309505"/>
              <a:gd name="connsiteY3" fmla="*/ 40405 h 538229"/>
              <a:gd name="connsiteX4" fmla="*/ 80810 w 309505"/>
              <a:gd name="connsiteY4" fmla="*/ 269091 h 538229"/>
              <a:gd name="connsiteX5" fmla="*/ 309505 w 309505"/>
              <a:gd name="connsiteY5" fmla="*/ 497824 h 538229"/>
              <a:gd name="connsiteX6" fmla="*/ 269081 w 309505"/>
              <a:gd name="connsiteY6" fmla="*/ 538229 h 53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05" h="538229" fill="none" extrusionOk="0">
                <a:moveTo>
                  <a:pt x="269081" y="538229"/>
                </a:moveTo>
                <a:cubicBezTo>
                  <a:pt x="162441" y="469151"/>
                  <a:pt x="140295" y="373361"/>
                  <a:pt x="0" y="269091"/>
                </a:cubicBezTo>
                <a:cubicBezTo>
                  <a:pt x="63023" y="169678"/>
                  <a:pt x="166667" y="120187"/>
                  <a:pt x="269081" y="0"/>
                </a:cubicBezTo>
                <a:cubicBezTo>
                  <a:pt x="286488" y="13760"/>
                  <a:pt x="297473" y="30496"/>
                  <a:pt x="309496" y="40405"/>
                </a:cubicBezTo>
                <a:cubicBezTo>
                  <a:pt x="226562" y="142242"/>
                  <a:pt x="146137" y="182012"/>
                  <a:pt x="80810" y="269091"/>
                </a:cubicBezTo>
                <a:cubicBezTo>
                  <a:pt x="173153" y="318033"/>
                  <a:pt x="239079" y="435168"/>
                  <a:pt x="309505" y="497824"/>
                </a:cubicBezTo>
                <a:cubicBezTo>
                  <a:pt x="298685" y="510966"/>
                  <a:pt x="281444" y="519673"/>
                  <a:pt x="269081" y="538229"/>
                </a:cubicBezTo>
                <a:close/>
              </a:path>
              <a:path w="309505" h="538229" stroke="0" extrusionOk="0">
                <a:moveTo>
                  <a:pt x="269081" y="538229"/>
                </a:moveTo>
                <a:cubicBezTo>
                  <a:pt x="145888" y="433763"/>
                  <a:pt x="154849" y="377554"/>
                  <a:pt x="0" y="269091"/>
                </a:cubicBezTo>
                <a:cubicBezTo>
                  <a:pt x="42566" y="197855"/>
                  <a:pt x="194049" y="89251"/>
                  <a:pt x="269081" y="0"/>
                </a:cubicBezTo>
                <a:cubicBezTo>
                  <a:pt x="284544" y="14125"/>
                  <a:pt x="289423" y="27172"/>
                  <a:pt x="309496" y="40405"/>
                </a:cubicBezTo>
                <a:cubicBezTo>
                  <a:pt x="223100" y="127936"/>
                  <a:pt x="158138" y="179545"/>
                  <a:pt x="80810" y="269091"/>
                </a:cubicBezTo>
                <a:cubicBezTo>
                  <a:pt x="159735" y="327043"/>
                  <a:pt x="198430" y="436804"/>
                  <a:pt x="309505" y="497824"/>
                </a:cubicBezTo>
                <a:cubicBezTo>
                  <a:pt x="293689" y="518663"/>
                  <a:pt x="285729" y="520644"/>
                  <a:pt x="269081" y="5382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>
                <a:lumMod val="75000"/>
                <a:lumOff val="25000"/>
              </a:schemeClr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1326600030">
                  <a:custGeom>
                    <a:avLst/>
                    <a:gdLst>
                      <a:gd name="connsiteX0" fmla="*/ 269081 w 309505"/>
                      <a:gd name="connsiteY0" fmla="*/ 538229 h 538229"/>
                      <a:gd name="connsiteX1" fmla="*/ 0 w 309505"/>
                      <a:gd name="connsiteY1" fmla="*/ 269091 h 538229"/>
                      <a:gd name="connsiteX2" fmla="*/ 269081 w 309505"/>
                      <a:gd name="connsiteY2" fmla="*/ 0 h 538229"/>
                      <a:gd name="connsiteX3" fmla="*/ 309496 w 309505"/>
                      <a:gd name="connsiteY3" fmla="*/ 40405 h 538229"/>
                      <a:gd name="connsiteX4" fmla="*/ 80810 w 309505"/>
                      <a:gd name="connsiteY4" fmla="*/ 269091 h 538229"/>
                      <a:gd name="connsiteX5" fmla="*/ 309505 w 309505"/>
                      <a:gd name="connsiteY5" fmla="*/ 497824 h 538229"/>
                      <a:gd name="connsiteX6" fmla="*/ 269081 w 309505"/>
                      <a:gd name="connsiteY6" fmla="*/ 538229 h 538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9505" h="538229">
                        <a:moveTo>
                          <a:pt x="269081" y="538229"/>
                        </a:moveTo>
                        <a:lnTo>
                          <a:pt x="0" y="269091"/>
                        </a:lnTo>
                        <a:lnTo>
                          <a:pt x="269081" y="0"/>
                        </a:lnTo>
                        <a:lnTo>
                          <a:pt x="309496" y="40405"/>
                        </a:lnTo>
                        <a:lnTo>
                          <a:pt x="80810" y="269091"/>
                        </a:lnTo>
                        <a:lnTo>
                          <a:pt x="309505" y="497824"/>
                        </a:lnTo>
                        <a:lnTo>
                          <a:pt x="269081" y="538229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9" name="그래픽 13" descr="오른쪽으로 향하는 당근">
            <a:extLst>
              <a:ext uri="{FF2B5EF4-FFF2-40B4-BE49-F238E27FC236}">
                <a16:creationId xmlns:a16="http://schemas.microsoft.com/office/drawing/2014/main" id="{858EF1E6-A471-49FC-823B-B5BDF9134288}"/>
              </a:ext>
            </a:extLst>
          </p:cNvPr>
          <p:cNvSpPr/>
          <p:nvPr/>
        </p:nvSpPr>
        <p:spPr>
          <a:xfrm>
            <a:off x="4345127" y="3134692"/>
            <a:ext cx="309505" cy="538229"/>
          </a:xfrm>
          <a:custGeom>
            <a:avLst/>
            <a:gdLst>
              <a:gd name="connsiteX0" fmla="*/ 40424 w 309505"/>
              <a:gd name="connsiteY0" fmla="*/ 538229 h 538229"/>
              <a:gd name="connsiteX1" fmla="*/ 10 w 309505"/>
              <a:gd name="connsiteY1" fmla="*/ 497824 h 538229"/>
              <a:gd name="connsiteX2" fmla="*/ 228686 w 309505"/>
              <a:gd name="connsiteY2" fmla="*/ 269148 h 538229"/>
              <a:gd name="connsiteX3" fmla="*/ 0 w 309505"/>
              <a:gd name="connsiteY3" fmla="*/ 40405 h 538229"/>
              <a:gd name="connsiteX4" fmla="*/ 40415 w 309505"/>
              <a:gd name="connsiteY4" fmla="*/ 0 h 538229"/>
              <a:gd name="connsiteX5" fmla="*/ 309505 w 309505"/>
              <a:gd name="connsiteY5" fmla="*/ 269148 h 538229"/>
              <a:gd name="connsiteX6" fmla="*/ 40424 w 309505"/>
              <a:gd name="connsiteY6" fmla="*/ 538229 h 538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505" h="538229" fill="none" extrusionOk="0">
                <a:moveTo>
                  <a:pt x="40424" y="538229"/>
                </a:moveTo>
                <a:cubicBezTo>
                  <a:pt x="23777" y="524956"/>
                  <a:pt x="16665" y="504967"/>
                  <a:pt x="10" y="497824"/>
                </a:cubicBezTo>
                <a:cubicBezTo>
                  <a:pt x="77852" y="393806"/>
                  <a:pt x="142174" y="381892"/>
                  <a:pt x="228686" y="269148"/>
                </a:cubicBezTo>
                <a:cubicBezTo>
                  <a:pt x="133729" y="202991"/>
                  <a:pt x="87381" y="127044"/>
                  <a:pt x="0" y="40405"/>
                </a:cubicBezTo>
                <a:cubicBezTo>
                  <a:pt x="8966" y="25639"/>
                  <a:pt x="32974" y="10439"/>
                  <a:pt x="40415" y="0"/>
                </a:cubicBezTo>
                <a:cubicBezTo>
                  <a:pt x="174102" y="83104"/>
                  <a:pt x="231295" y="209877"/>
                  <a:pt x="309505" y="269148"/>
                </a:cubicBezTo>
                <a:cubicBezTo>
                  <a:pt x="243021" y="364785"/>
                  <a:pt x="112074" y="404156"/>
                  <a:pt x="40424" y="538229"/>
                </a:cubicBezTo>
                <a:close/>
              </a:path>
              <a:path w="309505" h="538229" stroke="0" extrusionOk="0">
                <a:moveTo>
                  <a:pt x="40424" y="538229"/>
                </a:moveTo>
                <a:cubicBezTo>
                  <a:pt x="23736" y="529456"/>
                  <a:pt x="16498" y="505354"/>
                  <a:pt x="10" y="497824"/>
                </a:cubicBezTo>
                <a:cubicBezTo>
                  <a:pt x="105530" y="375678"/>
                  <a:pt x="187342" y="359766"/>
                  <a:pt x="228686" y="269148"/>
                </a:cubicBezTo>
                <a:cubicBezTo>
                  <a:pt x="134716" y="207693"/>
                  <a:pt x="89397" y="101245"/>
                  <a:pt x="0" y="40405"/>
                </a:cubicBezTo>
                <a:cubicBezTo>
                  <a:pt x="18408" y="18424"/>
                  <a:pt x="27590" y="19824"/>
                  <a:pt x="40415" y="0"/>
                </a:cubicBezTo>
                <a:cubicBezTo>
                  <a:pt x="157286" y="76730"/>
                  <a:pt x="237014" y="215785"/>
                  <a:pt x="309505" y="269148"/>
                </a:cubicBezTo>
                <a:cubicBezTo>
                  <a:pt x="239306" y="367027"/>
                  <a:pt x="138554" y="407305"/>
                  <a:pt x="40424" y="5382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898927097">
                  <a:custGeom>
                    <a:avLst/>
                    <a:gdLst>
                      <a:gd name="connsiteX0" fmla="*/ 40424 w 309505"/>
                      <a:gd name="connsiteY0" fmla="*/ 538229 h 538229"/>
                      <a:gd name="connsiteX1" fmla="*/ 10 w 309505"/>
                      <a:gd name="connsiteY1" fmla="*/ 497824 h 538229"/>
                      <a:gd name="connsiteX2" fmla="*/ 228686 w 309505"/>
                      <a:gd name="connsiteY2" fmla="*/ 269148 h 538229"/>
                      <a:gd name="connsiteX3" fmla="*/ 0 w 309505"/>
                      <a:gd name="connsiteY3" fmla="*/ 40405 h 538229"/>
                      <a:gd name="connsiteX4" fmla="*/ 40415 w 309505"/>
                      <a:gd name="connsiteY4" fmla="*/ 0 h 538229"/>
                      <a:gd name="connsiteX5" fmla="*/ 309505 w 309505"/>
                      <a:gd name="connsiteY5" fmla="*/ 269148 h 538229"/>
                      <a:gd name="connsiteX6" fmla="*/ 40424 w 309505"/>
                      <a:gd name="connsiteY6" fmla="*/ 538229 h 5382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09505" h="538229">
                        <a:moveTo>
                          <a:pt x="40424" y="538229"/>
                        </a:moveTo>
                        <a:lnTo>
                          <a:pt x="10" y="497824"/>
                        </a:lnTo>
                        <a:lnTo>
                          <a:pt x="228686" y="269148"/>
                        </a:lnTo>
                        <a:lnTo>
                          <a:pt x="0" y="40405"/>
                        </a:lnTo>
                        <a:lnTo>
                          <a:pt x="40415" y="0"/>
                        </a:lnTo>
                        <a:lnTo>
                          <a:pt x="309505" y="269148"/>
                        </a:lnTo>
                        <a:lnTo>
                          <a:pt x="40424" y="538229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0" name="그래픽 15" descr="위로 향하는 당근">
            <a:extLst>
              <a:ext uri="{FF2B5EF4-FFF2-40B4-BE49-F238E27FC236}">
                <a16:creationId xmlns:a16="http://schemas.microsoft.com/office/drawing/2014/main" id="{2C1C8C21-5192-4EC0-86FC-2873269D5E68}"/>
              </a:ext>
            </a:extLst>
          </p:cNvPr>
          <p:cNvSpPr/>
          <p:nvPr/>
        </p:nvSpPr>
        <p:spPr>
          <a:xfrm>
            <a:off x="9758848" y="3248496"/>
            <a:ext cx="538219" cy="309505"/>
          </a:xfrm>
          <a:custGeom>
            <a:avLst/>
            <a:gdLst>
              <a:gd name="connsiteX0" fmla="*/ 40405 w 538219"/>
              <a:gd name="connsiteY0" fmla="*/ 309505 h 309505"/>
              <a:gd name="connsiteX1" fmla="*/ 0 w 538219"/>
              <a:gd name="connsiteY1" fmla="*/ 269081 h 309505"/>
              <a:gd name="connsiteX2" fmla="*/ 269138 w 538219"/>
              <a:gd name="connsiteY2" fmla="*/ 0 h 309505"/>
              <a:gd name="connsiteX3" fmla="*/ 538220 w 538219"/>
              <a:gd name="connsiteY3" fmla="*/ 269081 h 309505"/>
              <a:gd name="connsiteX4" fmla="*/ 497815 w 538219"/>
              <a:gd name="connsiteY4" fmla="*/ 309496 h 309505"/>
              <a:gd name="connsiteX5" fmla="*/ 269138 w 538219"/>
              <a:gd name="connsiteY5" fmla="*/ 80810 h 309505"/>
              <a:gd name="connsiteX6" fmla="*/ 40405 w 538219"/>
              <a:gd name="connsiteY6" fmla="*/ 309505 h 309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8219" h="309505" fill="none" extrusionOk="0">
                <a:moveTo>
                  <a:pt x="40405" y="309505"/>
                </a:moveTo>
                <a:cubicBezTo>
                  <a:pt x="22124" y="295222"/>
                  <a:pt x="19599" y="280279"/>
                  <a:pt x="0" y="269081"/>
                </a:cubicBezTo>
                <a:cubicBezTo>
                  <a:pt x="31570" y="178454"/>
                  <a:pt x="202243" y="70098"/>
                  <a:pt x="269138" y="0"/>
                </a:cubicBezTo>
                <a:cubicBezTo>
                  <a:pt x="379693" y="99966"/>
                  <a:pt x="432543" y="204701"/>
                  <a:pt x="538220" y="269081"/>
                </a:cubicBezTo>
                <a:cubicBezTo>
                  <a:pt x="522777" y="289842"/>
                  <a:pt x="503398" y="298458"/>
                  <a:pt x="497815" y="309496"/>
                </a:cubicBezTo>
                <a:cubicBezTo>
                  <a:pt x="417464" y="240309"/>
                  <a:pt x="340555" y="129555"/>
                  <a:pt x="269138" y="80810"/>
                </a:cubicBezTo>
                <a:cubicBezTo>
                  <a:pt x="235930" y="143560"/>
                  <a:pt x="72573" y="248278"/>
                  <a:pt x="40405" y="309505"/>
                </a:cubicBezTo>
                <a:close/>
              </a:path>
              <a:path w="538219" h="309505" stroke="0" extrusionOk="0">
                <a:moveTo>
                  <a:pt x="40405" y="309505"/>
                </a:moveTo>
                <a:cubicBezTo>
                  <a:pt x="26269" y="295372"/>
                  <a:pt x="15997" y="279955"/>
                  <a:pt x="0" y="269081"/>
                </a:cubicBezTo>
                <a:cubicBezTo>
                  <a:pt x="30940" y="182868"/>
                  <a:pt x="178226" y="146041"/>
                  <a:pt x="269138" y="0"/>
                </a:cubicBezTo>
                <a:cubicBezTo>
                  <a:pt x="396243" y="84441"/>
                  <a:pt x="400815" y="172147"/>
                  <a:pt x="538220" y="269081"/>
                </a:cubicBezTo>
                <a:cubicBezTo>
                  <a:pt x="533844" y="281662"/>
                  <a:pt x="516411" y="290026"/>
                  <a:pt x="497815" y="309496"/>
                </a:cubicBezTo>
                <a:cubicBezTo>
                  <a:pt x="391417" y="249601"/>
                  <a:pt x="383093" y="182863"/>
                  <a:pt x="269138" y="80810"/>
                </a:cubicBezTo>
                <a:cubicBezTo>
                  <a:pt x="187161" y="197322"/>
                  <a:pt x="112251" y="204288"/>
                  <a:pt x="40405" y="309505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tx1"/>
            </a:solidFill>
            <a:prstDash val="solid"/>
            <a:miter/>
            <a:extLst>
              <a:ext uri="{C807C97D-BFC1-408E-A445-0C87EB9F89A2}">
                <ask:lineSketchStyleProps xmlns:ask="http://schemas.microsoft.com/office/drawing/2018/sketchyshapes" sd="3034137217">
                  <a:custGeom>
                    <a:avLst/>
                    <a:gdLst>
                      <a:gd name="connsiteX0" fmla="*/ 40405 w 538219"/>
                      <a:gd name="connsiteY0" fmla="*/ 309505 h 309505"/>
                      <a:gd name="connsiteX1" fmla="*/ 0 w 538219"/>
                      <a:gd name="connsiteY1" fmla="*/ 269081 h 309505"/>
                      <a:gd name="connsiteX2" fmla="*/ 269138 w 538219"/>
                      <a:gd name="connsiteY2" fmla="*/ 0 h 309505"/>
                      <a:gd name="connsiteX3" fmla="*/ 538220 w 538219"/>
                      <a:gd name="connsiteY3" fmla="*/ 269081 h 309505"/>
                      <a:gd name="connsiteX4" fmla="*/ 497815 w 538219"/>
                      <a:gd name="connsiteY4" fmla="*/ 309496 h 309505"/>
                      <a:gd name="connsiteX5" fmla="*/ 269138 w 538219"/>
                      <a:gd name="connsiteY5" fmla="*/ 80810 h 309505"/>
                      <a:gd name="connsiteX6" fmla="*/ 40405 w 538219"/>
                      <a:gd name="connsiteY6" fmla="*/ 309505 h 309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8219" h="309505">
                        <a:moveTo>
                          <a:pt x="40405" y="309505"/>
                        </a:moveTo>
                        <a:lnTo>
                          <a:pt x="0" y="269081"/>
                        </a:lnTo>
                        <a:lnTo>
                          <a:pt x="269138" y="0"/>
                        </a:lnTo>
                        <a:lnTo>
                          <a:pt x="538220" y="269081"/>
                        </a:lnTo>
                        <a:lnTo>
                          <a:pt x="497815" y="309496"/>
                        </a:lnTo>
                        <a:lnTo>
                          <a:pt x="269138" y="80810"/>
                        </a:lnTo>
                        <a:lnTo>
                          <a:pt x="40405" y="309505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txBody>
          <a:bodyPr rtlCol="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83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626D936-D6F3-4CA4-A8D1-A5318A0460F0}"/>
              </a:ext>
            </a:extLst>
          </p:cNvPr>
          <p:cNvSpPr/>
          <p:nvPr/>
        </p:nvSpPr>
        <p:spPr>
          <a:xfrm>
            <a:off x="4353560" y="1686560"/>
            <a:ext cx="3484880" cy="3484880"/>
          </a:xfrm>
          <a:custGeom>
            <a:avLst/>
            <a:gdLst>
              <a:gd name="connsiteX0" fmla="*/ 0 w 3484880"/>
              <a:gd name="connsiteY0" fmla="*/ 0 h 3484880"/>
              <a:gd name="connsiteX1" fmla="*/ 3484880 w 3484880"/>
              <a:gd name="connsiteY1" fmla="*/ 0 h 3484880"/>
              <a:gd name="connsiteX2" fmla="*/ 3484880 w 3484880"/>
              <a:gd name="connsiteY2" fmla="*/ 3484880 h 3484880"/>
              <a:gd name="connsiteX3" fmla="*/ 0 w 3484880"/>
              <a:gd name="connsiteY3" fmla="*/ 3484880 h 3484880"/>
              <a:gd name="connsiteX4" fmla="*/ 0 w 3484880"/>
              <a:gd name="connsiteY4" fmla="*/ 0 h 348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4880" h="3484880" fill="none" extrusionOk="0">
                <a:moveTo>
                  <a:pt x="0" y="0"/>
                </a:moveTo>
                <a:cubicBezTo>
                  <a:pt x="982382" y="49092"/>
                  <a:pt x="3116444" y="100231"/>
                  <a:pt x="3484880" y="0"/>
                </a:cubicBezTo>
                <a:cubicBezTo>
                  <a:pt x="3434389" y="1057570"/>
                  <a:pt x="3335578" y="2148497"/>
                  <a:pt x="3484880" y="3484880"/>
                </a:cubicBezTo>
                <a:cubicBezTo>
                  <a:pt x="1944647" y="3318641"/>
                  <a:pt x="1567576" y="3603901"/>
                  <a:pt x="0" y="3484880"/>
                </a:cubicBezTo>
                <a:cubicBezTo>
                  <a:pt x="-166270" y="2254425"/>
                  <a:pt x="33135" y="1296043"/>
                  <a:pt x="0" y="0"/>
                </a:cubicBezTo>
                <a:close/>
              </a:path>
              <a:path w="3484880" h="3484880" stroke="0" extrusionOk="0">
                <a:moveTo>
                  <a:pt x="0" y="0"/>
                </a:moveTo>
                <a:cubicBezTo>
                  <a:pt x="354855" y="-127415"/>
                  <a:pt x="2958641" y="-110586"/>
                  <a:pt x="3484880" y="0"/>
                </a:cubicBezTo>
                <a:cubicBezTo>
                  <a:pt x="3388746" y="1567420"/>
                  <a:pt x="3648601" y="2501159"/>
                  <a:pt x="3484880" y="3484880"/>
                </a:cubicBezTo>
                <a:cubicBezTo>
                  <a:pt x="1922117" y="3535009"/>
                  <a:pt x="1359248" y="3631127"/>
                  <a:pt x="0" y="3484880"/>
                </a:cubicBezTo>
                <a:cubicBezTo>
                  <a:pt x="106652" y="1974241"/>
                  <a:pt x="-31159" y="720288"/>
                  <a:pt x="0" y="0"/>
                </a:cubicBezTo>
                <a:close/>
              </a:path>
            </a:pathLst>
          </a:custGeom>
          <a:solidFill>
            <a:srgbClr val="F8F3EC"/>
          </a:solidFill>
          <a:ln>
            <a:solidFill>
              <a:schemeClr val="accent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24074054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C0836-BFA0-4FDE-9E14-84E8AE3B17E7}"/>
              </a:ext>
            </a:extLst>
          </p:cNvPr>
          <p:cNvSpPr txBox="1"/>
          <p:nvPr/>
        </p:nvSpPr>
        <p:spPr>
          <a:xfrm>
            <a:off x="4975944" y="3167390"/>
            <a:ext cx="2470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1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Analog</a:t>
            </a:r>
            <a:endParaRPr lang="ko-KR" altLang="en-US" sz="2800" spc="1800" dirty="0">
              <a:solidFill>
                <a:schemeClr val="tx1">
                  <a:lumMod val="75000"/>
                  <a:lumOff val="2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877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13">
            <a:extLst>
              <a:ext uri="{FF2B5EF4-FFF2-40B4-BE49-F238E27FC236}">
                <a16:creationId xmlns:a16="http://schemas.microsoft.com/office/drawing/2014/main" id="{DA776238-6099-4473-8372-A5BB69DAD9F8}"/>
              </a:ext>
            </a:extLst>
          </p:cNvPr>
          <p:cNvSpPr/>
          <p:nvPr/>
        </p:nvSpPr>
        <p:spPr>
          <a:xfrm>
            <a:off x="674527" y="1535019"/>
            <a:ext cx="2947543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FEEAA38C-ECB2-4155-A92A-8FC99FDBBFDF}"/>
              </a:ext>
            </a:extLst>
          </p:cNvPr>
          <p:cNvSpPr txBox="1"/>
          <p:nvPr/>
        </p:nvSpPr>
        <p:spPr>
          <a:xfrm>
            <a:off x="1086149" y="5087447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FC147B-DF57-40A1-900E-53DD0DA13243}"/>
              </a:ext>
            </a:extLst>
          </p:cNvPr>
          <p:cNvSpPr txBox="1"/>
          <p:nvPr/>
        </p:nvSpPr>
        <p:spPr>
          <a:xfrm>
            <a:off x="724847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D12A8800-CFC3-4BA9-BA5F-10FF10C5123E}"/>
              </a:ext>
            </a:extLst>
          </p:cNvPr>
          <p:cNvCxnSpPr/>
          <p:nvPr/>
        </p:nvCxnSpPr>
        <p:spPr>
          <a:xfrm>
            <a:off x="1833338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38CCFA8-2B66-4891-901B-193BEDC0D7CE}"/>
              </a:ext>
            </a:extLst>
          </p:cNvPr>
          <p:cNvSpPr/>
          <p:nvPr/>
        </p:nvSpPr>
        <p:spPr>
          <a:xfrm>
            <a:off x="4586669" y="1535019"/>
            <a:ext cx="2947543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7">
            <a:extLst>
              <a:ext uri="{FF2B5EF4-FFF2-40B4-BE49-F238E27FC236}">
                <a16:creationId xmlns:a16="http://schemas.microsoft.com/office/drawing/2014/main" id="{37C66F7D-A844-4450-A72D-CAEA11193DB1}"/>
              </a:ext>
            </a:extLst>
          </p:cNvPr>
          <p:cNvSpPr txBox="1"/>
          <p:nvPr/>
        </p:nvSpPr>
        <p:spPr>
          <a:xfrm>
            <a:off x="4998291" y="5087447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75B3FF-AD35-4AB6-A25A-630933B7FFF3}"/>
              </a:ext>
            </a:extLst>
          </p:cNvPr>
          <p:cNvSpPr txBox="1"/>
          <p:nvPr/>
        </p:nvSpPr>
        <p:spPr>
          <a:xfrm>
            <a:off x="4636989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3BF8C8A-5425-4A44-B0A6-92BE15C0F716}"/>
              </a:ext>
            </a:extLst>
          </p:cNvPr>
          <p:cNvCxnSpPr/>
          <p:nvPr/>
        </p:nvCxnSpPr>
        <p:spPr>
          <a:xfrm>
            <a:off x="5745480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正方形/長方形 13">
            <a:extLst>
              <a:ext uri="{FF2B5EF4-FFF2-40B4-BE49-F238E27FC236}">
                <a16:creationId xmlns:a16="http://schemas.microsoft.com/office/drawing/2014/main" id="{8CCAA07D-10C4-4F24-9544-0BE2DAA0E4FD}"/>
              </a:ext>
            </a:extLst>
          </p:cNvPr>
          <p:cNvSpPr/>
          <p:nvPr/>
        </p:nvSpPr>
        <p:spPr>
          <a:xfrm>
            <a:off x="8549131" y="1535019"/>
            <a:ext cx="2947543" cy="304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7">
            <a:extLst>
              <a:ext uri="{FF2B5EF4-FFF2-40B4-BE49-F238E27FC236}">
                <a16:creationId xmlns:a16="http://schemas.microsoft.com/office/drawing/2014/main" id="{E97A44F9-947A-41FC-97EB-025AC9553877}"/>
              </a:ext>
            </a:extLst>
          </p:cNvPr>
          <p:cNvSpPr txBox="1"/>
          <p:nvPr/>
        </p:nvSpPr>
        <p:spPr>
          <a:xfrm>
            <a:off x="8960753" y="5087447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7B12D6-2DF5-491A-9741-C56258A65EDB}"/>
              </a:ext>
            </a:extLst>
          </p:cNvPr>
          <p:cNvSpPr txBox="1"/>
          <p:nvPr/>
        </p:nvSpPr>
        <p:spPr>
          <a:xfrm>
            <a:off x="8599451" y="5553299"/>
            <a:ext cx="28469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역사를 곧 바이며</a:t>
            </a:r>
            <a:r>
              <a:rPr lang="en-US" altLang="ko-KR" sz="1400" dirty="0"/>
              <a:t>, </a:t>
            </a:r>
            <a:r>
              <a:rPr lang="ko-KR" altLang="en-US" sz="1400" dirty="0"/>
              <a:t>풀이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발휘하기 가슴에 커다란 청춘에서만 그들의 이것이다</a:t>
            </a:r>
            <a:r>
              <a:rPr lang="en-US" altLang="ko-KR" sz="1400" dirty="0"/>
              <a:t>. </a:t>
            </a:r>
            <a:r>
              <a:rPr lang="ko-KR" altLang="en-US" sz="1400" dirty="0"/>
              <a:t>눈에 희망의 사랑의 가장 주며</a:t>
            </a:r>
            <a:r>
              <a:rPr lang="en-US" altLang="ko-KR" sz="1400" dirty="0"/>
              <a:t>, </a:t>
            </a:r>
            <a:r>
              <a:rPr lang="ko-KR" altLang="en-US" sz="1400" dirty="0"/>
              <a:t>더운지라 가슴에 황금시대다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5F5BB37-5FC4-42CD-99CD-5822DEC1DE12}"/>
              </a:ext>
            </a:extLst>
          </p:cNvPr>
          <p:cNvCxnSpPr/>
          <p:nvPr/>
        </p:nvCxnSpPr>
        <p:spPr>
          <a:xfrm>
            <a:off x="9707942" y="4948779"/>
            <a:ext cx="62992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B51429-0117-4DE0-AD59-14D0FB85214E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3A6D4DA-1A7A-4BF4-875D-2E1C30B0C731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4B1902-F689-4E92-B8C9-6DEB05C009E7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8DDA216C-6D02-45B2-B651-32ABC56EA99B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51B75D-1D8C-4CBE-82A3-9FD33A2F49A1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7739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E5579F5B-1BA4-472B-A802-E1792670C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208522"/>
              </p:ext>
            </p:extLst>
          </p:nvPr>
        </p:nvGraphicFramePr>
        <p:xfrm>
          <a:off x="667148" y="1754549"/>
          <a:ext cx="10867996" cy="42891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16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A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B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C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200" b="1" dirty="0">
                          <a:solidFill>
                            <a:srgbClr val="554F4D"/>
                          </a:solidFill>
                          <a:latin typeface="+mj-ea"/>
                          <a:ea typeface="+mj-ea"/>
                          <a:cs typeface="Arial" panose="020B0604020202020204" pitchFamily="34" charset="0"/>
                        </a:rPr>
                        <a:t>D PLAN</a:t>
                      </a:r>
                      <a:endParaRPr lang="ko-KR" altLang="en-US" sz="2200" b="1" dirty="0">
                        <a:solidFill>
                          <a:srgbClr val="554F4D"/>
                        </a:solidFill>
                        <a:latin typeface="+mj-ea"/>
                        <a:ea typeface="+mj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9E2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Insert</a:t>
                      </a:r>
                      <a:r>
                        <a:rPr lang="en-US" altLang="ko-KR" sz="1600" spc="3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text here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YY%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ZZ%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BB%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XX MB</a:t>
                      </a:r>
                      <a:endParaRPr lang="ko-KR" altLang="en-US" sz="1600" spc="3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OOO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486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spc="30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Lorem Ipsum</a:t>
                      </a:r>
                      <a:endParaRPr lang="ko-KR" altLang="en-US" sz="1600" spc="300" dirty="0">
                        <a:solidFill>
                          <a:schemeClr val="bg2">
                            <a:lumMod val="25000"/>
                          </a:schemeClr>
                        </a:solidFill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7914" marR="97914" marT="48957" marB="48957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F4620463-FEE2-4434-89E2-5647796AA00F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2E71AB1-02D4-4F86-82B8-BEB53823E043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A9C95C-15F1-42BE-B023-CA062CD7B506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39C14336-DF7B-4B44-A652-1E5B270569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F3E2B-BF06-4A7C-9058-0474FF874A98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78336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AF781BCC-50D4-4009-A85D-6E51DE15EF1B}"/>
              </a:ext>
            </a:extLst>
          </p:cNvPr>
          <p:cNvSpPr/>
          <p:nvPr/>
        </p:nvSpPr>
        <p:spPr>
          <a:xfrm>
            <a:off x="1199037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3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189DE19-888D-4039-B081-1F7C35C5964E}"/>
              </a:ext>
            </a:extLst>
          </p:cNvPr>
          <p:cNvSpPr/>
          <p:nvPr/>
        </p:nvSpPr>
        <p:spPr>
          <a:xfrm>
            <a:off x="1199037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AACCED3-6A68-4A63-B66D-F242AD291928}"/>
              </a:ext>
            </a:extLst>
          </p:cNvPr>
          <p:cNvSpPr/>
          <p:nvPr/>
        </p:nvSpPr>
        <p:spPr>
          <a:xfrm>
            <a:off x="9474712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645559-863F-4343-9AEF-C4B652F5268C}"/>
              </a:ext>
            </a:extLst>
          </p:cNvPr>
          <p:cNvSpPr/>
          <p:nvPr/>
        </p:nvSpPr>
        <p:spPr>
          <a:xfrm>
            <a:off x="3957595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B83B38-A3B1-4034-84D3-5654EC611D9E}"/>
              </a:ext>
            </a:extLst>
          </p:cNvPr>
          <p:cNvSpPr/>
          <p:nvPr/>
        </p:nvSpPr>
        <p:spPr>
          <a:xfrm>
            <a:off x="6716153" y="1739679"/>
            <a:ext cx="2041451" cy="43664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AA75F-F78D-43F9-97D7-025E1A5DE423}"/>
              </a:ext>
            </a:extLst>
          </p:cNvPr>
          <p:cNvSpPr txBox="1"/>
          <p:nvPr/>
        </p:nvSpPr>
        <p:spPr>
          <a:xfrm>
            <a:off x="3405705" y="38828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2DBBEB-AFE0-4FB4-90AE-47A4D20730B1}"/>
              </a:ext>
            </a:extLst>
          </p:cNvPr>
          <p:cNvSpPr txBox="1"/>
          <p:nvPr/>
        </p:nvSpPr>
        <p:spPr>
          <a:xfrm>
            <a:off x="6159527" y="38828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41BF16-D371-4111-B3AB-6F4E0788E3F2}"/>
              </a:ext>
            </a:extLst>
          </p:cNvPr>
          <p:cNvSpPr txBox="1"/>
          <p:nvPr/>
        </p:nvSpPr>
        <p:spPr>
          <a:xfrm>
            <a:off x="8913349" y="388286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A454F-6D2A-4CD4-8A84-59FAD77E35D5}"/>
              </a:ext>
            </a:extLst>
          </p:cNvPr>
          <p:cNvSpPr txBox="1"/>
          <p:nvPr/>
        </p:nvSpPr>
        <p:spPr>
          <a:xfrm>
            <a:off x="1503956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1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23C7FE1-1B56-40A0-A2C2-4F8AFE7E9BC9}"/>
              </a:ext>
            </a:extLst>
          </p:cNvPr>
          <p:cNvSpPr/>
          <p:nvPr/>
        </p:nvSpPr>
        <p:spPr>
          <a:xfrm>
            <a:off x="3957594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7ADF16-CDBA-4D85-9E63-9725F36204EF}"/>
              </a:ext>
            </a:extLst>
          </p:cNvPr>
          <p:cNvSpPr txBox="1"/>
          <p:nvPr/>
        </p:nvSpPr>
        <p:spPr>
          <a:xfrm>
            <a:off x="4285757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2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E9DA24E-1DBF-403B-94DC-FC8F98745D2C}"/>
              </a:ext>
            </a:extLst>
          </p:cNvPr>
          <p:cNvSpPr/>
          <p:nvPr/>
        </p:nvSpPr>
        <p:spPr>
          <a:xfrm>
            <a:off x="6716151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A1B3D-4510-435E-A21D-63741F6CD2DD}"/>
              </a:ext>
            </a:extLst>
          </p:cNvPr>
          <p:cNvSpPr txBox="1"/>
          <p:nvPr/>
        </p:nvSpPr>
        <p:spPr>
          <a:xfrm>
            <a:off x="7045115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3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CFE9A04-EBD2-4389-AE32-225B28E7BF80}"/>
              </a:ext>
            </a:extLst>
          </p:cNvPr>
          <p:cNvSpPr/>
          <p:nvPr/>
        </p:nvSpPr>
        <p:spPr>
          <a:xfrm>
            <a:off x="9474708" y="1739679"/>
            <a:ext cx="2041451" cy="65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54F4D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DB3182-05EC-4572-AD0B-AC6F6163D356}"/>
              </a:ext>
            </a:extLst>
          </p:cNvPr>
          <p:cNvSpPr txBox="1"/>
          <p:nvPr/>
        </p:nvSpPr>
        <p:spPr>
          <a:xfrm>
            <a:off x="9795444" y="1895292"/>
            <a:ext cx="140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600" dirty="0">
                <a:solidFill>
                  <a:srgbClr val="554F4D"/>
                </a:solidFill>
              </a:rPr>
              <a:t>STEP 4</a:t>
            </a:r>
            <a:endParaRPr lang="ko-KR" altLang="en-US" spc="600" dirty="0">
              <a:solidFill>
                <a:srgbClr val="554F4D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881577D-598E-4542-9C97-8333E0A065CF}"/>
              </a:ext>
            </a:extLst>
          </p:cNvPr>
          <p:cNvSpPr txBox="1"/>
          <p:nvPr/>
        </p:nvSpPr>
        <p:spPr>
          <a:xfrm>
            <a:off x="1368762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FBEC0A-82C4-4B5F-ACE6-0E491350A2B3}"/>
              </a:ext>
            </a:extLst>
          </p:cNvPr>
          <p:cNvSpPr txBox="1"/>
          <p:nvPr/>
        </p:nvSpPr>
        <p:spPr>
          <a:xfrm>
            <a:off x="4127320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06FABE-C1C5-4BFB-B098-242B567A078F}"/>
              </a:ext>
            </a:extLst>
          </p:cNvPr>
          <p:cNvSpPr txBox="1"/>
          <p:nvPr/>
        </p:nvSpPr>
        <p:spPr>
          <a:xfrm>
            <a:off x="6885879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BEA92B-95BC-45E2-B815-F87944AAACA2}"/>
              </a:ext>
            </a:extLst>
          </p:cNvPr>
          <p:cNvSpPr txBox="1"/>
          <p:nvPr/>
        </p:nvSpPr>
        <p:spPr>
          <a:xfrm>
            <a:off x="9653985" y="3162551"/>
            <a:ext cx="1682895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300" dirty="0">
                <a:latin typeface="+mn-ea"/>
              </a:rPr>
              <a:t>봄이 아무 아스라히 한 추억과 묻힌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별빛이 써 같이 별 시와 봅니다</a:t>
            </a:r>
            <a:r>
              <a:rPr lang="en-US" altLang="ko-KR" sz="1400" spc="300" dirty="0">
                <a:latin typeface="+mn-ea"/>
              </a:rPr>
              <a:t>. </a:t>
            </a:r>
            <a:r>
              <a:rPr lang="ko-KR" altLang="en-US" sz="1400" spc="300" dirty="0">
                <a:latin typeface="+mn-ea"/>
              </a:rPr>
              <a:t>이름자 된 </a:t>
            </a:r>
            <a:r>
              <a:rPr lang="ko-KR" altLang="en-US" sz="1400" spc="300" dirty="0" err="1">
                <a:latin typeface="+mn-ea"/>
              </a:rPr>
              <a:t>릴케</a:t>
            </a:r>
            <a:r>
              <a:rPr lang="ko-KR" altLang="en-US" sz="1400" spc="300" dirty="0">
                <a:latin typeface="+mn-ea"/>
              </a:rPr>
              <a:t> 내일 써 별 책상을 있습니다</a:t>
            </a:r>
            <a:r>
              <a:rPr lang="en-US" altLang="ko-KR" sz="1400" spc="300" dirty="0">
                <a:latin typeface="+mn-ea"/>
              </a:rPr>
              <a:t>. </a:t>
            </a:r>
            <a:endParaRPr lang="ko-KR" altLang="en-US" sz="1400" spc="300" dirty="0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CC58240-7919-4B54-BF6A-5A78AD6EC21B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74B3C4F-FCF5-4EE0-AA33-556262BB8258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45D97B-E571-4150-A9C9-BD7972DE80A8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E3EA326-E050-4F05-BD85-4878DADEE886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FC428A-3041-4BD9-9257-2A7F154A3A6B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362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B9A4474-0576-4AD9-B71D-3DB49B7F7732}"/>
              </a:ext>
            </a:extLst>
          </p:cNvPr>
          <p:cNvSpPr/>
          <p:nvPr/>
        </p:nvSpPr>
        <p:spPr>
          <a:xfrm>
            <a:off x="1064988" y="1604505"/>
            <a:ext cx="4897821" cy="4229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5075D75-87BF-4D08-BD32-ABC179A6F60D}"/>
              </a:ext>
            </a:extLst>
          </p:cNvPr>
          <p:cNvGrpSpPr/>
          <p:nvPr/>
        </p:nvGrpSpPr>
        <p:grpSpPr>
          <a:xfrm>
            <a:off x="6778863" y="1440878"/>
            <a:ext cx="4704854" cy="5007222"/>
            <a:chOff x="6799183" y="1723944"/>
            <a:chExt cx="4541574" cy="4833448"/>
          </a:xfrm>
          <a:solidFill>
            <a:srgbClr val="FADBEE"/>
          </a:solidFill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135C13A-5F6F-4256-8CBB-6B7FA9A1107E}"/>
                </a:ext>
              </a:extLst>
            </p:cNvPr>
            <p:cNvSpPr/>
            <p:nvPr/>
          </p:nvSpPr>
          <p:spPr>
            <a:xfrm>
              <a:off x="7586013" y="2550844"/>
              <a:ext cx="2121891" cy="3752012"/>
            </a:xfrm>
            <a:custGeom>
              <a:avLst/>
              <a:gdLst>
                <a:gd name="connsiteX0" fmla="*/ 1283297 w 3003597"/>
                <a:gd name="connsiteY0" fmla="*/ 5309794 h 5311082"/>
                <a:gd name="connsiteX1" fmla="*/ 1274918 w 3003597"/>
                <a:gd name="connsiteY1" fmla="*/ 5315595 h 5311082"/>
                <a:gd name="connsiteX2" fmla="*/ 1263960 w 3003597"/>
                <a:gd name="connsiteY2" fmla="*/ 5312372 h 5311082"/>
                <a:gd name="connsiteX3" fmla="*/ 1260093 w 3003597"/>
                <a:gd name="connsiteY3" fmla="*/ 5307860 h 5311082"/>
                <a:gd name="connsiteX4" fmla="*/ 1260093 w 3003597"/>
                <a:gd name="connsiteY4" fmla="*/ 5297547 h 5311082"/>
                <a:gd name="connsiteX5" fmla="*/ 1267183 w 3003597"/>
                <a:gd name="connsiteY5" fmla="*/ 5277567 h 5311082"/>
                <a:gd name="connsiteX6" fmla="*/ 1270406 w 3003597"/>
                <a:gd name="connsiteY6" fmla="*/ 5274344 h 5311082"/>
                <a:gd name="connsiteX7" fmla="*/ 1278785 w 3003597"/>
                <a:gd name="connsiteY7" fmla="*/ 5281434 h 5311082"/>
                <a:gd name="connsiteX8" fmla="*/ 1278141 w 3003597"/>
                <a:gd name="connsiteY8" fmla="*/ 5284656 h 5311082"/>
                <a:gd name="connsiteX9" fmla="*/ 1282008 w 3003597"/>
                <a:gd name="connsiteY9" fmla="*/ 5294325 h 5311082"/>
                <a:gd name="connsiteX10" fmla="*/ 1283297 w 3003597"/>
                <a:gd name="connsiteY10" fmla="*/ 5309794 h 5311082"/>
                <a:gd name="connsiteX11" fmla="*/ 2926897 w 3003597"/>
                <a:gd name="connsiteY11" fmla="*/ 3907255 h 5311082"/>
                <a:gd name="connsiteX12" fmla="*/ 2918517 w 3003597"/>
                <a:gd name="connsiteY12" fmla="*/ 3911123 h 5311082"/>
                <a:gd name="connsiteX13" fmla="*/ 2912717 w 3003597"/>
                <a:gd name="connsiteY13" fmla="*/ 3909834 h 5311082"/>
                <a:gd name="connsiteX14" fmla="*/ 2914006 w 3003597"/>
                <a:gd name="connsiteY14" fmla="*/ 3903388 h 5311082"/>
                <a:gd name="connsiteX15" fmla="*/ 2920451 w 3003597"/>
                <a:gd name="connsiteY15" fmla="*/ 3900165 h 5311082"/>
                <a:gd name="connsiteX16" fmla="*/ 2930120 w 3003597"/>
                <a:gd name="connsiteY16" fmla="*/ 3888564 h 5311082"/>
                <a:gd name="connsiteX17" fmla="*/ 2931408 w 3003597"/>
                <a:gd name="connsiteY17" fmla="*/ 3894364 h 5311082"/>
                <a:gd name="connsiteX18" fmla="*/ 2935920 w 3003597"/>
                <a:gd name="connsiteY18" fmla="*/ 3895653 h 5311082"/>
                <a:gd name="connsiteX19" fmla="*/ 2935920 w 3003597"/>
                <a:gd name="connsiteY19" fmla="*/ 3900810 h 5311082"/>
                <a:gd name="connsiteX20" fmla="*/ 2926897 w 3003597"/>
                <a:gd name="connsiteY20" fmla="*/ 3907255 h 5311082"/>
                <a:gd name="connsiteX21" fmla="*/ 2721930 w 3003597"/>
                <a:gd name="connsiteY21" fmla="*/ 3896943 h 5311082"/>
                <a:gd name="connsiteX22" fmla="*/ 2727731 w 3003597"/>
                <a:gd name="connsiteY22" fmla="*/ 3901455 h 5311082"/>
                <a:gd name="connsiteX23" fmla="*/ 2723219 w 3003597"/>
                <a:gd name="connsiteY23" fmla="*/ 3907255 h 5311082"/>
                <a:gd name="connsiteX24" fmla="*/ 2711617 w 3003597"/>
                <a:gd name="connsiteY24" fmla="*/ 3900810 h 5311082"/>
                <a:gd name="connsiteX25" fmla="*/ 2696148 w 3003597"/>
                <a:gd name="connsiteY25" fmla="*/ 3903388 h 5311082"/>
                <a:gd name="connsiteX26" fmla="*/ 2689058 w 3003597"/>
                <a:gd name="connsiteY26" fmla="*/ 3892431 h 5311082"/>
                <a:gd name="connsiteX27" fmla="*/ 2694859 w 3003597"/>
                <a:gd name="connsiteY27" fmla="*/ 3884052 h 5311082"/>
                <a:gd name="connsiteX28" fmla="*/ 2689058 w 3003597"/>
                <a:gd name="connsiteY28" fmla="*/ 3881473 h 5311082"/>
                <a:gd name="connsiteX29" fmla="*/ 2683902 w 3003597"/>
                <a:gd name="connsiteY29" fmla="*/ 3874383 h 5311082"/>
                <a:gd name="connsiteX30" fmla="*/ 2687769 w 3003597"/>
                <a:gd name="connsiteY30" fmla="*/ 3871161 h 5311082"/>
                <a:gd name="connsiteX31" fmla="*/ 2699371 w 3003597"/>
                <a:gd name="connsiteY31" fmla="*/ 3882118 h 5311082"/>
                <a:gd name="connsiteX32" fmla="*/ 2714840 w 3003597"/>
                <a:gd name="connsiteY32" fmla="*/ 3895653 h 5311082"/>
                <a:gd name="connsiteX33" fmla="*/ 2721930 w 3003597"/>
                <a:gd name="connsiteY33" fmla="*/ 3896943 h 5311082"/>
                <a:gd name="connsiteX34" fmla="*/ 2565949 w 3003597"/>
                <a:gd name="connsiteY34" fmla="*/ 3849891 h 5311082"/>
                <a:gd name="connsiteX35" fmla="*/ 2573039 w 3003597"/>
                <a:gd name="connsiteY35" fmla="*/ 3857625 h 5311082"/>
                <a:gd name="connsiteX36" fmla="*/ 2578840 w 3003597"/>
                <a:gd name="connsiteY36" fmla="*/ 3853113 h 5311082"/>
                <a:gd name="connsiteX37" fmla="*/ 2584641 w 3003597"/>
                <a:gd name="connsiteY37" fmla="*/ 3855691 h 5311082"/>
                <a:gd name="connsiteX38" fmla="*/ 2587864 w 3003597"/>
                <a:gd name="connsiteY38" fmla="*/ 3851824 h 5311082"/>
                <a:gd name="connsiteX39" fmla="*/ 2597532 w 3003597"/>
                <a:gd name="connsiteY39" fmla="*/ 3853113 h 5311082"/>
                <a:gd name="connsiteX40" fmla="*/ 2601400 w 3003597"/>
                <a:gd name="connsiteY40" fmla="*/ 3855691 h 5311082"/>
                <a:gd name="connsiteX41" fmla="*/ 2597532 w 3003597"/>
                <a:gd name="connsiteY41" fmla="*/ 3863426 h 5311082"/>
                <a:gd name="connsiteX42" fmla="*/ 2588509 w 3003597"/>
                <a:gd name="connsiteY42" fmla="*/ 3864715 h 5311082"/>
                <a:gd name="connsiteX43" fmla="*/ 2567883 w 3003597"/>
                <a:gd name="connsiteY43" fmla="*/ 3860203 h 5311082"/>
                <a:gd name="connsiteX44" fmla="*/ 2565949 w 3003597"/>
                <a:gd name="connsiteY44" fmla="*/ 3849891 h 5311082"/>
                <a:gd name="connsiteX45" fmla="*/ 2540812 w 3003597"/>
                <a:gd name="connsiteY45" fmla="*/ 3842800 h 5311082"/>
                <a:gd name="connsiteX46" fmla="*/ 2537589 w 3003597"/>
                <a:gd name="connsiteY46" fmla="*/ 3839578 h 5311082"/>
                <a:gd name="connsiteX47" fmla="*/ 2517608 w 3003597"/>
                <a:gd name="connsiteY47" fmla="*/ 3833132 h 5311082"/>
                <a:gd name="connsiteX48" fmla="*/ 2511163 w 3003597"/>
                <a:gd name="connsiteY48" fmla="*/ 3822820 h 5311082"/>
                <a:gd name="connsiteX49" fmla="*/ 2518253 w 3003597"/>
                <a:gd name="connsiteY49" fmla="*/ 3812507 h 5311082"/>
                <a:gd name="connsiteX50" fmla="*/ 2539523 w 3003597"/>
                <a:gd name="connsiteY50" fmla="*/ 3817018 h 5311082"/>
                <a:gd name="connsiteX51" fmla="*/ 2546613 w 3003597"/>
                <a:gd name="connsiteY51" fmla="*/ 3831199 h 5311082"/>
                <a:gd name="connsiteX52" fmla="*/ 2546613 w 3003597"/>
                <a:gd name="connsiteY52" fmla="*/ 3837000 h 5311082"/>
                <a:gd name="connsiteX53" fmla="*/ 2540812 w 3003597"/>
                <a:gd name="connsiteY53" fmla="*/ 3842800 h 5311082"/>
                <a:gd name="connsiteX54" fmla="*/ 2862442 w 3003597"/>
                <a:gd name="connsiteY54" fmla="*/ 3782857 h 5311082"/>
                <a:gd name="connsiteX55" fmla="*/ 2860508 w 3003597"/>
                <a:gd name="connsiteY55" fmla="*/ 3786080 h 5311082"/>
                <a:gd name="connsiteX56" fmla="*/ 2841816 w 3003597"/>
                <a:gd name="connsiteY56" fmla="*/ 3786080 h 5311082"/>
                <a:gd name="connsiteX57" fmla="*/ 2835371 w 3003597"/>
                <a:gd name="connsiteY57" fmla="*/ 3784147 h 5311082"/>
                <a:gd name="connsiteX58" fmla="*/ 2819257 w 3003597"/>
                <a:gd name="connsiteY58" fmla="*/ 3775123 h 5311082"/>
                <a:gd name="connsiteX59" fmla="*/ 2822480 w 3003597"/>
                <a:gd name="connsiteY59" fmla="*/ 3771256 h 5311082"/>
                <a:gd name="connsiteX60" fmla="*/ 2839238 w 3003597"/>
                <a:gd name="connsiteY60" fmla="*/ 3766099 h 5311082"/>
                <a:gd name="connsiteX61" fmla="*/ 2846328 w 3003597"/>
                <a:gd name="connsiteY61" fmla="*/ 3769966 h 5311082"/>
                <a:gd name="connsiteX62" fmla="*/ 2862442 w 3003597"/>
                <a:gd name="connsiteY62" fmla="*/ 3782857 h 5311082"/>
                <a:gd name="connsiteX63" fmla="*/ 2649096 w 3003597"/>
                <a:gd name="connsiteY63" fmla="*/ 3766744 h 5311082"/>
                <a:gd name="connsiteX64" fmla="*/ 2650385 w 3003597"/>
                <a:gd name="connsiteY64" fmla="*/ 3771900 h 5311082"/>
                <a:gd name="connsiteX65" fmla="*/ 2638139 w 3003597"/>
                <a:gd name="connsiteY65" fmla="*/ 3768033 h 5311082"/>
                <a:gd name="connsiteX66" fmla="*/ 2633627 w 3003597"/>
                <a:gd name="connsiteY66" fmla="*/ 3757075 h 5311082"/>
                <a:gd name="connsiteX67" fmla="*/ 2634916 w 3003597"/>
                <a:gd name="connsiteY67" fmla="*/ 3751274 h 5311082"/>
                <a:gd name="connsiteX68" fmla="*/ 2639428 w 3003597"/>
                <a:gd name="connsiteY68" fmla="*/ 3748696 h 5311082"/>
                <a:gd name="connsiteX69" fmla="*/ 2649741 w 3003597"/>
                <a:gd name="connsiteY69" fmla="*/ 3754497 h 5311082"/>
                <a:gd name="connsiteX70" fmla="*/ 2654252 w 3003597"/>
                <a:gd name="connsiteY70" fmla="*/ 3760943 h 5311082"/>
                <a:gd name="connsiteX71" fmla="*/ 2649096 w 3003597"/>
                <a:gd name="connsiteY71" fmla="*/ 3766744 h 5311082"/>
                <a:gd name="connsiteX72" fmla="*/ 2866309 w 3003597"/>
                <a:gd name="connsiteY72" fmla="*/ 3744829 h 5311082"/>
                <a:gd name="connsiteX73" fmla="*/ 2886935 w 3003597"/>
                <a:gd name="connsiteY73" fmla="*/ 3754497 h 5311082"/>
                <a:gd name="connsiteX74" fmla="*/ 2899181 w 3003597"/>
                <a:gd name="connsiteY74" fmla="*/ 3752564 h 5311082"/>
                <a:gd name="connsiteX75" fmla="*/ 2908849 w 3003597"/>
                <a:gd name="connsiteY75" fmla="*/ 3757075 h 5311082"/>
                <a:gd name="connsiteX76" fmla="*/ 2908849 w 3003597"/>
                <a:gd name="connsiteY76" fmla="*/ 3764165 h 5311082"/>
                <a:gd name="connsiteX77" fmla="*/ 2903048 w 3003597"/>
                <a:gd name="connsiteY77" fmla="*/ 3766744 h 5311082"/>
                <a:gd name="connsiteX78" fmla="*/ 2894025 w 3003597"/>
                <a:gd name="connsiteY78" fmla="*/ 3765455 h 5311082"/>
                <a:gd name="connsiteX79" fmla="*/ 2885001 w 3003597"/>
                <a:gd name="connsiteY79" fmla="*/ 3759654 h 5311082"/>
                <a:gd name="connsiteX80" fmla="*/ 2863086 w 3003597"/>
                <a:gd name="connsiteY80" fmla="*/ 3755786 h 5311082"/>
                <a:gd name="connsiteX81" fmla="*/ 2858574 w 3003597"/>
                <a:gd name="connsiteY81" fmla="*/ 3749341 h 5311082"/>
                <a:gd name="connsiteX82" fmla="*/ 2866309 w 3003597"/>
                <a:gd name="connsiteY82" fmla="*/ 3744829 h 5311082"/>
                <a:gd name="connsiteX83" fmla="*/ 2835371 w 3003597"/>
                <a:gd name="connsiteY83" fmla="*/ 3690687 h 5311082"/>
                <a:gd name="connsiteX84" fmla="*/ 2842461 w 3003597"/>
                <a:gd name="connsiteY84" fmla="*/ 3715824 h 5311082"/>
                <a:gd name="connsiteX85" fmla="*/ 2846973 w 3003597"/>
                <a:gd name="connsiteY85" fmla="*/ 3722914 h 5311082"/>
                <a:gd name="connsiteX86" fmla="*/ 2854707 w 3003597"/>
                <a:gd name="connsiteY86" fmla="*/ 3725492 h 5311082"/>
                <a:gd name="connsiteX87" fmla="*/ 2858574 w 3003597"/>
                <a:gd name="connsiteY87" fmla="*/ 3737095 h 5311082"/>
                <a:gd name="connsiteX88" fmla="*/ 2852774 w 3003597"/>
                <a:gd name="connsiteY88" fmla="*/ 3748052 h 5311082"/>
                <a:gd name="connsiteX89" fmla="*/ 2841171 w 3003597"/>
                <a:gd name="connsiteY89" fmla="*/ 3754497 h 5311082"/>
                <a:gd name="connsiteX90" fmla="*/ 2823769 w 3003597"/>
                <a:gd name="connsiteY90" fmla="*/ 3751919 h 5311082"/>
                <a:gd name="connsiteX91" fmla="*/ 2817968 w 3003597"/>
                <a:gd name="connsiteY91" fmla="*/ 3745474 h 5311082"/>
                <a:gd name="connsiteX92" fmla="*/ 2820546 w 3003597"/>
                <a:gd name="connsiteY92" fmla="*/ 3739673 h 5311082"/>
                <a:gd name="connsiteX93" fmla="*/ 2819257 w 3003597"/>
                <a:gd name="connsiteY93" fmla="*/ 3733227 h 5311082"/>
                <a:gd name="connsiteX94" fmla="*/ 2811522 w 3003597"/>
                <a:gd name="connsiteY94" fmla="*/ 3719047 h 5311082"/>
                <a:gd name="connsiteX95" fmla="*/ 2810878 w 3003597"/>
                <a:gd name="connsiteY95" fmla="*/ 3700355 h 5311082"/>
                <a:gd name="connsiteX96" fmla="*/ 2819257 w 3003597"/>
                <a:gd name="connsiteY96" fmla="*/ 3710023 h 5311082"/>
                <a:gd name="connsiteX97" fmla="*/ 2822480 w 3003597"/>
                <a:gd name="connsiteY97" fmla="*/ 3700355 h 5311082"/>
                <a:gd name="connsiteX98" fmla="*/ 2819901 w 3003597"/>
                <a:gd name="connsiteY98" fmla="*/ 3696488 h 5311082"/>
                <a:gd name="connsiteX99" fmla="*/ 2819901 w 3003597"/>
                <a:gd name="connsiteY99" fmla="*/ 3688753 h 5311082"/>
                <a:gd name="connsiteX100" fmla="*/ 2826347 w 3003597"/>
                <a:gd name="connsiteY100" fmla="*/ 3681019 h 5311082"/>
                <a:gd name="connsiteX101" fmla="*/ 2830859 w 3003597"/>
                <a:gd name="connsiteY101" fmla="*/ 3682308 h 5311082"/>
                <a:gd name="connsiteX102" fmla="*/ 2831503 w 3003597"/>
                <a:gd name="connsiteY102" fmla="*/ 3690042 h 5311082"/>
                <a:gd name="connsiteX103" fmla="*/ 2835371 w 3003597"/>
                <a:gd name="connsiteY103" fmla="*/ 3690687 h 5311082"/>
                <a:gd name="connsiteX104" fmla="*/ 2478935 w 3003597"/>
                <a:gd name="connsiteY104" fmla="*/ 3671995 h 5311082"/>
                <a:gd name="connsiteX105" fmla="*/ 2476357 w 3003597"/>
                <a:gd name="connsiteY105" fmla="*/ 3671995 h 5311082"/>
                <a:gd name="connsiteX106" fmla="*/ 2468622 w 3003597"/>
                <a:gd name="connsiteY106" fmla="*/ 3655237 h 5311082"/>
                <a:gd name="connsiteX107" fmla="*/ 2482802 w 3003597"/>
                <a:gd name="connsiteY107" fmla="*/ 3657815 h 5311082"/>
                <a:gd name="connsiteX108" fmla="*/ 2486025 w 3003597"/>
                <a:gd name="connsiteY108" fmla="*/ 3662327 h 5311082"/>
                <a:gd name="connsiteX109" fmla="*/ 2484736 w 3003597"/>
                <a:gd name="connsiteY109" fmla="*/ 3670706 h 5311082"/>
                <a:gd name="connsiteX110" fmla="*/ 2478935 w 3003597"/>
                <a:gd name="connsiteY110" fmla="*/ 3671995 h 5311082"/>
                <a:gd name="connsiteX111" fmla="*/ 2540812 w 3003597"/>
                <a:gd name="connsiteY111" fmla="*/ 3659749 h 5311082"/>
                <a:gd name="connsiteX112" fmla="*/ 2529854 w 3003597"/>
                <a:gd name="connsiteY112" fmla="*/ 3669417 h 5311082"/>
                <a:gd name="connsiteX113" fmla="*/ 2512452 w 3003597"/>
                <a:gd name="connsiteY113" fmla="*/ 3642990 h 5311082"/>
                <a:gd name="connsiteX114" fmla="*/ 2516963 w 3003597"/>
                <a:gd name="connsiteY114" fmla="*/ 3633967 h 5311082"/>
                <a:gd name="connsiteX115" fmla="*/ 2527921 w 3003597"/>
                <a:gd name="connsiteY115" fmla="*/ 3630099 h 5311082"/>
                <a:gd name="connsiteX116" fmla="*/ 2571106 w 3003597"/>
                <a:gd name="connsiteY116" fmla="*/ 3640412 h 5311082"/>
                <a:gd name="connsiteX117" fmla="*/ 2570461 w 3003597"/>
                <a:gd name="connsiteY117" fmla="*/ 3646858 h 5311082"/>
                <a:gd name="connsiteX118" fmla="*/ 2556926 w 3003597"/>
                <a:gd name="connsiteY118" fmla="*/ 3649436 h 5311082"/>
                <a:gd name="connsiteX119" fmla="*/ 2540812 w 3003597"/>
                <a:gd name="connsiteY119" fmla="*/ 3659749 h 5311082"/>
                <a:gd name="connsiteX120" fmla="*/ 2872755 w 3003597"/>
                <a:gd name="connsiteY120" fmla="*/ 3547597 h 5311082"/>
                <a:gd name="connsiteX121" fmla="*/ 2868887 w 3003597"/>
                <a:gd name="connsiteY121" fmla="*/ 3549531 h 5311082"/>
                <a:gd name="connsiteX122" fmla="*/ 2863731 w 3003597"/>
                <a:gd name="connsiteY122" fmla="*/ 3521815 h 5311082"/>
                <a:gd name="connsiteX123" fmla="*/ 2867598 w 3003597"/>
                <a:gd name="connsiteY123" fmla="*/ 3509569 h 5311082"/>
                <a:gd name="connsiteX124" fmla="*/ 2863731 w 3003597"/>
                <a:gd name="connsiteY124" fmla="*/ 3499256 h 5311082"/>
                <a:gd name="connsiteX125" fmla="*/ 2883712 w 3003597"/>
                <a:gd name="connsiteY125" fmla="*/ 3487009 h 5311082"/>
                <a:gd name="connsiteX126" fmla="*/ 2885001 w 3003597"/>
                <a:gd name="connsiteY126" fmla="*/ 3500545 h 5311082"/>
                <a:gd name="connsiteX127" fmla="*/ 2875977 w 3003597"/>
                <a:gd name="connsiteY127" fmla="*/ 3516014 h 5311082"/>
                <a:gd name="connsiteX128" fmla="*/ 2880489 w 3003597"/>
                <a:gd name="connsiteY128" fmla="*/ 3521171 h 5311082"/>
                <a:gd name="connsiteX129" fmla="*/ 2880489 w 3003597"/>
                <a:gd name="connsiteY129" fmla="*/ 3535350 h 5311082"/>
                <a:gd name="connsiteX130" fmla="*/ 2879200 w 3003597"/>
                <a:gd name="connsiteY130" fmla="*/ 3542441 h 5311082"/>
                <a:gd name="connsiteX131" fmla="*/ 2872755 w 3003597"/>
                <a:gd name="connsiteY131" fmla="*/ 3547597 h 5311082"/>
                <a:gd name="connsiteX132" fmla="*/ 2999086 w 3003597"/>
                <a:gd name="connsiteY132" fmla="*/ 3477341 h 5311082"/>
                <a:gd name="connsiteX133" fmla="*/ 2984906 w 3003597"/>
                <a:gd name="connsiteY133" fmla="*/ 3488299 h 5311082"/>
                <a:gd name="connsiteX134" fmla="*/ 2982328 w 3003597"/>
                <a:gd name="connsiteY134" fmla="*/ 3482498 h 5311082"/>
                <a:gd name="connsiteX135" fmla="*/ 2977172 w 3003597"/>
                <a:gd name="connsiteY135" fmla="*/ 3477341 h 5311082"/>
                <a:gd name="connsiteX136" fmla="*/ 2972015 w 3003597"/>
                <a:gd name="connsiteY136" fmla="*/ 3479275 h 5311082"/>
                <a:gd name="connsiteX137" fmla="*/ 2966859 w 3003597"/>
                <a:gd name="connsiteY137" fmla="*/ 3484431 h 5311082"/>
                <a:gd name="connsiteX138" fmla="*/ 2963636 w 3003597"/>
                <a:gd name="connsiteY138" fmla="*/ 3480564 h 5311082"/>
                <a:gd name="connsiteX139" fmla="*/ 2964281 w 3003597"/>
                <a:gd name="connsiteY139" fmla="*/ 3472830 h 5311082"/>
                <a:gd name="connsiteX140" fmla="*/ 2973304 w 3003597"/>
                <a:gd name="connsiteY140" fmla="*/ 3468318 h 5311082"/>
                <a:gd name="connsiteX141" fmla="*/ 2974593 w 3003597"/>
                <a:gd name="connsiteY141" fmla="*/ 3462517 h 5311082"/>
                <a:gd name="connsiteX142" fmla="*/ 2970726 w 3003597"/>
                <a:gd name="connsiteY142" fmla="*/ 3456716 h 5311082"/>
                <a:gd name="connsiteX143" fmla="*/ 2979105 w 3003597"/>
                <a:gd name="connsiteY143" fmla="*/ 3452848 h 5311082"/>
                <a:gd name="connsiteX144" fmla="*/ 2984906 w 3003597"/>
                <a:gd name="connsiteY144" fmla="*/ 3447692 h 5311082"/>
                <a:gd name="connsiteX145" fmla="*/ 2984906 w 3003597"/>
                <a:gd name="connsiteY145" fmla="*/ 3439313 h 5311082"/>
                <a:gd name="connsiteX146" fmla="*/ 2995219 w 3003597"/>
                <a:gd name="connsiteY146" fmla="*/ 3434801 h 5311082"/>
                <a:gd name="connsiteX147" fmla="*/ 2999086 w 3003597"/>
                <a:gd name="connsiteY147" fmla="*/ 3428356 h 5311082"/>
                <a:gd name="connsiteX148" fmla="*/ 3004243 w 3003597"/>
                <a:gd name="connsiteY148" fmla="*/ 3427711 h 5311082"/>
                <a:gd name="connsiteX149" fmla="*/ 3004887 w 3003597"/>
                <a:gd name="connsiteY149" fmla="*/ 3441247 h 5311082"/>
                <a:gd name="connsiteX150" fmla="*/ 3001664 w 3003597"/>
                <a:gd name="connsiteY150" fmla="*/ 3452848 h 5311082"/>
                <a:gd name="connsiteX151" fmla="*/ 3001664 w 3003597"/>
                <a:gd name="connsiteY151" fmla="*/ 3463806 h 5311082"/>
                <a:gd name="connsiteX152" fmla="*/ 2999086 w 3003597"/>
                <a:gd name="connsiteY152" fmla="*/ 3477341 h 5311082"/>
                <a:gd name="connsiteX153" fmla="*/ 2912072 w 3003597"/>
                <a:gd name="connsiteY153" fmla="*/ 3374858 h 5311082"/>
                <a:gd name="connsiteX154" fmla="*/ 2912717 w 3003597"/>
                <a:gd name="connsiteY154" fmla="*/ 3387104 h 5311082"/>
                <a:gd name="connsiteX155" fmla="*/ 2900470 w 3003597"/>
                <a:gd name="connsiteY155" fmla="*/ 3375502 h 5311082"/>
                <a:gd name="connsiteX156" fmla="*/ 2893380 w 3003597"/>
                <a:gd name="connsiteY156" fmla="*/ 3367123 h 5311082"/>
                <a:gd name="connsiteX157" fmla="*/ 2905626 w 3003597"/>
                <a:gd name="connsiteY157" fmla="*/ 3365834 h 5311082"/>
                <a:gd name="connsiteX158" fmla="*/ 2912072 w 3003597"/>
                <a:gd name="connsiteY158" fmla="*/ 3374858 h 5311082"/>
                <a:gd name="connsiteX159" fmla="*/ 950710 w 3003597"/>
                <a:gd name="connsiteY159" fmla="*/ 2467333 h 5311082"/>
                <a:gd name="connsiteX160" fmla="*/ 938463 w 3003597"/>
                <a:gd name="connsiteY160" fmla="*/ 2477002 h 5311082"/>
                <a:gd name="connsiteX161" fmla="*/ 934596 w 3003597"/>
                <a:gd name="connsiteY161" fmla="*/ 2471845 h 5311082"/>
                <a:gd name="connsiteX162" fmla="*/ 936530 w 3003597"/>
                <a:gd name="connsiteY162" fmla="*/ 2458954 h 5311082"/>
                <a:gd name="connsiteX163" fmla="*/ 947487 w 3003597"/>
                <a:gd name="connsiteY163" fmla="*/ 2449930 h 5311082"/>
                <a:gd name="connsiteX164" fmla="*/ 954577 w 3003597"/>
                <a:gd name="connsiteY164" fmla="*/ 2460888 h 5311082"/>
                <a:gd name="connsiteX165" fmla="*/ 950710 w 3003597"/>
                <a:gd name="connsiteY165" fmla="*/ 2467333 h 5311082"/>
                <a:gd name="connsiteX166" fmla="*/ 780549 w 3003597"/>
                <a:gd name="connsiteY166" fmla="*/ 2420281 h 5311082"/>
                <a:gd name="connsiteX167" fmla="*/ 787639 w 3003597"/>
                <a:gd name="connsiteY167" fmla="*/ 2426726 h 5311082"/>
                <a:gd name="connsiteX168" fmla="*/ 795373 w 3003597"/>
                <a:gd name="connsiteY168" fmla="*/ 2430594 h 5311082"/>
                <a:gd name="connsiteX169" fmla="*/ 788928 w 3003597"/>
                <a:gd name="connsiteY169" fmla="*/ 2435106 h 5311082"/>
                <a:gd name="connsiteX170" fmla="*/ 774103 w 3003597"/>
                <a:gd name="connsiteY170" fmla="*/ 2436395 h 5311082"/>
                <a:gd name="connsiteX171" fmla="*/ 768302 w 3003597"/>
                <a:gd name="connsiteY171" fmla="*/ 2429949 h 5311082"/>
                <a:gd name="connsiteX172" fmla="*/ 765080 w 3003597"/>
                <a:gd name="connsiteY172" fmla="*/ 2438329 h 5311082"/>
                <a:gd name="connsiteX173" fmla="*/ 761212 w 3003597"/>
                <a:gd name="connsiteY173" fmla="*/ 2442196 h 5311082"/>
                <a:gd name="connsiteX174" fmla="*/ 756700 w 3003597"/>
                <a:gd name="connsiteY174" fmla="*/ 2435750 h 5311082"/>
                <a:gd name="connsiteX175" fmla="*/ 756700 w 3003597"/>
                <a:gd name="connsiteY175" fmla="*/ 2426082 h 5311082"/>
                <a:gd name="connsiteX176" fmla="*/ 752189 w 3003597"/>
                <a:gd name="connsiteY176" fmla="*/ 2417058 h 5311082"/>
                <a:gd name="connsiteX177" fmla="*/ 751544 w 3003597"/>
                <a:gd name="connsiteY177" fmla="*/ 2409968 h 5311082"/>
                <a:gd name="connsiteX178" fmla="*/ 764435 w 3003597"/>
                <a:gd name="connsiteY178" fmla="*/ 2412547 h 5311082"/>
                <a:gd name="connsiteX179" fmla="*/ 770236 w 3003597"/>
                <a:gd name="connsiteY179" fmla="*/ 2418992 h 5311082"/>
                <a:gd name="connsiteX180" fmla="*/ 780549 w 3003597"/>
                <a:gd name="connsiteY180" fmla="*/ 2420281 h 5311082"/>
                <a:gd name="connsiteX181" fmla="*/ 688378 w 3003597"/>
                <a:gd name="connsiteY181" fmla="*/ 2389987 h 5311082"/>
                <a:gd name="connsiteX182" fmla="*/ 678065 w 3003597"/>
                <a:gd name="connsiteY182" fmla="*/ 2394499 h 5311082"/>
                <a:gd name="connsiteX183" fmla="*/ 670331 w 3003597"/>
                <a:gd name="connsiteY183" fmla="*/ 2393855 h 5311082"/>
                <a:gd name="connsiteX184" fmla="*/ 672909 w 3003597"/>
                <a:gd name="connsiteY184" fmla="*/ 2384186 h 5311082"/>
                <a:gd name="connsiteX185" fmla="*/ 686445 w 3003597"/>
                <a:gd name="connsiteY185" fmla="*/ 2382253 h 5311082"/>
                <a:gd name="connsiteX186" fmla="*/ 688378 w 3003597"/>
                <a:gd name="connsiteY186" fmla="*/ 2389987 h 5311082"/>
                <a:gd name="connsiteX187" fmla="*/ 291336 w 3003597"/>
                <a:gd name="connsiteY187" fmla="*/ 2043865 h 5311082"/>
                <a:gd name="connsiteX188" fmla="*/ 288758 w 3003597"/>
                <a:gd name="connsiteY188" fmla="*/ 2049665 h 5311082"/>
                <a:gd name="connsiteX189" fmla="*/ 283602 w 3003597"/>
                <a:gd name="connsiteY189" fmla="*/ 2050954 h 5311082"/>
                <a:gd name="connsiteX190" fmla="*/ 285535 w 3003597"/>
                <a:gd name="connsiteY190" fmla="*/ 2058689 h 5311082"/>
                <a:gd name="connsiteX191" fmla="*/ 279734 w 3003597"/>
                <a:gd name="connsiteY191" fmla="*/ 2062556 h 5311082"/>
                <a:gd name="connsiteX192" fmla="*/ 272644 w 3003597"/>
                <a:gd name="connsiteY192" fmla="*/ 2057400 h 5311082"/>
                <a:gd name="connsiteX193" fmla="*/ 269421 w 3003597"/>
                <a:gd name="connsiteY193" fmla="*/ 2048376 h 5311082"/>
                <a:gd name="connsiteX194" fmla="*/ 278445 w 3003597"/>
                <a:gd name="connsiteY194" fmla="*/ 2039353 h 5311082"/>
                <a:gd name="connsiteX195" fmla="*/ 291336 w 3003597"/>
                <a:gd name="connsiteY195" fmla="*/ 2043865 h 5311082"/>
                <a:gd name="connsiteX196" fmla="*/ 397042 w 3003597"/>
                <a:gd name="connsiteY196" fmla="*/ 1914310 h 5311082"/>
                <a:gd name="connsiteX197" fmla="*/ 378350 w 3003597"/>
                <a:gd name="connsiteY197" fmla="*/ 1922045 h 5311082"/>
                <a:gd name="connsiteX198" fmla="*/ 366104 w 3003597"/>
                <a:gd name="connsiteY198" fmla="*/ 1919467 h 5311082"/>
                <a:gd name="connsiteX199" fmla="*/ 371905 w 3003597"/>
                <a:gd name="connsiteY199" fmla="*/ 1911087 h 5311082"/>
                <a:gd name="connsiteX200" fmla="*/ 379639 w 3003597"/>
                <a:gd name="connsiteY200" fmla="*/ 1902708 h 5311082"/>
                <a:gd name="connsiteX201" fmla="*/ 393175 w 3003597"/>
                <a:gd name="connsiteY201" fmla="*/ 1904642 h 5311082"/>
                <a:gd name="connsiteX202" fmla="*/ 397042 w 3003597"/>
                <a:gd name="connsiteY202" fmla="*/ 1914310 h 5311082"/>
                <a:gd name="connsiteX203" fmla="*/ 670975 w 3003597"/>
                <a:gd name="connsiteY203" fmla="*/ 1778310 h 5311082"/>
                <a:gd name="connsiteX204" fmla="*/ 665174 w 3003597"/>
                <a:gd name="connsiteY204" fmla="*/ 1786045 h 5311082"/>
                <a:gd name="connsiteX205" fmla="*/ 655506 w 3003597"/>
                <a:gd name="connsiteY205" fmla="*/ 1780244 h 5311082"/>
                <a:gd name="connsiteX206" fmla="*/ 645838 w 3003597"/>
                <a:gd name="connsiteY206" fmla="*/ 1784111 h 5311082"/>
                <a:gd name="connsiteX207" fmla="*/ 645193 w 3003597"/>
                <a:gd name="connsiteY207" fmla="*/ 1780889 h 5311082"/>
                <a:gd name="connsiteX208" fmla="*/ 649705 w 3003597"/>
                <a:gd name="connsiteY208" fmla="*/ 1767353 h 5311082"/>
                <a:gd name="connsiteX209" fmla="*/ 656795 w 3003597"/>
                <a:gd name="connsiteY209" fmla="*/ 1760263 h 5311082"/>
                <a:gd name="connsiteX210" fmla="*/ 660663 w 3003597"/>
                <a:gd name="connsiteY210" fmla="*/ 1748016 h 5311082"/>
                <a:gd name="connsiteX211" fmla="*/ 665174 w 3003597"/>
                <a:gd name="connsiteY211" fmla="*/ 1750595 h 5311082"/>
                <a:gd name="connsiteX212" fmla="*/ 668397 w 3003597"/>
                <a:gd name="connsiteY212" fmla="*/ 1765419 h 5311082"/>
                <a:gd name="connsiteX213" fmla="*/ 675487 w 3003597"/>
                <a:gd name="connsiteY213" fmla="*/ 1773154 h 5311082"/>
                <a:gd name="connsiteX214" fmla="*/ 670975 w 3003597"/>
                <a:gd name="connsiteY214" fmla="*/ 1778310 h 5311082"/>
                <a:gd name="connsiteX215" fmla="*/ 740587 w 3003597"/>
                <a:gd name="connsiteY215" fmla="*/ 1717078 h 5311082"/>
                <a:gd name="connsiteX216" fmla="*/ 745743 w 3003597"/>
                <a:gd name="connsiteY216" fmla="*/ 1731258 h 5311082"/>
                <a:gd name="connsiteX217" fmla="*/ 750255 w 3003597"/>
                <a:gd name="connsiteY217" fmla="*/ 1737059 h 5311082"/>
                <a:gd name="connsiteX218" fmla="*/ 767658 w 3003597"/>
                <a:gd name="connsiteY218" fmla="*/ 1740927 h 5311082"/>
                <a:gd name="connsiteX219" fmla="*/ 767658 w 3003597"/>
                <a:gd name="connsiteY219" fmla="*/ 1745438 h 5311082"/>
                <a:gd name="connsiteX220" fmla="*/ 759279 w 3003597"/>
                <a:gd name="connsiteY220" fmla="*/ 1749306 h 5311082"/>
                <a:gd name="connsiteX221" fmla="*/ 695468 w 3003597"/>
                <a:gd name="connsiteY221" fmla="*/ 1731903 h 5311082"/>
                <a:gd name="connsiteX222" fmla="*/ 690956 w 3003597"/>
                <a:gd name="connsiteY222" fmla="*/ 1724168 h 5311082"/>
                <a:gd name="connsiteX223" fmla="*/ 694179 w 3003597"/>
                <a:gd name="connsiteY223" fmla="*/ 1717078 h 5311082"/>
                <a:gd name="connsiteX224" fmla="*/ 700625 w 3003597"/>
                <a:gd name="connsiteY224" fmla="*/ 1717078 h 5311082"/>
                <a:gd name="connsiteX225" fmla="*/ 714160 w 3003597"/>
                <a:gd name="connsiteY225" fmla="*/ 1723524 h 5311082"/>
                <a:gd name="connsiteX226" fmla="*/ 719317 w 3003597"/>
                <a:gd name="connsiteY226" fmla="*/ 1720946 h 5311082"/>
                <a:gd name="connsiteX227" fmla="*/ 720606 w 3003597"/>
                <a:gd name="connsiteY227" fmla="*/ 1713855 h 5311082"/>
                <a:gd name="connsiteX228" fmla="*/ 731563 w 3003597"/>
                <a:gd name="connsiteY228" fmla="*/ 1710633 h 5311082"/>
                <a:gd name="connsiteX229" fmla="*/ 736719 w 3003597"/>
                <a:gd name="connsiteY229" fmla="*/ 1711277 h 5311082"/>
                <a:gd name="connsiteX230" fmla="*/ 740587 w 3003597"/>
                <a:gd name="connsiteY230" fmla="*/ 1717078 h 5311082"/>
                <a:gd name="connsiteX231" fmla="*/ 384151 w 3003597"/>
                <a:gd name="connsiteY231" fmla="*/ 1340017 h 5311082"/>
                <a:gd name="connsiteX232" fmla="*/ 380928 w 3003597"/>
                <a:gd name="connsiteY232" fmla="*/ 1346463 h 5311082"/>
                <a:gd name="connsiteX233" fmla="*/ 375772 w 3003597"/>
                <a:gd name="connsiteY233" fmla="*/ 1349041 h 5311082"/>
                <a:gd name="connsiteX234" fmla="*/ 371260 w 3003597"/>
                <a:gd name="connsiteY234" fmla="*/ 1345818 h 5311082"/>
                <a:gd name="connsiteX235" fmla="*/ 355791 w 3003597"/>
                <a:gd name="connsiteY235" fmla="*/ 1353553 h 5311082"/>
                <a:gd name="connsiteX236" fmla="*/ 348701 w 3003597"/>
                <a:gd name="connsiteY236" fmla="*/ 1347107 h 5311082"/>
                <a:gd name="connsiteX237" fmla="*/ 353857 w 3003597"/>
                <a:gd name="connsiteY237" fmla="*/ 1343884 h 5311082"/>
                <a:gd name="connsiteX238" fmla="*/ 376417 w 3003597"/>
                <a:gd name="connsiteY238" fmla="*/ 1334216 h 5311082"/>
                <a:gd name="connsiteX239" fmla="*/ 382218 w 3003597"/>
                <a:gd name="connsiteY239" fmla="*/ 1322614 h 5311082"/>
                <a:gd name="connsiteX240" fmla="*/ 386729 w 3003597"/>
                <a:gd name="connsiteY240" fmla="*/ 1328415 h 5311082"/>
                <a:gd name="connsiteX241" fmla="*/ 384151 w 3003597"/>
                <a:gd name="connsiteY241" fmla="*/ 1340017 h 5311082"/>
                <a:gd name="connsiteX242" fmla="*/ 299715 w 3003597"/>
                <a:gd name="connsiteY242" fmla="*/ 893989 h 5311082"/>
                <a:gd name="connsiteX243" fmla="*/ 305516 w 3003597"/>
                <a:gd name="connsiteY243" fmla="*/ 896568 h 5311082"/>
                <a:gd name="connsiteX244" fmla="*/ 308739 w 3003597"/>
                <a:gd name="connsiteY244" fmla="*/ 902368 h 5311082"/>
                <a:gd name="connsiteX245" fmla="*/ 291981 w 3003597"/>
                <a:gd name="connsiteY245" fmla="*/ 903657 h 5311082"/>
                <a:gd name="connsiteX246" fmla="*/ 284246 w 3003597"/>
                <a:gd name="connsiteY246" fmla="*/ 893989 h 5311082"/>
                <a:gd name="connsiteX247" fmla="*/ 278445 w 3003597"/>
                <a:gd name="connsiteY247" fmla="*/ 876586 h 5311082"/>
                <a:gd name="connsiteX248" fmla="*/ 286824 w 3003597"/>
                <a:gd name="connsiteY248" fmla="*/ 876586 h 5311082"/>
                <a:gd name="connsiteX249" fmla="*/ 292625 w 3003597"/>
                <a:gd name="connsiteY249" fmla="*/ 885610 h 5311082"/>
                <a:gd name="connsiteX250" fmla="*/ 290692 w 3003597"/>
                <a:gd name="connsiteY250" fmla="*/ 890766 h 5311082"/>
                <a:gd name="connsiteX251" fmla="*/ 299715 w 3003597"/>
                <a:gd name="connsiteY251" fmla="*/ 893989 h 5311082"/>
                <a:gd name="connsiteX252" fmla="*/ 754767 w 3003597"/>
                <a:gd name="connsiteY252" fmla="*/ 871430 h 5311082"/>
                <a:gd name="connsiteX253" fmla="*/ 738008 w 3003597"/>
                <a:gd name="connsiteY253" fmla="*/ 875942 h 5311082"/>
                <a:gd name="connsiteX254" fmla="*/ 733497 w 3003597"/>
                <a:gd name="connsiteY254" fmla="*/ 872075 h 5311082"/>
                <a:gd name="connsiteX255" fmla="*/ 727051 w 3003597"/>
                <a:gd name="connsiteY255" fmla="*/ 855316 h 5311082"/>
                <a:gd name="connsiteX256" fmla="*/ 729629 w 3003597"/>
                <a:gd name="connsiteY256" fmla="*/ 848871 h 5311082"/>
                <a:gd name="connsiteX257" fmla="*/ 754122 w 3003597"/>
                <a:gd name="connsiteY257" fmla="*/ 855316 h 5311082"/>
                <a:gd name="connsiteX258" fmla="*/ 757345 w 3003597"/>
                <a:gd name="connsiteY258" fmla="*/ 865629 h 5311082"/>
                <a:gd name="connsiteX259" fmla="*/ 754767 w 3003597"/>
                <a:gd name="connsiteY259" fmla="*/ 871430 h 5311082"/>
                <a:gd name="connsiteX260" fmla="*/ 264265 w 3003597"/>
                <a:gd name="connsiteY260" fmla="*/ 814710 h 5311082"/>
                <a:gd name="connsiteX261" fmla="*/ 264265 w 3003597"/>
                <a:gd name="connsiteY261" fmla="*/ 823733 h 5311082"/>
                <a:gd name="connsiteX262" fmla="*/ 252019 w 3003597"/>
                <a:gd name="connsiteY262" fmla="*/ 822444 h 5311082"/>
                <a:gd name="connsiteX263" fmla="*/ 252019 w 3003597"/>
                <a:gd name="connsiteY263" fmla="*/ 830823 h 5311082"/>
                <a:gd name="connsiteX264" fmla="*/ 250729 w 3003597"/>
                <a:gd name="connsiteY264" fmla="*/ 839203 h 5311082"/>
                <a:gd name="connsiteX265" fmla="*/ 244284 w 3003597"/>
                <a:gd name="connsiteY265" fmla="*/ 840492 h 5311082"/>
                <a:gd name="connsiteX266" fmla="*/ 244284 w 3003597"/>
                <a:gd name="connsiteY266" fmla="*/ 834691 h 5311082"/>
                <a:gd name="connsiteX267" fmla="*/ 239128 w 3003597"/>
                <a:gd name="connsiteY267" fmla="*/ 830823 h 5311082"/>
                <a:gd name="connsiteX268" fmla="*/ 239772 w 3003597"/>
                <a:gd name="connsiteY268" fmla="*/ 822444 h 5311082"/>
                <a:gd name="connsiteX269" fmla="*/ 244284 w 3003597"/>
                <a:gd name="connsiteY269" fmla="*/ 819222 h 5311082"/>
                <a:gd name="connsiteX270" fmla="*/ 244929 w 3003597"/>
                <a:gd name="connsiteY270" fmla="*/ 810842 h 5311082"/>
                <a:gd name="connsiteX271" fmla="*/ 250085 w 3003597"/>
                <a:gd name="connsiteY271" fmla="*/ 809553 h 5311082"/>
                <a:gd name="connsiteX272" fmla="*/ 264265 w 3003597"/>
                <a:gd name="connsiteY272" fmla="*/ 814710 h 5311082"/>
                <a:gd name="connsiteX273" fmla="*/ 386729 w 3003597"/>
                <a:gd name="connsiteY273" fmla="*/ 792151 h 5311082"/>
                <a:gd name="connsiteX274" fmla="*/ 377061 w 3003597"/>
                <a:gd name="connsiteY274" fmla="*/ 822444 h 5311082"/>
                <a:gd name="connsiteX275" fmla="*/ 368682 w 3003597"/>
                <a:gd name="connsiteY275" fmla="*/ 822444 h 5311082"/>
                <a:gd name="connsiteX276" fmla="*/ 364815 w 3003597"/>
                <a:gd name="connsiteY276" fmla="*/ 817288 h 5311082"/>
                <a:gd name="connsiteX277" fmla="*/ 374483 w 3003597"/>
                <a:gd name="connsiteY277" fmla="*/ 808909 h 5311082"/>
                <a:gd name="connsiteX278" fmla="*/ 366748 w 3003597"/>
                <a:gd name="connsiteY278" fmla="*/ 805042 h 5311082"/>
                <a:gd name="connsiteX279" fmla="*/ 360947 w 3003597"/>
                <a:gd name="connsiteY279" fmla="*/ 805686 h 5311082"/>
                <a:gd name="connsiteX280" fmla="*/ 367393 w 3003597"/>
                <a:gd name="connsiteY280" fmla="*/ 796018 h 5311082"/>
                <a:gd name="connsiteX281" fmla="*/ 386729 w 3003597"/>
                <a:gd name="connsiteY281" fmla="*/ 792151 h 5311082"/>
                <a:gd name="connsiteX282" fmla="*/ 696757 w 3003597"/>
                <a:gd name="connsiteY282" fmla="*/ 781193 h 5311082"/>
                <a:gd name="connsiteX283" fmla="*/ 700625 w 3003597"/>
                <a:gd name="connsiteY283" fmla="*/ 803752 h 5311082"/>
                <a:gd name="connsiteX284" fmla="*/ 694179 w 3003597"/>
                <a:gd name="connsiteY284" fmla="*/ 797307 h 5311082"/>
                <a:gd name="connsiteX285" fmla="*/ 689023 w 3003597"/>
                <a:gd name="connsiteY285" fmla="*/ 795373 h 5311082"/>
                <a:gd name="connsiteX286" fmla="*/ 689023 w 3003597"/>
                <a:gd name="connsiteY286" fmla="*/ 781838 h 5311082"/>
                <a:gd name="connsiteX287" fmla="*/ 696757 w 3003597"/>
                <a:gd name="connsiteY287" fmla="*/ 781193 h 5311082"/>
                <a:gd name="connsiteX288" fmla="*/ 563980 w 3003597"/>
                <a:gd name="connsiteY288" fmla="*/ 694824 h 5311082"/>
                <a:gd name="connsiteX289" fmla="*/ 573648 w 3003597"/>
                <a:gd name="connsiteY289" fmla="*/ 702558 h 5311082"/>
                <a:gd name="connsiteX290" fmla="*/ 576227 w 3003597"/>
                <a:gd name="connsiteY290" fmla="*/ 713516 h 5311082"/>
                <a:gd name="connsiteX291" fmla="*/ 581383 w 3003597"/>
                <a:gd name="connsiteY291" fmla="*/ 718672 h 5311082"/>
                <a:gd name="connsiteX292" fmla="*/ 586539 w 3003597"/>
                <a:gd name="connsiteY292" fmla="*/ 727696 h 5311082"/>
                <a:gd name="connsiteX293" fmla="*/ 576871 w 3003597"/>
                <a:gd name="connsiteY293" fmla="*/ 723828 h 5311082"/>
                <a:gd name="connsiteX294" fmla="*/ 571715 w 3003597"/>
                <a:gd name="connsiteY294" fmla="*/ 714805 h 5311082"/>
                <a:gd name="connsiteX295" fmla="*/ 563980 w 3003597"/>
                <a:gd name="connsiteY295" fmla="*/ 714805 h 5311082"/>
                <a:gd name="connsiteX296" fmla="*/ 554957 w 3003597"/>
                <a:gd name="connsiteY296" fmla="*/ 711582 h 5311082"/>
                <a:gd name="connsiteX297" fmla="*/ 549800 w 3003597"/>
                <a:gd name="connsiteY297" fmla="*/ 701269 h 5311082"/>
                <a:gd name="connsiteX298" fmla="*/ 558824 w 3003597"/>
                <a:gd name="connsiteY298" fmla="*/ 701269 h 5311082"/>
                <a:gd name="connsiteX299" fmla="*/ 563980 w 3003597"/>
                <a:gd name="connsiteY299" fmla="*/ 694824 h 5311082"/>
                <a:gd name="connsiteX300" fmla="*/ 402843 w 3003597"/>
                <a:gd name="connsiteY300" fmla="*/ 690312 h 5311082"/>
                <a:gd name="connsiteX301" fmla="*/ 409289 w 3003597"/>
                <a:gd name="connsiteY301" fmla="*/ 698691 h 5311082"/>
                <a:gd name="connsiteX302" fmla="*/ 411867 w 3003597"/>
                <a:gd name="connsiteY302" fmla="*/ 704492 h 5311082"/>
                <a:gd name="connsiteX303" fmla="*/ 411867 w 3003597"/>
                <a:gd name="connsiteY303" fmla="*/ 717383 h 5311082"/>
                <a:gd name="connsiteX304" fmla="*/ 397042 w 3003597"/>
                <a:gd name="connsiteY304" fmla="*/ 716738 h 5311082"/>
                <a:gd name="connsiteX305" fmla="*/ 391886 w 3003597"/>
                <a:gd name="connsiteY305" fmla="*/ 709004 h 5311082"/>
                <a:gd name="connsiteX306" fmla="*/ 389308 w 3003597"/>
                <a:gd name="connsiteY306" fmla="*/ 697402 h 5311082"/>
                <a:gd name="connsiteX307" fmla="*/ 391241 w 3003597"/>
                <a:gd name="connsiteY307" fmla="*/ 690956 h 5311082"/>
                <a:gd name="connsiteX308" fmla="*/ 402843 w 3003597"/>
                <a:gd name="connsiteY308" fmla="*/ 690312 h 5311082"/>
                <a:gd name="connsiteX309" fmla="*/ 955866 w 3003597"/>
                <a:gd name="connsiteY309" fmla="*/ 634881 h 5311082"/>
                <a:gd name="connsiteX310" fmla="*/ 960378 w 3003597"/>
                <a:gd name="connsiteY310" fmla="*/ 657440 h 5311082"/>
                <a:gd name="connsiteX311" fmla="*/ 943620 w 3003597"/>
                <a:gd name="connsiteY311" fmla="*/ 650350 h 5311082"/>
                <a:gd name="connsiteX312" fmla="*/ 939108 w 3003597"/>
                <a:gd name="connsiteY312" fmla="*/ 639392 h 5311082"/>
                <a:gd name="connsiteX313" fmla="*/ 946198 w 3003597"/>
                <a:gd name="connsiteY313" fmla="*/ 630369 h 5311082"/>
                <a:gd name="connsiteX314" fmla="*/ 955866 w 3003597"/>
                <a:gd name="connsiteY314" fmla="*/ 634881 h 5311082"/>
                <a:gd name="connsiteX315" fmla="*/ 593630 w 3003597"/>
                <a:gd name="connsiteY315" fmla="*/ 584606 h 5311082"/>
                <a:gd name="connsiteX316" fmla="*/ 631658 w 3003597"/>
                <a:gd name="connsiteY316" fmla="*/ 597497 h 5311082"/>
                <a:gd name="connsiteX317" fmla="*/ 644549 w 3003597"/>
                <a:gd name="connsiteY317" fmla="*/ 594919 h 5311082"/>
                <a:gd name="connsiteX318" fmla="*/ 647127 w 3003597"/>
                <a:gd name="connsiteY318" fmla="*/ 602009 h 5311082"/>
                <a:gd name="connsiteX319" fmla="*/ 640037 w 3003597"/>
                <a:gd name="connsiteY319" fmla="*/ 612966 h 5311082"/>
                <a:gd name="connsiteX320" fmla="*/ 628435 w 3003597"/>
                <a:gd name="connsiteY320" fmla="*/ 614900 h 5311082"/>
                <a:gd name="connsiteX321" fmla="*/ 618767 w 3003597"/>
                <a:gd name="connsiteY321" fmla="*/ 611677 h 5311082"/>
                <a:gd name="connsiteX322" fmla="*/ 609743 w 3003597"/>
                <a:gd name="connsiteY322" fmla="*/ 606521 h 5311082"/>
                <a:gd name="connsiteX323" fmla="*/ 602653 w 3003597"/>
                <a:gd name="connsiteY323" fmla="*/ 606521 h 5311082"/>
                <a:gd name="connsiteX324" fmla="*/ 587829 w 3003597"/>
                <a:gd name="connsiteY324" fmla="*/ 595563 h 5311082"/>
                <a:gd name="connsiteX325" fmla="*/ 589118 w 3003597"/>
                <a:gd name="connsiteY325" fmla="*/ 586540 h 5311082"/>
                <a:gd name="connsiteX326" fmla="*/ 593630 w 3003597"/>
                <a:gd name="connsiteY326" fmla="*/ 584606 h 5311082"/>
                <a:gd name="connsiteX327" fmla="*/ 745099 w 3003597"/>
                <a:gd name="connsiteY327" fmla="*/ 451829 h 5311082"/>
                <a:gd name="connsiteX328" fmla="*/ 733497 w 3003597"/>
                <a:gd name="connsiteY328" fmla="*/ 458274 h 5311082"/>
                <a:gd name="connsiteX329" fmla="*/ 720606 w 3003597"/>
                <a:gd name="connsiteY329" fmla="*/ 457630 h 5311082"/>
                <a:gd name="connsiteX330" fmla="*/ 712871 w 3003597"/>
                <a:gd name="connsiteY330" fmla="*/ 431203 h 5311082"/>
                <a:gd name="connsiteX331" fmla="*/ 707715 w 3003597"/>
                <a:gd name="connsiteY331" fmla="*/ 426047 h 5311082"/>
                <a:gd name="connsiteX332" fmla="*/ 707070 w 3003597"/>
                <a:gd name="connsiteY332" fmla="*/ 417668 h 5311082"/>
                <a:gd name="connsiteX333" fmla="*/ 711582 w 3003597"/>
                <a:gd name="connsiteY333" fmla="*/ 406710 h 5311082"/>
                <a:gd name="connsiteX334" fmla="*/ 717383 w 3003597"/>
                <a:gd name="connsiteY334" fmla="*/ 405421 h 5311082"/>
                <a:gd name="connsiteX335" fmla="*/ 725762 w 3003597"/>
                <a:gd name="connsiteY335" fmla="*/ 411867 h 5311082"/>
                <a:gd name="connsiteX336" fmla="*/ 738008 w 3003597"/>
                <a:gd name="connsiteY336" fmla="*/ 427980 h 5311082"/>
                <a:gd name="connsiteX337" fmla="*/ 747677 w 3003597"/>
                <a:gd name="connsiteY337" fmla="*/ 437649 h 5311082"/>
                <a:gd name="connsiteX338" fmla="*/ 745099 w 3003597"/>
                <a:gd name="connsiteY338" fmla="*/ 451829 h 5311082"/>
                <a:gd name="connsiteX339" fmla="*/ 777971 w 3003597"/>
                <a:gd name="connsiteY339" fmla="*/ 270066 h 5311082"/>
                <a:gd name="connsiteX340" fmla="*/ 774748 w 3003597"/>
                <a:gd name="connsiteY340" fmla="*/ 273289 h 5311082"/>
                <a:gd name="connsiteX341" fmla="*/ 744454 w 3003597"/>
                <a:gd name="connsiteY341" fmla="*/ 264910 h 5311082"/>
                <a:gd name="connsiteX342" fmla="*/ 740587 w 3003597"/>
                <a:gd name="connsiteY342" fmla="*/ 258464 h 5311082"/>
                <a:gd name="connsiteX343" fmla="*/ 749610 w 3003597"/>
                <a:gd name="connsiteY343" fmla="*/ 248796 h 5311082"/>
                <a:gd name="connsiteX344" fmla="*/ 757989 w 3003597"/>
                <a:gd name="connsiteY344" fmla="*/ 244284 h 5311082"/>
                <a:gd name="connsiteX345" fmla="*/ 761212 w 3003597"/>
                <a:gd name="connsiteY345" fmla="*/ 239772 h 5311082"/>
                <a:gd name="connsiteX346" fmla="*/ 768302 w 3003597"/>
                <a:gd name="connsiteY346" fmla="*/ 235905 h 5311082"/>
                <a:gd name="connsiteX347" fmla="*/ 777326 w 3003597"/>
                <a:gd name="connsiteY347" fmla="*/ 237839 h 5311082"/>
                <a:gd name="connsiteX348" fmla="*/ 781838 w 3003597"/>
                <a:gd name="connsiteY348" fmla="*/ 244284 h 5311082"/>
                <a:gd name="connsiteX349" fmla="*/ 780549 w 3003597"/>
                <a:gd name="connsiteY349" fmla="*/ 264910 h 5311082"/>
                <a:gd name="connsiteX350" fmla="*/ 777971 w 3003597"/>
                <a:gd name="connsiteY350" fmla="*/ 270066 h 5311082"/>
                <a:gd name="connsiteX351" fmla="*/ 644549 w 3003597"/>
                <a:gd name="connsiteY351" fmla="*/ 252019 h 5311082"/>
                <a:gd name="connsiteX352" fmla="*/ 638103 w 3003597"/>
                <a:gd name="connsiteY352" fmla="*/ 254597 h 5311082"/>
                <a:gd name="connsiteX353" fmla="*/ 634881 w 3003597"/>
                <a:gd name="connsiteY353" fmla="*/ 250085 h 5311082"/>
                <a:gd name="connsiteX354" fmla="*/ 627791 w 3003597"/>
                <a:gd name="connsiteY354" fmla="*/ 231393 h 5311082"/>
                <a:gd name="connsiteX355" fmla="*/ 618122 w 3003597"/>
                <a:gd name="connsiteY355" fmla="*/ 218502 h 5311082"/>
                <a:gd name="connsiteX356" fmla="*/ 624568 w 3003597"/>
                <a:gd name="connsiteY356" fmla="*/ 214635 h 5311082"/>
                <a:gd name="connsiteX357" fmla="*/ 641326 w 3003597"/>
                <a:gd name="connsiteY357" fmla="*/ 223658 h 5311082"/>
                <a:gd name="connsiteX358" fmla="*/ 655506 w 3003597"/>
                <a:gd name="connsiteY358" fmla="*/ 239128 h 5311082"/>
                <a:gd name="connsiteX359" fmla="*/ 685800 w 3003597"/>
                <a:gd name="connsiteY359" fmla="*/ 240417 h 5311082"/>
                <a:gd name="connsiteX360" fmla="*/ 690312 w 3003597"/>
                <a:gd name="connsiteY360" fmla="*/ 246218 h 5311082"/>
                <a:gd name="connsiteX361" fmla="*/ 677421 w 3003597"/>
                <a:gd name="connsiteY361" fmla="*/ 251374 h 5311082"/>
                <a:gd name="connsiteX362" fmla="*/ 644549 w 3003597"/>
                <a:gd name="connsiteY362" fmla="*/ 252019 h 5311082"/>
                <a:gd name="connsiteX363" fmla="*/ 7735 w 3003597"/>
                <a:gd name="connsiteY363" fmla="*/ 154047 h 5311082"/>
                <a:gd name="connsiteX364" fmla="*/ 0 w 3003597"/>
                <a:gd name="connsiteY364" fmla="*/ 156625 h 5311082"/>
                <a:gd name="connsiteX365" fmla="*/ 3223 w 3003597"/>
                <a:gd name="connsiteY365" fmla="*/ 144379 h 5311082"/>
                <a:gd name="connsiteX366" fmla="*/ 12891 w 3003597"/>
                <a:gd name="connsiteY366" fmla="*/ 140512 h 5311082"/>
                <a:gd name="connsiteX367" fmla="*/ 14825 w 3003597"/>
                <a:gd name="connsiteY367" fmla="*/ 146957 h 5311082"/>
                <a:gd name="connsiteX368" fmla="*/ 7735 w 3003597"/>
                <a:gd name="connsiteY368" fmla="*/ 154047 h 5311082"/>
                <a:gd name="connsiteX369" fmla="*/ 565914 w 3003597"/>
                <a:gd name="connsiteY369" fmla="*/ 122464 h 5311082"/>
                <a:gd name="connsiteX370" fmla="*/ 560757 w 3003597"/>
                <a:gd name="connsiteY370" fmla="*/ 124398 h 5311082"/>
                <a:gd name="connsiteX371" fmla="*/ 543999 w 3003597"/>
                <a:gd name="connsiteY371" fmla="*/ 112151 h 5311082"/>
                <a:gd name="connsiteX372" fmla="*/ 531753 w 3003597"/>
                <a:gd name="connsiteY372" fmla="*/ 96682 h 5311082"/>
                <a:gd name="connsiteX373" fmla="*/ 531753 w 3003597"/>
                <a:gd name="connsiteY373" fmla="*/ 92815 h 5311082"/>
                <a:gd name="connsiteX374" fmla="*/ 558179 w 3003597"/>
                <a:gd name="connsiteY374" fmla="*/ 90237 h 5311082"/>
                <a:gd name="connsiteX375" fmla="*/ 560113 w 3003597"/>
                <a:gd name="connsiteY375" fmla="*/ 95393 h 5311082"/>
                <a:gd name="connsiteX376" fmla="*/ 558824 w 3003597"/>
                <a:gd name="connsiteY376" fmla="*/ 114085 h 5311082"/>
                <a:gd name="connsiteX377" fmla="*/ 565914 w 3003597"/>
                <a:gd name="connsiteY377" fmla="*/ 122464 h 5311082"/>
                <a:gd name="connsiteX378" fmla="*/ 505326 w 3003597"/>
                <a:gd name="connsiteY378" fmla="*/ 62521 h 5311082"/>
                <a:gd name="connsiteX379" fmla="*/ 510483 w 3003597"/>
                <a:gd name="connsiteY379" fmla="*/ 79279 h 5311082"/>
                <a:gd name="connsiteX380" fmla="*/ 507905 w 3003597"/>
                <a:gd name="connsiteY380" fmla="*/ 87659 h 5311082"/>
                <a:gd name="connsiteX381" fmla="*/ 499525 w 3003597"/>
                <a:gd name="connsiteY381" fmla="*/ 86370 h 5311082"/>
                <a:gd name="connsiteX382" fmla="*/ 483412 w 3003597"/>
                <a:gd name="connsiteY382" fmla="*/ 71545 h 5311082"/>
                <a:gd name="connsiteX383" fmla="*/ 468587 w 3003597"/>
                <a:gd name="connsiteY383" fmla="*/ 70256 h 5311082"/>
                <a:gd name="connsiteX384" fmla="*/ 461497 w 3003597"/>
                <a:gd name="connsiteY384" fmla="*/ 63166 h 5311082"/>
                <a:gd name="connsiteX385" fmla="*/ 498881 w 3003597"/>
                <a:gd name="connsiteY385" fmla="*/ 50275 h 5311082"/>
                <a:gd name="connsiteX386" fmla="*/ 505326 w 3003597"/>
                <a:gd name="connsiteY386" fmla="*/ 62521 h 5311082"/>
                <a:gd name="connsiteX387" fmla="*/ 444739 w 3003597"/>
                <a:gd name="connsiteY387" fmla="*/ 46408 h 5311082"/>
                <a:gd name="connsiteX388" fmla="*/ 441516 w 3003597"/>
                <a:gd name="connsiteY388" fmla="*/ 56076 h 5311082"/>
                <a:gd name="connsiteX389" fmla="*/ 437649 w 3003597"/>
                <a:gd name="connsiteY389" fmla="*/ 53497 h 5311082"/>
                <a:gd name="connsiteX390" fmla="*/ 427980 w 3003597"/>
                <a:gd name="connsiteY390" fmla="*/ 52208 h 5311082"/>
                <a:gd name="connsiteX391" fmla="*/ 426047 w 3003597"/>
                <a:gd name="connsiteY391" fmla="*/ 43829 h 5311082"/>
                <a:gd name="connsiteX392" fmla="*/ 433137 w 3003597"/>
                <a:gd name="connsiteY392" fmla="*/ 40607 h 5311082"/>
                <a:gd name="connsiteX393" fmla="*/ 444739 w 3003597"/>
                <a:gd name="connsiteY393" fmla="*/ 46408 h 5311082"/>
                <a:gd name="connsiteX394" fmla="*/ 539487 w 3003597"/>
                <a:gd name="connsiteY394" fmla="*/ 8379 h 5311082"/>
                <a:gd name="connsiteX395" fmla="*/ 536909 w 3003597"/>
                <a:gd name="connsiteY395" fmla="*/ 10957 h 5311082"/>
                <a:gd name="connsiteX396" fmla="*/ 522729 w 3003597"/>
                <a:gd name="connsiteY396" fmla="*/ 3223 h 5311082"/>
                <a:gd name="connsiteX397" fmla="*/ 529175 w 3003597"/>
                <a:gd name="connsiteY397" fmla="*/ 0 h 5311082"/>
                <a:gd name="connsiteX398" fmla="*/ 541421 w 3003597"/>
                <a:gd name="connsiteY398" fmla="*/ 644 h 5311082"/>
                <a:gd name="connsiteX399" fmla="*/ 547866 w 3003597"/>
                <a:gd name="connsiteY399" fmla="*/ 7735 h 5311082"/>
                <a:gd name="connsiteX400" fmla="*/ 539487 w 3003597"/>
                <a:gd name="connsiteY400" fmla="*/ 8379 h 531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3003597" h="5311082">
                  <a:moveTo>
                    <a:pt x="1283297" y="5309794"/>
                  </a:moveTo>
                  <a:lnTo>
                    <a:pt x="1274918" y="5315595"/>
                  </a:lnTo>
                  <a:lnTo>
                    <a:pt x="1263960" y="5312372"/>
                  </a:lnTo>
                  <a:lnTo>
                    <a:pt x="1260093" y="5307860"/>
                  </a:lnTo>
                  <a:lnTo>
                    <a:pt x="1260093" y="5297547"/>
                  </a:lnTo>
                  <a:lnTo>
                    <a:pt x="1267183" y="5277567"/>
                  </a:lnTo>
                  <a:lnTo>
                    <a:pt x="1270406" y="5274344"/>
                  </a:lnTo>
                  <a:lnTo>
                    <a:pt x="1278785" y="5281434"/>
                  </a:lnTo>
                  <a:lnTo>
                    <a:pt x="1278141" y="5284656"/>
                  </a:lnTo>
                  <a:lnTo>
                    <a:pt x="1282008" y="5294325"/>
                  </a:lnTo>
                  <a:lnTo>
                    <a:pt x="1283297" y="5309794"/>
                  </a:lnTo>
                  <a:close/>
                  <a:moveTo>
                    <a:pt x="2926897" y="3907255"/>
                  </a:moveTo>
                  <a:lnTo>
                    <a:pt x="2918517" y="3911123"/>
                  </a:lnTo>
                  <a:lnTo>
                    <a:pt x="2912717" y="3909834"/>
                  </a:lnTo>
                  <a:lnTo>
                    <a:pt x="2914006" y="3903388"/>
                  </a:lnTo>
                  <a:lnTo>
                    <a:pt x="2920451" y="3900165"/>
                  </a:lnTo>
                  <a:lnTo>
                    <a:pt x="2930120" y="3888564"/>
                  </a:lnTo>
                  <a:lnTo>
                    <a:pt x="2931408" y="3894364"/>
                  </a:lnTo>
                  <a:lnTo>
                    <a:pt x="2935920" y="3895653"/>
                  </a:lnTo>
                  <a:lnTo>
                    <a:pt x="2935920" y="3900810"/>
                  </a:lnTo>
                  <a:lnTo>
                    <a:pt x="2926897" y="3907255"/>
                  </a:lnTo>
                  <a:close/>
                  <a:moveTo>
                    <a:pt x="2721930" y="3896943"/>
                  </a:moveTo>
                  <a:lnTo>
                    <a:pt x="2727731" y="3901455"/>
                  </a:lnTo>
                  <a:lnTo>
                    <a:pt x="2723219" y="3907255"/>
                  </a:lnTo>
                  <a:lnTo>
                    <a:pt x="2711617" y="3900810"/>
                  </a:lnTo>
                  <a:lnTo>
                    <a:pt x="2696148" y="3903388"/>
                  </a:lnTo>
                  <a:lnTo>
                    <a:pt x="2689058" y="3892431"/>
                  </a:lnTo>
                  <a:lnTo>
                    <a:pt x="2694859" y="3884052"/>
                  </a:lnTo>
                  <a:lnTo>
                    <a:pt x="2689058" y="3881473"/>
                  </a:lnTo>
                  <a:lnTo>
                    <a:pt x="2683902" y="3874383"/>
                  </a:lnTo>
                  <a:lnTo>
                    <a:pt x="2687769" y="3871161"/>
                  </a:lnTo>
                  <a:lnTo>
                    <a:pt x="2699371" y="3882118"/>
                  </a:lnTo>
                  <a:lnTo>
                    <a:pt x="2714840" y="3895653"/>
                  </a:lnTo>
                  <a:lnTo>
                    <a:pt x="2721930" y="3896943"/>
                  </a:lnTo>
                  <a:close/>
                  <a:moveTo>
                    <a:pt x="2565949" y="3849891"/>
                  </a:moveTo>
                  <a:lnTo>
                    <a:pt x="2573039" y="3857625"/>
                  </a:lnTo>
                  <a:lnTo>
                    <a:pt x="2578840" y="3853113"/>
                  </a:lnTo>
                  <a:lnTo>
                    <a:pt x="2584641" y="3855691"/>
                  </a:lnTo>
                  <a:lnTo>
                    <a:pt x="2587864" y="3851824"/>
                  </a:lnTo>
                  <a:lnTo>
                    <a:pt x="2597532" y="3853113"/>
                  </a:lnTo>
                  <a:lnTo>
                    <a:pt x="2601400" y="3855691"/>
                  </a:lnTo>
                  <a:lnTo>
                    <a:pt x="2597532" y="3863426"/>
                  </a:lnTo>
                  <a:lnTo>
                    <a:pt x="2588509" y="3864715"/>
                  </a:lnTo>
                  <a:lnTo>
                    <a:pt x="2567883" y="3860203"/>
                  </a:lnTo>
                  <a:lnTo>
                    <a:pt x="2565949" y="3849891"/>
                  </a:lnTo>
                  <a:close/>
                  <a:moveTo>
                    <a:pt x="2540812" y="3842800"/>
                  </a:moveTo>
                  <a:lnTo>
                    <a:pt x="2537589" y="3839578"/>
                  </a:lnTo>
                  <a:lnTo>
                    <a:pt x="2517608" y="3833132"/>
                  </a:lnTo>
                  <a:lnTo>
                    <a:pt x="2511163" y="3822820"/>
                  </a:lnTo>
                  <a:lnTo>
                    <a:pt x="2518253" y="3812507"/>
                  </a:lnTo>
                  <a:lnTo>
                    <a:pt x="2539523" y="3817018"/>
                  </a:lnTo>
                  <a:lnTo>
                    <a:pt x="2546613" y="3831199"/>
                  </a:lnTo>
                  <a:lnTo>
                    <a:pt x="2546613" y="3837000"/>
                  </a:lnTo>
                  <a:lnTo>
                    <a:pt x="2540812" y="3842800"/>
                  </a:lnTo>
                  <a:close/>
                  <a:moveTo>
                    <a:pt x="2862442" y="3782857"/>
                  </a:moveTo>
                  <a:lnTo>
                    <a:pt x="2860508" y="3786080"/>
                  </a:lnTo>
                  <a:lnTo>
                    <a:pt x="2841816" y="3786080"/>
                  </a:lnTo>
                  <a:lnTo>
                    <a:pt x="2835371" y="3784147"/>
                  </a:lnTo>
                  <a:lnTo>
                    <a:pt x="2819257" y="3775123"/>
                  </a:lnTo>
                  <a:lnTo>
                    <a:pt x="2822480" y="3771256"/>
                  </a:lnTo>
                  <a:lnTo>
                    <a:pt x="2839238" y="3766099"/>
                  </a:lnTo>
                  <a:lnTo>
                    <a:pt x="2846328" y="3769966"/>
                  </a:lnTo>
                  <a:lnTo>
                    <a:pt x="2862442" y="3782857"/>
                  </a:lnTo>
                  <a:close/>
                  <a:moveTo>
                    <a:pt x="2649096" y="3766744"/>
                  </a:moveTo>
                  <a:lnTo>
                    <a:pt x="2650385" y="3771900"/>
                  </a:lnTo>
                  <a:lnTo>
                    <a:pt x="2638139" y="3768033"/>
                  </a:lnTo>
                  <a:lnTo>
                    <a:pt x="2633627" y="3757075"/>
                  </a:lnTo>
                  <a:lnTo>
                    <a:pt x="2634916" y="3751274"/>
                  </a:lnTo>
                  <a:lnTo>
                    <a:pt x="2639428" y="3748696"/>
                  </a:lnTo>
                  <a:lnTo>
                    <a:pt x="2649741" y="3754497"/>
                  </a:lnTo>
                  <a:lnTo>
                    <a:pt x="2654252" y="3760943"/>
                  </a:lnTo>
                  <a:lnTo>
                    <a:pt x="2649096" y="3766744"/>
                  </a:lnTo>
                  <a:close/>
                  <a:moveTo>
                    <a:pt x="2866309" y="3744829"/>
                  </a:moveTo>
                  <a:lnTo>
                    <a:pt x="2886935" y="3754497"/>
                  </a:lnTo>
                  <a:lnTo>
                    <a:pt x="2899181" y="3752564"/>
                  </a:lnTo>
                  <a:lnTo>
                    <a:pt x="2908849" y="3757075"/>
                  </a:lnTo>
                  <a:lnTo>
                    <a:pt x="2908849" y="3764165"/>
                  </a:lnTo>
                  <a:lnTo>
                    <a:pt x="2903048" y="3766744"/>
                  </a:lnTo>
                  <a:lnTo>
                    <a:pt x="2894025" y="3765455"/>
                  </a:lnTo>
                  <a:lnTo>
                    <a:pt x="2885001" y="3759654"/>
                  </a:lnTo>
                  <a:lnTo>
                    <a:pt x="2863086" y="3755786"/>
                  </a:lnTo>
                  <a:lnTo>
                    <a:pt x="2858574" y="3749341"/>
                  </a:lnTo>
                  <a:lnTo>
                    <a:pt x="2866309" y="3744829"/>
                  </a:lnTo>
                  <a:close/>
                  <a:moveTo>
                    <a:pt x="2835371" y="3690687"/>
                  </a:moveTo>
                  <a:lnTo>
                    <a:pt x="2842461" y="3715824"/>
                  </a:lnTo>
                  <a:lnTo>
                    <a:pt x="2846973" y="3722914"/>
                  </a:lnTo>
                  <a:lnTo>
                    <a:pt x="2854707" y="3725492"/>
                  </a:lnTo>
                  <a:lnTo>
                    <a:pt x="2858574" y="3737095"/>
                  </a:lnTo>
                  <a:lnTo>
                    <a:pt x="2852774" y="3748052"/>
                  </a:lnTo>
                  <a:lnTo>
                    <a:pt x="2841171" y="3754497"/>
                  </a:lnTo>
                  <a:lnTo>
                    <a:pt x="2823769" y="3751919"/>
                  </a:lnTo>
                  <a:lnTo>
                    <a:pt x="2817968" y="3745474"/>
                  </a:lnTo>
                  <a:lnTo>
                    <a:pt x="2820546" y="3739673"/>
                  </a:lnTo>
                  <a:lnTo>
                    <a:pt x="2819257" y="3733227"/>
                  </a:lnTo>
                  <a:lnTo>
                    <a:pt x="2811522" y="3719047"/>
                  </a:lnTo>
                  <a:lnTo>
                    <a:pt x="2810878" y="3700355"/>
                  </a:lnTo>
                  <a:lnTo>
                    <a:pt x="2819257" y="3710023"/>
                  </a:lnTo>
                  <a:lnTo>
                    <a:pt x="2822480" y="3700355"/>
                  </a:lnTo>
                  <a:lnTo>
                    <a:pt x="2819901" y="3696488"/>
                  </a:lnTo>
                  <a:lnTo>
                    <a:pt x="2819901" y="3688753"/>
                  </a:lnTo>
                  <a:lnTo>
                    <a:pt x="2826347" y="3681019"/>
                  </a:lnTo>
                  <a:lnTo>
                    <a:pt x="2830859" y="3682308"/>
                  </a:lnTo>
                  <a:lnTo>
                    <a:pt x="2831503" y="3690042"/>
                  </a:lnTo>
                  <a:lnTo>
                    <a:pt x="2835371" y="3690687"/>
                  </a:lnTo>
                  <a:close/>
                  <a:moveTo>
                    <a:pt x="2478935" y="3671995"/>
                  </a:moveTo>
                  <a:lnTo>
                    <a:pt x="2476357" y="3671995"/>
                  </a:lnTo>
                  <a:lnTo>
                    <a:pt x="2468622" y="3655237"/>
                  </a:lnTo>
                  <a:lnTo>
                    <a:pt x="2482802" y="3657815"/>
                  </a:lnTo>
                  <a:lnTo>
                    <a:pt x="2486025" y="3662327"/>
                  </a:lnTo>
                  <a:lnTo>
                    <a:pt x="2484736" y="3670706"/>
                  </a:lnTo>
                  <a:lnTo>
                    <a:pt x="2478935" y="3671995"/>
                  </a:lnTo>
                  <a:close/>
                  <a:moveTo>
                    <a:pt x="2540812" y="3659749"/>
                  </a:moveTo>
                  <a:lnTo>
                    <a:pt x="2529854" y="3669417"/>
                  </a:lnTo>
                  <a:lnTo>
                    <a:pt x="2512452" y="3642990"/>
                  </a:lnTo>
                  <a:lnTo>
                    <a:pt x="2516963" y="3633967"/>
                  </a:lnTo>
                  <a:lnTo>
                    <a:pt x="2527921" y="3630099"/>
                  </a:lnTo>
                  <a:lnTo>
                    <a:pt x="2571106" y="3640412"/>
                  </a:lnTo>
                  <a:lnTo>
                    <a:pt x="2570461" y="3646858"/>
                  </a:lnTo>
                  <a:lnTo>
                    <a:pt x="2556926" y="3649436"/>
                  </a:lnTo>
                  <a:lnTo>
                    <a:pt x="2540812" y="3659749"/>
                  </a:lnTo>
                  <a:close/>
                  <a:moveTo>
                    <a:pt x="2872755" y="3547597"/>
                  </a:moveTo>
                  <a:lnTo>
                    <a:pt x="2868887" y="3549531"/>
                  </a:lnTo>
                  <a:lnTo>
                    <a:pt x="2863731" y="3521815"/>
                  </a:lnTo>
                  <a:lnTo>
                    <a:pt x="2867598" y="3509569"/>
                  </a:lnTo>
                  <a:lnTo>
                    <a:pt x="2863731" y="3499256"/>
                  </a:lnTo>
                  <a:lnTo>
                    <a:pt x="2883712" y="3487009"/>
                  </a:lnTo>
                  <a:lnTo>
                    <a:pt x="2885001" y="3500545"/>
                  </a:lnTo>
                  <a:lnTo>
                    <a:pt x="2875977" y="3516014"/>
                  </a:lnTo>
                  <a:lnTo>
                    <a:pt x="2880489" y="3521171"/>
                  </a:lnTo>
                  <a:lnTo>
                    <a:pt x="2880489" y="3535350"/>
                  </a:lnTo>
                  <a:lnTo>
                    <a:pt x="2879200" y="3542441"/>
                  </a:lnTo>
                  <a:lnTo>
                    <a:pt x="2872755" y="3547597"/>
                  </a:lnTo>
                  <a:close/>
                  <a:moveTo>
                    <a:pt x="2999086" y="3477341"/>
                  </a:moveTo>
                  <a:lnTo>
                    <a:pt x="2984906" y="3488299"/>
                  </a:lnTo>
                  <a:lnTo>
                    <a:pt x="2982328" y="3482498"/>
                  </a:lnTo>
                  <a:lnTo>
                    <a:pt x="2977172" y="3477341"/>
                  </a:lnTo>
                  <a:lnTo>
                    <a:pt x="2972015" y="3479275"/>
                  </a:lnTo>
                  <a:lnTo>
                    <a:pt x="2966859" y="3484431"/>
                  </a:lnTo>
                  <a:lnTo>
                    <a:pt x="2963636" y="3480564"/>
                  </a:lnTo>
                  <a:lnTo>
                    <a:pt x="2964281" y="3472830"/>
                  </a:lnTo>
                  <a:lnTo>
                    <a:pt x="2973304" y="3468318"/>
                  </a:lnTo>
                  <a:lnTo>
                    <a:pt x="2974593" y="3462517"/>
                  </a:lnTo>
                  <a:lnTo>
                    <a:pt x="2970726" y="3456716"/>
                  </a:lnTo>
                  <a:lnTo>
                    <a:pt x="2979105" y="3452848"/>
                  </a:lnTo>
                  <a:lnTo>
                    <a:pt x="2984906" y="3447692"/>
                  </a:lnTo>
                  <a:lnTo>
                    <a:pt x="2984906" y="3439313"/>
                  </a:lnTo>
                  <a:lnTo>
                    <a:pt x="2995219" y="3434801"/>
                  </a:lnTo>
                  <a:lnTo>
                    <a:pt x="2999086" y="3428356"/>
                  </a:lnTo>
                  <a:lnTo>
                    <a:pt x="3004243" y="3427711"/>
                  </a:lnTo>
                  <a:lnTo>
                    <a:pt x="3004887" y="3441247"/>
                  </a:lnTo>
                  <a:lnTo>
                    <a:pt x="3001664" y="3452848"/>
                  </a:lnTo>
                  <a:lnTo>
                    <a:pt x="3001664" y="3463806"/>
                  </a:lnTo>
                  <a:lnTo>
                    <a:pt x="2999086" y="3477341"/>
                  </a:lnTo>
                  <a:close/>
                  <a:moveTo>
                    <a:pt x="2912072" y="3374858"/>
                  </a:moveTo>
                  <a:lnTo>
                    <a:pt x="2912717" y="3387104"/>
                  </a:lnTo>
                  <a:lnTo>
                    <a:pt x="2900470" y="3375502"/>
                  </a:lnTo>
                  <a:lnTo>
                    <a:pt x="2893380" y="3367123"/>
                  </a:lnTo>
                  <a:lnTo>
                    <a:pt x="2905626" y="3365834"/>
                  </a:lnTo>
                  <a:lnTo>
                    <a:pt x="2912072" y="3374858"/>
                  </a:lnTo>
                  <a:close/>
                  <a:moveTo>
                    <a:pt x="950710" y="2467333"/>
                  </a:moveTo>
                  <a:lnTo>
                    <a:pt x="938463" y="2477002"/>
                  </a:lnTo>
                  <a:lnTo>
                    <a:pt x="934596" y="2471845"/>
                  </a:lnTo>
                  <a:lnTo>
                    <a:pt x="936530" y="2458954"/>
                  </a:lnTo>
                  <a:lnTo>
                    <a:pt x="947487" y="2449930"/>
                  </a:lnTo>
                  <a:lnTo>
                    <a:pt x="954577" y="2460888"/>
                  </a:lnTo>
                  <a:lnTo>
                    <a:pt x="950710" y="2467333"/>
                  </a:lnTo>
                  <a:close/>
                  <a:moveTo>
                    <a:pt x="780549" y="2420281"/>
                  </a:moveTo>
                  <a:lnTo>
                    <a:pt x="787639" y="2426726"/>
                  </a:lnTo>
                  <a:lnTo>
                    <a:pt x="795373" y="2430594"/>
                  </a:lnTo>
                  <a:lnTo>
                    <a:pt x="788928" y="2435106"/>
                  </a:lnTo>
                  <a:lnTo>
                    <a:pt x="774103" y="2436395"/>
                  </a:lnTo>
                  <a:lnTo>
                    <a:pt x="768302" y="2429949"/>
                  </a:lnTo>
                  <a:lnTo>
                    <a:pt x="765080" y="2438329"/>
                  </a:lnTo>
                  <a:lnTo>
                    <a:pt x="761212" y="2442196"/>
                  </a:lnTo>
                  <a:lnTo>
                    <a:pt x="756700" y="2435750"/>
                  </a:lnTo>
                  <a:lnTo>
                    <a:pt x="756700" y="2426082"/>
                  </a:lnTo>
                  <a:lnTo>
                    <a:pt x="752189" y="2417058"/>
                  </a:lnTo>
                  <a:lnTo>
                    <a:pt x="751544" y="2409968"/>
                  </a:lnTo>
                  <a:lnTo>
                    <a:pt x="764435" y="2412547"/>
                  </a:lnTo>
                  <a:lnTo>
                    <a:pt x="770236" y="2418992"/>
                  </a:lnTo>
                  <a:lnTo>
                    <a:pt x="780549" y="2420281"/>
                  </a:lnTo>
                  <a:close/>
                  <a:moveTo>
                    <a:pt x="688378" y="2389987"/>
                  </a:moveTo>
                  <a:lnTo>
                    <a:pt x="678065" y="2394499"/>
                  </a:lnTo>
                  <a:lnTo>
                    <a:pt x="670331" y="2393855"/>
                  </a:lnTo>
                  <a:lnTo>
                    <a:pt x="672909" y="2384186"/>
                  </a:lnTo>
                  <a:lnTo>
                    <a:pt x="686445" y="2382253"/>
                  </a:lnTo>
                  <a:lnTo>
                    <a:pt x="688378" y="2389987"/>
                  </a:lnTo>
                  <a:close/>
                  <a:moveTo>
                    <a:pt x="291336" y="2043865"/>
                  </a:moveTo>
                  <a:lnTo>
                    <a:pt x="288758" y="2049665"/>
                  </a:lnTo>
                  <a:lnTo>
                    <a:pt x="283602" y="2050954"/>
                  </a:lnTo>
                  <a:lnTo>
                    <a:pt x="285535" y="2058689"/>
                  </a:lnTo>
                  <a:lnTo>
                    <a:pt x="279734" y="2062556"/>
                  </a:lnTo>
                  <a:lnTo>
                    <a:pt x="272644" y="2057400"/>
                  </a:lnTo>
                  <a:lnTo>
                    <a:pt x="269421" y="2048376"/>
                  </a:lnTo>
                  <a:lnTo>
                    <a:pt x="278445" y="2039353"/>
                  </a:lnTo>
                  <a:lnTo>
                    <a:pt x="291336" y="2043865"/>
                  </a:lnTo>
                  <a:close/>
                  <a:moveTo>
                    <a:pt x="397042" y="1914310"/>
                  </a:moveTo>
                  <a:lnTo>
                    <a:pt x="378350" y="1922045"/>
                  </a:lnTo>
                  <a:lnTo>
                    <a:pt x="366104" y="1919467"/>
                  </a:lnTo>
                  <a:lnTo>
                    <a:pt x="371905" y="1911087"/>
                  </a:lnTo>
                  <a:lnTo>
                    <a:pt x="379639" y="1902708"/>
                  </a:lnTo>
                  <a:lnTo>
                    <a:pt x="393175" y="1904642"/>
                  </a:lnTo>
                  <a:lnTo>
                    <a:pt x="397042" y="1914310"/>
                  </a:lnTo>
                  <a:close/>
                  <a:moveTo>
                    <a:pt x="670975" y="1778310"/>
                  </a:moveTo>
                  <a:lnTo>
                    <a:pt x="665174" y="1786045"/>
                  </a:lnTo>
                  <a:lnTo>
                    <a:pt x="655506" y="1780244"/>
                  </a:lnTo>
                  <a:lnTo>
                    <a:pt x="645838" y="1784111"/>
                  </a:lnTo>
                  <a:lnTo>
                    <a:pt x="645193" y="1780889"/>
                  </a:lnTo>
                  <a:lnTo>
                    <a:pt x="649705" y="1767353"/>
                  </a:lnTo>
                  <a:lnTo>
                    <a:pt x="656795" y="1760263"/>
                  </a:lnTo>
                  <a:lnTo>
                    <a:pt x="660663" y="1748016"/>
                  </a:lnTo>
                  <a:lnTo>
                    <a:pt x="665174" y="1750595"/>
                  </a:lnTo>
                  <a:lnTo>
                    <a:pt x="668397" y="1765419"/>
                  </a:lnTo>
                  <a:lnTo>
                    <a:pt x="675487" y="1773154"/>
                  </a:lnTo>
                  <a:lnTo>
                    <a:pt x="670975" y="1778310"/>
                  </a:lnTo>
                  <a:close/>
                  <a:moveTo>
                    <a:pt x="740587" y="1717078"/>
                  </a:moveTo>
                  <a:lnTo>
                    <a:pt x="745743" y="1731258"/>
                  </a:lnTo>
                  <a:lnTo>
                    <a:pt x="750255" y="1737059"/>
                  </a:lnTo>
                  <a:lnTo>
                    <a:pt x="767658" y="1740927"/>
                  </a:lnTo>
                  <a:lnTo>
                    <a:pt x="767658" y="1745438"/>
                  </a:lnTo>
                  <a:lnTo>
                    <a:pt x="759279" y="1749306"/>
                  </a:lnTo>
                  <a:lnTo>
                    <a:pt x="695468" y="1731903"/>
                  </a:lnTo>
                  <a:lnTo>
                    <a:pt x="690956" y="1724168"/>
                  </a:lnTo>
                  <a:lnTo>
                    <a:pt x="694179" y="1717078"/>
                  </a:lnTo>
                  <a:lnTo>
                    <a:pt x="700625" y="1717078"/>
                  </a:lnTo>
                  <a:lnTo>
                    <a:pt x="714160" y="1723524"/>
                  </a:lnTo>
                  <a:lnTo>
                    <a:pt x="719317" y="1720946"/>
                  </a:lnTo>
                  <a:lnTo>
                    <a:pt x="720606" y="1713855"/>
                  </a:lnTo>
                  <a:lnTo>
                    <a:pt x="731563" y="1710633"/>
                  </a:lnTo>
                  <a:lnTo>
                    <a:pt x="736719" y="1711277"/>
                  </a:lnTo>
                  <a:lnTo>
                    <a:pt x="740587" y="1717078"/>
                  </a:lnTo>
                  <a:close/>
                  <a:moveTo>
                    <a:pt x="384151" y="1340017"/>
                  </a:moveTo>
                  <a:lnTo>
                    <a:pt x="380928" y="1346463"/>
                  </a:lnTo>
                  <a:lnTo>
                    <a:pt x="375772" y="1349041"/>
                  </a:lnTo>
                  <a:lnTo>
                    <a:pt x="371260" y="1345818"/>
                  </a:lnTo>
                  <a:lnTo>
                    <a:pt x="355791" y="1353553"/>
                  </a:lnTo>
                  <a:lnTo>
                    <a:pt x="348701" y="1347107"/>
                  </a:lnTo>
                  <a:lnTo>
                    <a:pt x="353857" y="1343884"/>
                  </a:lnTo>
                  <a:lnTo>
                    <a:pt x="376417" y="1334216"/>
                  </a:lnTo>
                  <a:lnTo>
                    <a:pt x="382218" y="1322614"/>
                  </a:lnTo>
                  <a:lnTo>
                    <a:pt x="386729" y="1328415"/>
                  </a:lnTo>
                  <a:lnTo>
                    <a:pt x="384151" y="1340017"/>
                  </a:lnTo>
                  <a:close/>
                  <a:moveTo>
                    <a:pt x="299715" y="893989"/>
                  </a:moveTo>
                  <a:lnTo>
                    <a:pt x="305516" y="896568"/>
                  </a:lnTo>
                  <a:lnTo>
                    <a:pt x="308739" y="902368"/>
                  </a:lnTo>
                  <a:lnTo>
                    <a:pt x="291981" y="903657"/>
                  </a:lnTo>
                  <a:lnTo>
                    <a:pt x="284246" y="893989"/>
                  </a:lnTo>
                  <a:lnTo>
                    <a:pt x="278445" y="876586"/>
                  </a:lnTo>
                  <a:lnTo>
                    <a:pt x="286824" y="876586"/>
                  </a:lnTo>
                  <a:lnTo>
                    <a:pt x="292625" y="885610"/>
                  </a:lnTo>
                  <a:lnTo>
                    <a:pt x="290692" y="890766"/>
                  </a:lnTo>
                  <a:lnTo>
                    <a:pt x="299715" y="893989"/>
                  </a:lnTo>
                  <a:close/>
                  <a:moveTo>
                    <a:pt x="754767" y="871430"/>
                  </a:moveTo>
                  <a:lnTo>
                    <a:pt x="738008" y="875942"/>
                  </a:lnTo>
                  <a:lnTo>
                    <a:pt x="733497" y="872075"/>
                  </a:lnTo>
                  <a:lnTo>
                    <a:pt x="727051" y="855316"/>
                  </a:lnTo>
                  <a:lnTo>
                    <a:pt x="729629" y="848871"/>
                  </a:lnTo>
                  <a:lnTo>
                    <a:pt x="754122" y="855316"/>
                  </a:lnTo>
                  <a:lnTo>
                    <a:pt x="757345" y="865629"/>
                  </a:lnTo>
                  <a:lnTo>
                    <a:pt x="754767" y="871430"/>
                  </a:lnTo>
                  <a:close/>
                  <a:moveTo>
                    <a:pt x="264265" y="814710"/>
                  </a:moveTo>
                  <a:lnTo>
                    <a:pt x="264265" y="823733"/>
                  </a:lnTo>
                  <a:lnTo>
                    <a:pt x="252019" y="822444"/>
                  </a:lnTo>
                  <a:lnTo>
                    <a:pt x="252019" y="830823"/>
                  </a:lnTo>
                  <a:lnTo>
                    <a:pt x="250729" y="839203"/>
                  </a:lnTo>
                  <a:lnTo>
                    <a:pt x="244284" y="840492"/>
                  </a:lnTo>
                  <a:lnTo>
                    <a:pt x="244284" y="834691"/>
                  </a:lnTo>
                  <a:lnTo>
                    <a:pt x="239128" y="830823"/>
                  </a:lnTo>
                  <a:lnTo>
                    <a:pt x="239772" y="822444"/>
                  </a:lnTo>
                  <a:lnTo>
                    <a:pt x="244284" y="819222"/>
                  </a:lnTo>
                  <a:lnTo>
                    <a:pt x="244929" y="810842"/>
                  </a:lnTo>
                  <a:lnTo>
                    <a:pt x="250085" y="809553"/>
                  </a:lnTo>
                  <a:lnTo>
                    <a:pt x="264265" y="814710"/>
                  </a:lnTo>
                  <a:close/>
                  <a:moveTo>
                    <a:pt x="386729" y="792151"/>
                  </a:moveTo>
                  <a:lnTo>
                    <a:pt x="377061" y="822444"/>
                  </a:lnTo>
                  <a:lnTo>
                    <a:pt x="368682" y="822444"/>
                  </a:lnTo>
                  <a:lnTo>
                    <a:pt x="364815" y="817288"/>
                  </a:lnTo>
                  <a:lnTo>
                    <a:pt x="374483" y="808909"/>
                  </a:lnTo>
                  <a:lnTo>
                    <a:pt x="366748" y="805042"/>
                  </a:lnTo>
                  <a:lnTo>
                    <a:pt x="360947" y="805686"/>
                  </a:lnTo>
                  <a:lnTo>
                    <a:pt x="367393" y="796018"/>
                  </a:lnTo>
                  <a:lnTo>
                    <a:pt x="386729" y="792151"/>
                  </a:lnTo>
                  <a:close/>
                  <a:moveTo>
                    <a:pt x="696757" y="781193"/>
                  </a:moveTo>
                  <a:lnTo>
                    <a:pt x="700625" y="803752"/>
                  </a:lnTo>
                  <a:lnTo>
                    <a:pt x="694179" y="797307"/>
                  </a:lnTo>
                  <a:lnTo>
                    <a:pt x="689023" y="795373"/>
                  </a:lnTo>
                  <a:lnTo>
                    <a:pt x="689023" y="781838"/>
                  </a:lnTo>
                  <a:lnTo>
                    <a:pt x="696757" y="781193"/>
                  </a:lnTo>
                  <a:close/>
                  <a:moveTo>
                    <a:pt x="563980" y="694824"/>
                  </a:moveTo>
                  <a:lnTo>
                    <a:pt x="573648" y="702558"/>
                  </a:lnTo>
                  <a:lnTo>
                    <a:pt x="576227" y="713516"/>
                  </a:lnTo>
                  <a:lnTo>
                    <a:pt x="581383" y="718672"/>
                  </a:lnTo>
                  <a:lnTo>
                    <a:pt x="586539" y="727696"/>
                  </a:lnTo>
                  <a:lnTo>
                    <a:pt x="576871" y="723828"/>
                  </a:lnTo>
                  <a:lnTo>
                    <a:pt x="571715" y="714805"/>
                  </a:lnTo>
                  <a:lnTo>
                    <a:pt x="563980" y="714805"/>
                  </a:lnTo>
                  <a:lnTo>
                    <a:pt x="554957" y="711582"/>
                  </a:lnTo>
                  <a:lnTo>
                    <a:pt x="549800" y="701269"/>
                  </a:lnTo>
                  <a:lnTo>
                    <a:pt x="558824" y="701269"/>
                  </a:lnTo>
                  <a:lnTo>
                    <a:pt x="563980" y="694824"/>
                  </a:lnTo>
                  <a:close/>
                  <a:moveTo>
                    <a:pt x="402843" y="690312"/>
                  </a:moveTo>
                  <a:lnTo>
                    <a:pt x="409289" y="698691"/>
                  </a:lnTo>
                  <a:lnTo>
                    <a:pt x="411867" y="704492"/>
                  </a:lnTo>
                  <a:lnTo>
                    <a:pt x="411867" y="717383"/>
                  </a:lnTo>
                  <a:lnTo>
                    <a:pt x="397042" y="716738"/>
                  </a:lnTo>
                  <a:lnTo>
                    <a:pt x="391886" y="709004"/>
                  </a:lnTo>
                  <a:lnTo>
                    <a:pt x="389308" y="697402"/>
                  </a:lnTo>
                  <a:lnTo>
                    <a:pt x="391241" y="690956"/>
                  </a:lnTo>
                  <a:lnTo>
                    <a:pt x="402843" y="690312"/>
                  </a:lnTo>
                  <a:close/>
                  <a:moveTo>
                    <a:pt x="955866" y="634881"/>
                  </a:moveTo>
                  <a:lnTo>
                    <a:pt x="960378" y="657440"/>
                  </a:lnTo>
                  <a:lnTo>
                    <a:pt x="943620" y="650350"/>
                  </a:lnTo>
                  <a:lnTo>
                    <a:pt x="939108" y="639392"/>
                  </a:lnTo>
                  <a:lnTo>
                    <a:pt x="946198" y="630369"/>
                  </a:lnTo>
                  <a:lnTo>
                    <a:pt x="955866" y="634881"/>
                  </a:lnTo>
                  <a:close/>
                  <a:moveTo>
                    <a:pt x="593630" y="584606"/>
                  </a:moveTo>
                  <a:lnTo>
                    <a:pt x="631658" y="597497"/>
                  </a:lnTo>
                  <a:lnTo>
                    <a:pt x="644549" y="594919"/>
                  </a:lnTo>
                  <a:lnTo>
                    <a:pt x="647127" y="602009"/>
                  </a:lnTo>
                  <a:lnTo>
                    <a:pt x="640037" y="612966"/>
                  </a:lnTo>
                  <a:lnTo>
                    <a:pt x="628435" y="614900"/>
                  </a:lnTo>
                  <a:lnTo>
                    <a:pt x="618767" y="611677"/>
                  </a:lnTo>
                  <a:lnTo>
                    <a:pt x="609743" y="606521"/>
                  </a:lnTo>
                  <a:lnTo>
                    <a:pt x="602653" y="606521"/>
                  </a:lnTo>
                  <a:lnTo>
                    <a:pt x="587829" y="595563"/>
                  </a:lnTo>
                  <a:lnTo>
                    <a:pt x="589118" y="586540"/>
                  </a:lnTo>
                  <a:lnTo>
                    <a:pt x="593630" y="584606"/>
                  </a:lnTo>
                  <a:close/>
                  <a:moveTo>
                    <a:pt x="745099" y="451829"/>
                  </a:moveTo>
                  <a:lnTo>
                    <a:pt x="733497" y="458274"/>
                  </a:lnTo>
                  <a:lnTo>
                    <a:pt x="720606" y="457630"/>
                  </a:lnTo>
                  <a:lnTo>
                    <a:pt x="712871" y="431203"/>
                  </a:lnTo>
                  <a:lnTo>
                    <a:pt x="707715" y="426047"/>
                  </a:lnTo>
                  <a:lnTo>
                    <a:pt x="707070" y="417668"/>
                  </a:lnTo>
                  <a:lnTo>
                    <a:pt x="711582" y="406710"/>
                  </a:lnTo>
                  <a:lnTo>
                    <a:pt x="717383" y="405421"/>
                  </a:lnTo>
                  <a:lnTo>
                    <a:pt x="725762" y="411867"/>
                  </a:lnTo>
                  <a:lnTo>
                    <a:pt x="738008" y="427980"/>
                  </a:lnTo>
                  <a:lnTo>
                    <a:pt x="747677" y="437649"/>
                  </a:lnTo>
                  <a:lnTo>
                    <a:pt x="745099" y="451829"/>
                  </a:lnTo>
                  <a:close/>
                  <a:moveTo>
                    <a:pt x="777971" y="270066"/>
                  </a:moveTo>
                  <a:lnTo>
                    <a:pt x="774748" y="273289"/>
                  </a:lnTo>
                  <a:lnTo>
                    <a:pt x="744454" y="264910"/>
                  </a:lnTo>
                  <a:lnTo>
                    <a:pt x="740587" y="258464"/>
                  </a:lnTo>
                  <a:lnTo>
                    <a:pt x="749610" y="248796"/>
                  </a:lnTo>
                  <a:lnTo>
                    <a:pt x="757989" y="244284"/>
                  </a:lnTo>
                  <a:lnTo>
                    <a:pt x="761212" y="239772"/>
                  </a:lnTo>
                  <a:lnTo>
                    <a:pt x="768302" y="235905"/>
                  </a:lnTo>
                  <a:lnTo>
                    <a:pt x="777326" y="237839"/>
                  </a:lnTo>
                  <a:lnTo>
                    <a:pt x="781838" y="244284"/>
                  </a:lnTo>
                  <a:lnTo>
                    <a:pt x="780549" y="264910"/>
                  </a:lnTo>
                  <a:lnTo>
                    <a:pt x="777971" y="270066"/>
                  </a:lnTo>
                  <a:close/>
                  <a:moveTo>
                    <a:pt x="644549" y="252019"/>
                  </a:moveTo>
                  <a:lnTo>
                    <a:pt x="638103" y="254597"/>
                  </a:lnTo>
                  <a:lnTo>
                    <a:pt x="634881" y="250085"/>
                  </a:lnTo>
                  <a:lnTo>
                    <a:pt x="627791" y="231393"/>
                  </a:lnTo>
                  <a:lnTo>
                    <a:pt x="618122" y="218502"/>
                  </a:lnTo>
                  <a:lnTo>
                    <a:pt x="624568" y="214635"/>
                  </a:lnTo>
                  <a:lnTo>
                    <a:pt x="641326" y="223658"/>
                  </a:lnTo>
                  <a:lnTo>
                    <a:pt x="655506" y="239128"/>
                  </a:lnTo>
                  <a:lnTo>
                    <a:pt x="685800" y="240417"/>
                  </a:lnTo>
                  <a:lnTo>
                    <a:pt x="690312" y="246218"/>
                  </a:lnTo>
                  <a:lnTo>
                    <a:pt x="677421" y="251374"/>
                  </a:lnTo>
                  <a:lnTo>
                    <a:pt x="644549" y="252019"/>
                  </a:lnTo>
                  <a:close/>
                  <a:moveTo>
                    <a:pt x="7735" y="154047"/>
                  </a:moveTo>
                  <a:lnTo>
                    <a:pt x="0" y="156625"/>
                  </a:lnTo>
                  <a:lnTo>
                    <a:pt x="3223" y="144379"/>
                  </a:lnTo>
                  <a:lnTo>
                    <a:pt x="12891" y="140512"/>
                  </a:lnTo>
                  <a:lnTo>
                    <a:pt x="14825" y="146957"/>
                  </a:lnTo>
                  <a:lnTo>
                    <a:pt x="7735" y="154047"/>
                  </a:lnTo>
                  <a:close/>
                  <a:moveTo>
                    <a:pt x="565914" y="122464"/>
                  </a:moveTo>
                  <a:lnTo>
                    <a:pt x="560757" y="124398"/>
                  </a:lnTo>
                  <a:lnTo>
                    <a:pt x="543999" y="112151"/>
                  </a:lnTo>
                  <a:lnTo>
                    <a:pt x="531753" y="96682"/>
                  </a:lnTo>
                  <a:lnTo>
                    <a:pt x="531753" y="92815"/>
                  </a:lnTo>
                  <a:lnTo>
                    <a:pt x="558179" y="90237"/>
                  </a:lnTo>
                  <a:lnTo>
                    <a:pt x="560113" y="95393"/>
                  </a:lnTo>
                  <a:lnTo>
                    <a:pt x="558824" y="114085"/>
                  </a:lnTo>
                  <a:lnTo>
                    <a:pt x="565914" y="122464"/>
                  </a:lnTo>
                  <a:close/>
                  <a:moveTo>
                    <a:pt x="505326" y="62521"/>
                  </a:moveTo>
                  <a:lnTo>
                    <a:pt x="510483" y="79279"/>
                  </a:lnTo>
                  <a:lnTo>
                    <a:pt x="507905" y="87659"/>
                  </a:lnTo>
                  <a:lnTo>
                    <a:pt x="499525" y="86370"/>
                  </a:lnTo>
                  <a:lnTo>
                    <a:pt x="483412" y="71545"/>
                  </a:lnTo>
                  <a:lnTo>
                    <a:pt x="468587" y="70256"/>
                  </a:lnTo>
                  <a:lnTo>
                    <a:pt x="461497" y="63166"/>
                  </a:lnTo>
                  <a:lnTo>
                    <a:pt x="498881" y="50275"/>
                  </a:lnTo>
                  <a:lnTo>
                    <a:pt x="505326" y="62521"/>
                  </a:lnTo>
                  <a:close/>
                  <a:moveTo>
                    <a:pt x="444739" y="46408"/>
                  </a:moveTo>
                  <a:lnTo>
                    <a:pt x="441516" y="56076"/>
                  </a:lnTo>
                  <a:lnTo>
                    <a:pt x="437649" y="53497"/>
                  </a:lnTo>
                  <a:lnTo>
                    <a:pt x="427980" y="52208"/>
                  </a:lnTo>
                  <a:lnTo>
                    <a:pt x="426047" y="43829"/>
                  </a:lnTo>
                  <a:lnTo>
                    <a:pt x="433137" y="40607"/>
                  </a:lnTo>
                  <a:lnTo>
                    <a:pt x="444739" y="46408"/>
                  </a:lnTo>
                  <a:close/>
                  <a:moveTo>
                    <a:pt x="539487" y="8379"/>
                  </a:moveTo>
                  <a:lnTo>
                    <a:pt x="536909" y="10957"/>
                  </a:lnTo>
                  <a:lnTo>
                    <a:pt x="522729" y="3223"/>
                  </a:lnTo>
                  <a:lnTo>
                    <a:pt x="529175" y="0"/>
                  </a:lnTo>
                  <a:lnTo>
                    <a:pt x="541421" y="644"/>
                  </a:lnTo>
                  <a:lnTo>
                    <a:pt x="547866" y="7735"/>
                  </a:lnTo>
                  <a:lnTo>
                    <a:pt x="539487" y="8379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7C3A4007-451D-467F-BE85-FCCF1143843E}"/>
                </a:ext>
              </a:extLst>
            </p:cNvPr>
            <p:cNvSpPr/>
            <p:nvPr/>
          </p:nvSpPr>
          <p:spPr>
            <a:xfrm>
              <a:off x="8671091" y="3009373"/>
              <a:ext cx="1033625" cy="1115586"/>
            </a:xfrm>
            <a:custGeom>
              <a:avLst/>
              <a:gdLst>
                <a:gd name="connsiteX0" fmla="*/ 1466993 w 1463126"/>
                <a:gd name="connsiteY0" fmla="*/ 250730 h 1579144"/>
                <a:gd name="connsiteX1" fmla="*/ 1454747 w 1463126"/>
                <a:gd name="connsiteY1" fmla="*/ 264910 h 1579144"/>
                <a:gd name="connsiteX2" fmla="*/ 1441211 w 1463126"/>
                <a:gd name="connsiteY2" fmla="*/ 273289 h 1579144"/>
                <a:gd name="connsiteX3" fmla="*/ 1428965 w 1463126"/>
                <a:gd name="connsiteY3" fmla="*/ 268777 h 1579144"/>
                <a:gd name="connsiteX4" fmla="*/ 1419297 w 1463126"/>
                <a:gd name="connsiteY4" fmla="*/ 274578 h 1579144"/>
                <a:gd name="connsiteX5" fmla="*/ 1395448 w 1463126"/>
                <a:gd name="connsiteY5" fmla="*/ 299715 h 1579144"/>
                <a:gd name="connsiteX6" fmla="*/ 1369666 w 1463126"/>
                <a:gd name="connsiteY6" fmla="*/ 321630 h 1579144"/>
                <a:gd name="connsiteX7" fmla="*/ 1352264 w 1463126"/>
                <a:gd name="connsiteY7" fmla="*/ 337744 h 1579144"/>
                <a:gd name="connsiteX8" fmla="*/ 1331638 w 1463126"/>
                <a:gd name="connsiteY8" fmla="*/ 344834 h 1579144"/>
                <a:gd name="connsiteX9" fmla="*/ 1318747 w 1463126"/>
                <a:gd name="connsiteY9" fmla="*/ 355146 h 1579144"/>
                <a:gd name="connsiteX10" fmla="*/ 1309723 w 1463126"/>
                <a:gd name="connsiteY10" fmla="*/ 371260 h 1579144"/>
                <a:gd name="connsiteX11" fmla="*/ 1278141 w 1463126"/>
                <a:gd name="connsiteY11" fmla="*/ 393819 h 1579144"/>
                <a:gd name="connsiteX12" fmla="*/ 1256226 w 1463126"/>
                <a:gd name="connsiteY12" fmla="*/ 426047 h 1579144"/>
                <a:gd name="connsiteX13" fmla="*/ 1245268 w 1463126"/>
                <a:gd name="connsiteY13" fmla="*/ 449895 h 1579144"/>
                <a:gd name="connsiteX14" fmla="*/ 1232377 w 1463126"/>
                <a:gd name="connsiteY14" fmla="*/ 473743 h 1579144"/>
                <a:gd name="connsiteX15" fmla="*/ 1239468 w 1463126"/>
                <a:gd name="connsiteY15" fmla="*/ 486634 h 1579144"/>
                <a:gd name="connsiteX16" fmla="*/ 1253003 w 1463126"/>
                <a:gd name="connsiteY16" fmla="*/ 498881 h 1579144"/>
                <a:gd name="connsiteX17" fmla="*/ 1238179 w 1463126"/>
                <a:gd name="connsiteY17" fmla="*/ 549156 h 1579144"/>
                <a:gd name="connsiteX18" fmla="*/ 1152454 w 1463126"/>
                <a:gd name="connsiteY18" fmla="*/ 584606 h 1579144"/>
                <a:gd name="connsiteX19" fmla="*/ 1116359 w 1463126"/>
                <a:gd name="connsiteY19" fmla="*/ 573004 h 1579144"/>
                <a:gd name="connsiteX20" fmla="*/ 1100890 w 1463126"/>
                <a:gd name="connsiteY20" fmla="*/ 542066 h 1579144"/>
                <a:gd name="connsiteX21" fmla="*/ 1077041 w 1463126"/>
                <a:gd name="connsiteY21" fmla="*/ 521440 h 1579144"/>
                <a:gd name="connsiteX22" fmla="*/ 1059638 w 1463126"/>
                <a:gd name="connsiteY22" fmla="*/ 509194 h 1579144"/>
                <a:gd name="connsiteX23" fmla="*/ 1046747 w 1463126"/>
                <a:gd name="connsiteY23" fmla="*/ 494369 h 1579144"/>
                <a:gd name="connsiteX24" fmla="*/ 1033212 w 1463126"/>
                <a:gd name="connsiteY24" fmla="*/ 507260 h 1579144"/>
                <a:gd name="connsiteX25" fmla="*/ 1022899 w 1463126"/>
                <a:gd name="connsiteY25" fmla="*/ 524018 h 1579144"/>
                <a:gd name="connsiteX26" fmla="*/ 1017743 w 1463126"/>
                <a:gd name="connsiteY26" fmla="*/ 543999 h 1579144"/>
                <a:gd name="connsiteX27" fmla="*/ 1010653 w 1463126"/>
                <a:gd name="connsiteY27" fmla="*/ 565269 h 1579144"/>
                <a:gd name="connsiteX28" fmla="*/ 981003 w 1463126"/>
                <a:gd name="connsiteY28" fmla="*/ 562691 h 1579144"/>
                <a:gd name="connsiteX29" fmla="*/ 949421 w 1463126"/>
                <a:gd name="connsiteY29" fmla="*/ 551734 h 1579144"/>
                <a:gd name="connsiteX30" fmla="*/ 933307 w 1463126"/>
                <a:gd name="connsiteY30" fmla="*/ 540777 h 1579144"/>
                <a:gd name="connsiteX31" fmla="*/ 915904 w 1463126"/>
                <a:gd name="connsiteY31" fmla="*/ 552378 h 1579144"/>
                <a:gd name="connsiteX32" fmla="*/ 899146 w 1463126"/>
                <a:gd name="connsiteY32" fmla="*/ 574938 h 1579144"/>
                <a:gd name="connsiteX33" fmla="*/ 878520 w 1463126"/>
                <a:gd name="connsiteY33" fmla="*/ 576227 h 1579144"/>
                <a:gd name="connsiteX34" fmla="*/ 862407 w 1463126"/>
                <a:gd name="connsiteY34" fmla="*/ 565914 h 1579144"/>
                <a:gd name="connsiteX35" fmla="*/ 850160 w 1463126"/>
                <a:gd name="connsiteY35" fmla="*/ 586540 h 1579144"/>
                <a:gd name="connsiteX36" fmla="*/ 837269 w 1463126"/>
                <a:gd name="connsiteY36" fmla="*/ 614255 h 1579144"/>
                <a:gd name="connsiteX37" fmla="*/ 830179 w 1463126"/>
                <a:gd name="connsiteY37" fmla="*/ 640682 h 1579144"/>
                <a:gd name="connsiteX38" fmla="*/ 850160 w 1463126"/>
                <a:gd name="connsiteY38" fmla="*/ 665819 h 1579144"/>
                <a:gd name="connsiteX39" fmla="*/ 864985 w 1463126"/>
                <a:gd name="connsiteY39" fmla="*/ 694179 h 1579144"/>
                <a:gd name="connsiteX40" fmla="*/ 792151 w 1463126"/>
                <a:gd name="connsiteY40" fmla="*/ 683222 h 1579144"/>
                <a:gd name="connsiteX41" fmla="*/ 753478 w 1463126"/>
                <a:gd name="connsiteY41" fmla="*/ 665819 h 1579144"/>
                <a:gd name="connsiteX42" fmla="*/ 731563 w 1463126"/>
                <a:gd name="connsiteY42" fmla="*/ 699336 h 1579144"/>
                <a:gd name="connsiteX43" fmla="*/ 695468 w 1463126"/>
                <a:gd name="connsiteY43" fmla="*/ 716094 h 1579144"/>
                <a:gd name="connsiteX44" fmla="*/ 663885 w 1463126"/>
                <a:gd name="connsiteY44" fmla="*/ 737364 h 1579144"/>
                <a:gd name="connsiteX45" fmla="*/ 661307 w 1463126"/>
                <a:gd name="connsiteY45" fmla="*/ 752833 h 1579144"/>
                <a:gd name="connsiteX46" fmla="*/ 661952 w 1463126"/>
                <a:gd name="connsiteY46" fmla="*/ 764435 h 1579144"/>
                <a:gd name="connsiteX47" fmla="*/ 656151 w 1463126"/>
                <a:gd name="connsiteY47" fmla="*/ 777326 h 1579144"/>
                <a:gd name="connsiteX48" fmla="*/ 633592 w 1463126"/>
                <a:gd name="connsiteY48" fmla="*/ 808264 h 1579144"/>
                <a:gd name="connsiteX49" fmla="*/ 618767 w 1463126"/>
                <a:gd name="connsiteY49" fmla="*/ 824378 h 1579144"/>
                <a:gd name="connsiteX50" fmla="*/ 603942 w 1463126"/>
                <a:gd name="connsiteY50" fmla="*/ 826956 h 1579144"/>
                <a:gd name="connsiteX51" fmla="*/ 588473 w 1463126"/>
                <a:gd name="connsiteY51" fmla="*/ 834046 h 1579144"/>
                <a:gd name="connsiteX52" fmla="*/ 600075 w 1463126"/>
                <a:gd name="connsiteY52" fmla="*/ 863051 h 1579144"/>
                <a:gd name="connsiteX53" fmla="*/ 640037 w 1463126"/>
                <a:gd name="connsiteY53" fmla="*/ 870141 h 1579144"/>
                <a:gd name="connsiteX54" fmla="*/ 689667 w 1463126"/>
                <a:gd name="connsiteY54" fmla="*/ 942975 h 1579144"/>
                <a:gd name="connsiteX55" fmla="*/ 671620 w 1463126"/>
                <a:gd name="connsiteY55" fmla="*/ 961022 h 1579144"/>
                <a:gd name="connsiteX56" fmla="*/ 661307 w 1463126"/>
                <a:gd name="connsiteY56" fmla="*/ 990027 h 1579144"/>
                <a:gd name="connsiteX57" fmla="*/ 657440 w 1463126"/>
                <a:gd name="connsiteY57" fmla="*/ 1058994 h 1579144"/>
                <a:gd name="connsiteX58" fmla="*/ 650994 w 1463126"/>
                <a:gd name="connsiteY58" fmla="*/ 1089288 h 1579144"/>
                <a:gd name="connsiteX59" fmla="*/ 657440 w 1463126"/>
                <a:gd name="connsiteY59" fmla="*/ 1111202 h 1579144"/>
                <a:gd name="connsiteX60" fmla="*/ 669042 w 1463126"/>
                <a:gd name="connsiteY60" fmla="*/ 1131183 h 1579144"/>
                <a:gd name="connsiteX61" fmla="*/ 654217 w 1463126"/>
                <a:gd name="connsiteY61" fmla="*/ 1160188 h 1579144"/>
                <a:gd name="connsiteX62" fmla="*/ 631658 w 1463126"/>
                <a:gd name="connsiteY62" fmla="*/ 1180169 h 1579144"/>
                <a:gd name="connsiteX63" fmla="*/ 637459 w 1463126"/>
                <a:gd name="connsiteY63" fmla="*/ 1240112 h 1579144"/>
                <a:gd name="connsiteX64" fmla="*/ 678710 w 1463126"/>
                <a:gd name="connsiteY64" fmla="*/ 1230444 h 1579144"/>
                <a:gd name="connsiteX65" fmla="*/ 703203 w 1463126"/>
                <a:gd name="connsiteY65" fmla="*/ 1238823 h 1579144"/>
                <a:gd name="connsiteX66" fmla="*/ 732208 w 1463126"/>
                <a:gd name="connsiteY66" fmla="*/ 1262671 h 1579144"/>
                <a:gd name="connsiteX67" fmla="*/ 752188 w 1463126"/>
                <a:gd name="connsiteY67" fmla="*/ 1272340 h 1579144"/>
                <a:gd name="connsiteX68" fmla="*/ 804397 w 1463126"/>
                <a:gd name="connsiteY68" fmla="*/ 1259449 h 1579144"/>
                <a:gd name="connsiteX69" fmla="*/ 826956 w 1463126"/>
                <a:gd name="connsiteY69" fmla="*/ 1276851 h 1579144"/>
                <a:gd name="connsiteX70" fmla="*/ 838558 w 1463126"/>
                <a:gd name="connsiteY70" fmla="*/ 1342595 h 1579144"/>
                <a:gd name="connsiteX71" fmla="*/ 817288 w 1463126"/>
                <a:gd name="connsiteY71" fmla="*/ 1341306 h 1579144"/>
                <a:gd name="connsiteX72" fmla="*/ 792795 w 1463126"/>
                <a:gd name="connsiteY72" fmla="*/ 1336795 h 1579144"/>
                <a:gd name="connsiteX73" fmla="*/ 767658 w 1463126"/>
                <a:gd name="connsiteY73" fmla="*/ 1358065 h 1579144"/>
                <a:gd name="connsiteX74" fmla="*/ 773459 w 1463126"/>
                <a:gd name="connsiteY74" fmla="*/ 1392226 h 1579144"/>
                <a:gd name="connsiteX75" fmla="*/ 774103 w 1463126"/>
                <a:gd name="connsiteY75" fmla="*/ 1408984 h 1579144"/>
                <a:gd name="connsiteX76" fmla="*/ 771525 w 1463126"/>
                <a:gd name="connsiteY76" fmla="*/ 1430254 h 1579144"/>
                <a:gd name="connsiteX77" fmla="*/ 761857 w 1463126"/>
                <a:gd name="connsiteY77" fmla="*/ 1441856 h 1579144"/>
                <a:gd name="connsiteX78" fmla="*/ 754122 w 1463126"/>
                <a:gd name="connsiteY78" fmla="*/ 1456036 h 1579144"/>
                <a:gd name="connsiteX79" fmla="*/ 745099 w 1463126"/>
                <a:gd name="connsiteY79" fmla="*/ 1488264 h 1579144"/>
                <a:gd name="connsiteX80" fmla="*/ 729629 w 1463126"/>
                <a:gd name="connsiteY80" fmla="*/ 1519202 h 1579144"/>
                <a:gd name="connsiteX81" fmla="*/ 703847 w 1463126"/>
                <a:gd name="connsiteY81" fmla="*/ 1528226 h 1579144"/>
                <a:gd name="connsiteX82" fmla="*/ 679355 w 1463126"/>
                <a:gd name="connsiteY82" fmla="*/ 1539827 h 1579144"/>
                <a:gd name="connsiteX83" fmla="*/ 666464 w 1463126"/>
                <a:gd name="connsiteY83" fmla="*/ 1554008 h 1579144"/>
                <a:gd name="connsiteX84" fmla="*/ 652928 w 1463126"/>
                <a:gd name="connsiteY84" fmla="*/ 1565609 h 1579144"/>
                <a:gd name="connsiteX85" fmla="*/ 638103 w 1463126"/>
                <a:gd name="connsiteY85" fmla="*/ 1557875 h 1579144"/>
                <a:gd name="connsiteX86" fmla="*/ 623279 w 1463126"/>
                <a:gd name="connsiteY86" fmla="*/ 1543695 h 1579144"/>
                <a:gd name="connsiteX87" fmla="*/ 585895 w 1463126"/>
                <a:gd name="connsiteY87" fmla="*/ 1560453 h 1579144"/>
                <a:gd name="connsiteX88" fmla="*/ 553023 w 1463126"/>
                <a:gd name="connsiteY88" fmla="*/ 1580434 h 1579144"/>
                <a:gd name="connsiteX89" fmla="*/ 536265 w 1463126"/>
                <a:gd name="connsiteY89" fmla="*/ 1575922 h 1579144"/>
                <a:gd name="connsiteX90" fmla="*/ 527241 w 1463126"/>
                <a:gd name="connsiteY90" fmla="*/ 1564320 h 1579144"/>
                <a:gd name="connsiteX91" fmla="*/ 481478 w 1463126"/>
                <a:gd name="connsiteY91" fmla="*/ 1548851 h 1579144"/>
                <a:gd name="connsiteX92" fmla="*/ 466009 w 1463126"/>
                <a:gd name="connsiteY92" fmla="*/ 1530804 h 1579144"/>
                <a:gd name="connsiteX93" fmla="*/ 448606 w 1463126"/>
                <a:gd name="connsiteY93" fmla="*/ 1520491 h 1579144"/>
                <a:gd name="connsiteX94" fmla="*/ 442161 w 1463126"/>
                <a:gd name="connsiteY94" fmla="*/ 1529514 h 1579144"/>
                <a:gd name="connsiteX95" fmla="*/ 433781 w 1463126"/>
                <a:gd name="connsiteY95" fmla="*/ 1531448 h 1579144"/>
                <a:gd name="connsiteX96" fmla="*/ 424113 w 1463126"/>
                <a:gd name="connsiteY96" fmla="*/ 1522425 h 1579144"/>
                <a:gd name="connsiteX97" fmla="*/ 415734 w 1463126"/>
                <a:gd name="connsiteY97" fmla="*/ 1512112 h 1579144"/>
                <a:gd name="connsiteX98" fmla="*/ 392530 w 1463126"/>
                <a:gd name="connsiteY98" fmla="*/ 1476017 h 1579144"/>
                <a:gd name="connsiteX99" fmla="*/ 371260 w 1463126"/>
                <a:gd name="connsiteY99" fmla="*/ 1439278 h 1579144"/>
                <a:gd name="connsiteX100" fmla="*/ 362881 w 1463126"/>
                <a:gd name="connsiteY100" fmla="*/ 1395448 h 1579144"/>
                <a:gd name="connsiteX101" fmla="*/ 364170 w 1463126"/>
                <a:gd name="connsiteY101" fmla="*/ 1352264 h 1579144"/>
                <a:gd name="connsiteX102" fmla="*/ 353857 w 1463126"/>
                <a:gd name="connsiteY102" fmla="*/ 1314235 h 1579144"/>
                <a:gd name="connsiteX103" fmla="*/ 322274 w 1463126"/>
                <a:gd name="connsiteY103" fmla="*/ 1294899 h 1579144"/>
                <a:gd name="connsiteX104" fmla="*/ 291981 w 1463126"/>
                <a:gd name="connsiteY104" fmla="*/ 1285231 h 1579144"/>
                <a:gd name="connsiteX105" fmla="*/ 259109 w 1463126"/>
                <a:gd name="connsiteY105" fmla="*/ 1292321 h 1579144"/>
                <a:gd name="connsiteX106" fmla="*/ 256530 w 1463126"/>
                <a:gd name="connsiteY106" fmla="*/ 1256226 h 1579144"/>
                <a:gd name="connsiteX107" fmla="*/ 258464 w 1463126"/>
                <a:gd name="connsiteY107" fmla="*/ 1221420 h 1579144"/>
                <a:gd name="connsiteX108" fmla="*/ 270711 w 1463126"/>
                <a:gd name="connsiteY108" fmla="*/ 1172435 h 1579144"/>
                <a:gd name="connsiteX109" fmla="*/ 293270 w 1463126"/>
                <a:gd name="connsiteY109" fmla="*/ 1130539 h 1579144"/>
                <a:gd name="connsiteX110" fmla="*/ 302938 w 1463126"/>
                <a:gd name="connsiteY110" fmla="*/ 1109269 h 1579144"/>
                <a:gd name="connsiteX111" fmla="*/ 313251 w 1463126"/>
                <a:gd name="connsiteY111" fmla="*/ 1090577 h 1579144"/>
                <a:gd name="connsiteX112" fmla="*/ 330009 w 1463126"/>
                <a:gd name="connsiteY112" fmla="*/ 1077686 h 1579144"/>
                <a:gd name="connsiteX113" fmla="*/ 333876 w 1463126"/>
                <a:gd name="connsiteY113" fmla="*/ 1055771 h 1579144"/>
                <a:gd name="connsiteX114" fmla="*/ 320985 w 1463126"/>
                <a:gd name="connsiteY114" fmla="*/ 1051259 h 1579144"/>
                <a:gd name="connsiteX115" fmla="*/ 306805 w 1463126"/>
                <a:gd name="connsiteY115" fmla="*/ 1044814 h 1579144"/>
                <a:gd name="connsiteX116" fmla="*/ 289402 w 1463126"/>
                <a:gd name="connsiteY116" fmla="*/ 1057705 h 1579144"/>
                <a:gd name="connsiteX117" fmla="*/ 275867 w 1463126"/>
                <a:gd name="connsiteY117" fmla="*/ 1075752 h 1579144"/>
                <a:gd name="connsiteX118" fmla="*/ 265554 w 1463126"/>
                <a:gd name="connsiteY118" fmla="*/ 1042236 h 1579144"/>
                <a:gd name="connsiteX119" fmla="*/ 263620 w 1463126"/>
                <a:gd name="connsiteY119" fmla="*/ 1019676 h 1579144"/>
                <a:gd name="connsiteX120" fmla="*/ 251374 w 1463126"/>
                <a:gd name="connsiteY120" fmla="*/ 1012586 h 1579144"/>
                <a:gd name="connsiteX121" fmla="*/ 252663 w 1463126"/>
                <a:gd name="connsiteY121" fmla="*/ 998406 h 1579144"/>
                <a:gd name="connsiteX122" fmla="*/ 238483 w 1463126"/>
                <a:gd name="connsiteY122" fmla="*/ 995184 h 1579144"/>
                <a:gd name="connsiteX123" fmla="*/ 226881 w 1463126"/>
                <a:gd name="connsiteY123" fmla="*/ 1011942 h 1579144"/>
                <a:gd name="connsiteX124" fmla="*/ 194009 w 1463126"/>
                <a:gd name="connsiteY124" fmla="*/ 1019676 h 1579144"/>
                <a:gd name="connsiteX125" fmla="*/ 163071 w 1463126"/>
                <a:gd name="connsiteY125" fmla="*/ 1010653 h 1579144"/>
                <a:gd name="connsiteX126" fmla="*/ 166938 w 1463126"/>
                <a:gd name="connsiteY126" fmla="*/ 988738 h 1579144"/>
                <a:gd name="connsiteX127" fmla="*/ 161137 w 1463126"/>
                <a:gd name="connsiteY127" fmla="*/ 974558 h 1579144"/>
                <a:gd name="connsiteX128" fmla="*/ 152114 w 1463126"/>
                <a:gd name="connsiteY128" fmla="*/ 970046 h 1579144"/>
                <a:gd name="connsiteX129" fmla="*/ 145024 w 1463126"/>
                <a:gd name="connsiteY129" fmla="*/ 962312 h 1579144"/>
                <a:gd name="connsiteX130" fmla="*/ 141156 w 1463126"/>
                <a:gd name="connsiteY130" fmla="*/ 952643 h 1579144"/>
                <a:gd name="connsiteX131" fmla="*/ 143734 w 1463126"/>
                <a:gd name="connsiteY131" fmla="*/ 942975 h 1579144"/>
                <a:gd name="connsiteX132" fmla="*/ 148246 w 1463126"/>
                <a:gd name="connsiteY132" fmla="*/ 930729 h 1579144"/>
                <a:gd name="connsiteX133" fmla="*/ 150180 w 1463126"/>
                <a:gd name="connsiteY133" fmla="*/ 917193 h 1579144"/>
                <a:gd name="connsiteX134" fmla="*/ 148246 w 1463126"/>
                <a:gd name="connsiteY134" fmla="*/ 904302 h 1579144"/>
                <a:gd name="connsiteX135" fmla="*/ 145024 w 1463126"/>
                <a:gd name="connsiteY135" fmla="*/ 896568 h 1579144"/>
                <a:gd name="connsiteX136" fmla="*/ 146957 w 1463126"/>
                <a:gd name="connsiteY136" fmla="*/ 886899 h 1579144"/>
                <a:gd name="connsiteX137" fmla="*/ 152114 w 1463126"/>
                <a:gd name="connsiteY137" fmla="*/ 874653 h 1579144"/>
                <a:gd name="connsiteX138" fmla="*/ 152758 w 1463126"/>
                <a:gd name="connsiteY138" fmla="*/ 861117 h 1579144"/>
                <a:gd name="connsiteX139" fmla="*/ 75412 w 1463126"/>
                <a:gd name="connsiteY139" fmla="*/ 855961 h 1579144"/>
                <a:gd name="connsiteX140" fmla="*/ 0 w 1463126"/>
                <a:gd name="connsiteY140" fmla="*/ 871430 h 1579144"/>
                <a:gd name="connsiteX141" fmla="*/ 4512 w 1463126"/>
                <a:gd name="connsiteY141" fmla="*/ 832113 h 1579144"/>
                <a:gd name="connsiteX142" fmla="*/ 17403 w 1463126"/>
                <a:gd name="connsiteY142" fmla="*/ 795373 h 1579144"/>
                <a:gd name="connsiteX143" fmla="*/ 15469 w 1463126"/>
                <a:gd name="connsiteY143" fmla="*/ 774103 h 1579144"/>
                <a:gd name="connsiteX144" fmla="*/ 35450 w 1463126"/>
                <a:gd name="connsiteY144" fmla="*/ 730919 h 1579144"/>
                <a:gd name="connsiteX145" fmla="*/ 63810 w 1463126"/>
                <a:gd name="connsiteY145" fmla="*/ 689667 h 1579144"/>
                <a:gd name="connsiteX146" fmla="*/ 85080 w 1463126"/>
                <a:gd name="connsiteY146" fmla="*/ 652284 h 1579144"/>
                <a:gd name="connsiteX147" fmla="*/ 94104 w 1463126"/>
                <a:gd name="connsiteY147" fmla="*/ 643260 h 1579144"/>
                <a:gd name="connsiteX148" fmla="*/ 103772 w 1463126"/>
                <a:gd name="connsiteY148" fmla="*/ 644549 h 1579144"/>
                <a:gd name="connsiteX149" fmla="*/ 112796 w 1463126"/>
                <a:gd name="connsiteY149" fmla="*/ 641971 h 1579144"/>
                <a:gd name="connsiteX150" fmla="*/ 117952 w 1463126"/>
                <a:gd name="connsiteY150" fmla="*/ 632303 h 1579144"/>
                <a:gd name="connsiteX151" fmla="*/ 119886 w 1463126"/>
                <a:gd name="connsiteY151" fmla="*/ 621345 h 1579144"/>
                <a:gd name="connsiteX152" fmla="*/ 122464 w 1463126"/>
                <a:gd name="connsiteY152" fmla="*/ 607165 h 1579144"/>
                <a:gd name="connsiteX153" fmla="*/ 127621 w 1463126"/>
                <a:gd name="connsiteY153" fmla="*/ 594274 h 1579144"/>
                <a:gd name="connsiteX154" fmla="*/ 130199 w 1463126"/>
                <a:gd name="connsiteY154" fmla="*/ 579450 h 1579144"/>
                <a:gd name="connsiteX155" fmla="*/ 128265 w 1463126"/>
                <a:gd name="connsiteY155" fmla="*/ 565269 h 1579144"/>
                <a:gd name="connsiteX156" fmla="*/ 121175 w 1463126"/>
                <a:gd name="connsiteY156" fmla="*/ 552378 h 1579144"/>
                <a:gd name="connsiteX157" fmla="*/ 112796 w 1463126"/>
                <a:gd name="connsiteY157" fmla="*/ 544644 h 1579144"/>
                <a:gd name="connsiteX158" fmla="*/ 114085 w 1463126"/>
                <a:gd name="connsiteY158" fmla="*/ 518217 h 1579144"/>
                <a:gd name="connsiteX159" fmla="*/ 100550 w 1463126"/>
                <a:gd name="connsiteY159" fmla="*/ 509194 h 1579144"/>
                <a:gd name="connsiteX160" fmla="*/ 83147 w 1463126"/>
                <a:gd name="connsiteY160" fmla="*/ 473743 h 1579144"/>
                <a:gd name="connsiteX161" fmla="*/ 69611 w 1463126"/>
                <a:gd name="connsiteY161" fmla="*/ 465364 h 1579144"/>
                <a:gd name="connsiteX162" fmla="*/ 57365 w 1463126"/>
                <a:gd name="connsiteY162" fmla="*/ 453118 h 1579144"/>
                <a:gd name="connsiteX163" fmla="*/ 48986 w 1463126"/>
                <a:gd name="connsiteY163" fmla="*/ 433782 h 1579144"/>
                <a:gd name="connsiteX164" fmla="*/ 94749 w 1463126"/>
                <a:gd name="connsiteY164" fmla="*/ 420891 h 1579144"/>
                <a:gd name="connsiteX165" fmla="*/ 138578 w 1463126"/>
                <a:gd name="connsiteY165" fmla="*/ 399620 h 1579144"/>
                <a:gd name="connsiteX166" fmla="*/ 172094 w 1463126"/>
                <a:gd name="connsiteY166" fmla="*/ 388019 h 1579144"/>
                <a:gd name="connsiteX167" fmla="*/ 181763 w 1463126"/>
                <a:gd name="connsiteY167" fmla="*/ 350635 h 1579144"/>
                <a:gd name="connsiteX168" fmla="*/ 197876 w 1463126"/>
                <a:gd name="connsiteY168" fmla="*/ 332587 h 1579144"/>
                <a:gd name="connsiteX169" fmla="*/ 224303 w 1463126"/>
                <a:gd name="connsiteY169" fmla="*/ 321630 h 1579144"/>
                <a:gd name="connsiteX170" fmla="*/ 236549 w 1463126"/>
                <a:gd name="connsiteY170" fmla="*/ 305516 h 1579144"/>
                <a:gd name="connsiteX171" fmla="*/ 244929 w 1463126"/>
                <a:gd name="connsiteY171" fmla="*/ 284246 h 1579144"/>
                <a:gd name="connsiteX172" fmla="*/ 261042 w 1463126"/>
                <a:gd name="connsiteY172" fmla="*/ 267488 h 1579144"/>
                <a:gd name="connsiteX173" fmla="*/ 281023 w 1463126"/>
                <a:gd name="connsiteY173" fmla="*/ 271355 h 1579144"/>
                <a:gd name="connsiteX174" fmla="*/ 286824 w 1463126"/>
                <a:gd name="connsiteY174" fmla="*/ 279090 h 1579144"/>
                <a:gd name="connsiteX175" fmla="*/ 311962 w 1463126"/>
                <a:gd name="connsiteY175" fmla="*/ 261042 h 1579144"/>
                <a:gd name="connsiteX176" fmla="*/ 360947 w 1463126"/>
                <a:gd name="connsiteY176" fmla="*/ 170161 h 1579144"/>
                <a:gd name="connsiteX177" fmla="*/ 371905 w 1463126"/>
                <a:gd name="connsiteY177" fmla="*/ 149535 h 1579144"/>
                <a:gd name="connsiteX178" fmla="*/ 388018 w 1463126"/>
                <a:gd name="connsiteY178" fmla="*/ 137289 h 1579144"/>
                <a:gd name="connsiteX179" fmla="*/ 396398 w 1463126"/>
                <a:gd name="connsiteY179" fmla="*/ 125043 h 1579144"/>
                <a:gd name="connsiteX180" fmla="*/ 403488 w 1463126"/>
                <a:gd name="connsiteY180" fmla="*/ 111507 h 1579144"/>
                <a:gd name="connsiteX181" fmla="*/ 511127 w 1463126"/>
                <a:gd name="connsiteY181" fmla="*/ 81858 h 1579144"/>
                <a:gd name="connsiteX182" fmla="*/ 619412 w 1463126"/>
                <a:gd name="connsiteY182" fmla="*/ 67033 h 1579144"/>
                <a:gd name="connsiteX183" fmla="*/ 610388 w 1463126"/>
                <a:gd name="connsiteY183" fmla="*/ 128910 h 1579144"/>
                <a:gd name="connsiteX184" fmla="*/ 641971 w 1463126"/>
                <a:gd name="connsiteY184" fmla="*/ 121175 h 1579144"/>
                <a:gd name="connsiteX185" fmla="*/ 672909 w 1463126"/>
                <a:gd name="connsiteY185" fmla="*/ 123753 h 1579144"/>
                <a:gd name="connsiteX186" fmla="*/ 690312 w 1463126"/>
                <a:gd name="connsiteY186" fmla="*/ 133422 h 1579144"/>
                <a:gd name="connsiteX187" fmla="*/ 698047 w 1463126"/>
                <a:gd name="connsiteY187" fmla="*/ 126332 h 1579144"/>
                <a:gd name="connsiteX188" fmla="*/ 705136 w 1463126"/>
                <a:gd name="connsiteY188" fmla="*/ 117953 h 1579144"/>
                <a:gd name="connsiteX189" fmla="*/ 725762 w 1463126"/>
                <a:gd name="connsiteY189" fmla="*/ 103772 h 1579144"/>
                <a:gd name="connsiteX190" fmla="*/ 719961 w 1463126"/>
                <a:gd name="connsiteY190" fmla="*/ 41251 h 1579144"/>
                <a:gd name="connsiteX191" fmla="*/ 739298 w 1463126"/>
                <a:gd name="connsiteY191" fmla="*/ 17403 h 1579144"/>
                <a:gd name="connsiteX192" fmla="*/ 791506 w 1463126"/>
                <a:gd name="connsiteY192" fmla="*/ 0 h 1579144"/>
                <a:gd name="connsiteX193" fmla="*/ 830179 w 1463126"/>
                <a:gd name="connsiteY193" fmla="*/ 41251 h 1579144"/>
                <a:gd name="connsiteX194" fmla="*/ 830179 w 1463126"/>
                <a:gd name="connsiteY194" fmla="*/ 68967 h 1579144"/>
                <a:gd name="connsiteX195" fmla="*/ 843070 w 1463126"/>
                <a:gd name="connsiteY195" fmla="*/ 86370 h 1579144"/>
                <a:gd name="connsiteX196" fmla="*/ 876586 w 1463126"/>
                <a:gd name="connsiteY196" fmla="*/ 78635 h 1579144"/>
                <a:gd name="connsiteX197" fmla="*/ 910103 w 1463126"/>
                <a:gd name="connsiteY197" fmla="*/ 59299 h 1579144"/>
                <a:gd name="connsiteX198" fmla="*/ 930729 w 1463126"/>
                <a:gd name="connsiteY198" fmla="*/ 43829 h 1579144"/>
                <a:gd name="connsiteX199" fmla="*/ 955221 w 1463126"/>
                <a:gd name="connsiteY199" fmla="*/ 48986 h 1579144"/>
                <a:gd name="connsiteX200" fmla="*/ 975203 w 1463126"/>
                <a:gd name="connsiteY200" fmla="*/ 38029 h 1579144"/>
                <a:gd name="connsiteX201" fmla="*/ 999051 w 1463126"/>
                <a:gd name="connsiteY201" fmla="*/ 19981 h 1579144"/>
                <a:gd name="connsiteX202" fmla="*/ 1055771 w 1463126"/>
                <a:gd name="connsiteY202" fmla="*/ 39962 h 1579144"/>
                <a:gd name="connsiteX203" fmla="*/ 1113781 w 1463126"/>
                <a:gd name="connsiteY203" fmla="*/ 49630 h 1579144"/>
                <a:gd name="connsiteX204" fmla="*/ 1132472 w 1463126"/>
                <a:gd name="connsiteY204" fmla="*/ 54787 h 1579144"/>
                <a:gd name="connsiteX205" fmla="*/ 1120871 w 1463126"/>
                <a:gd name="connsiteY205" fmla="*/ 81858 h 1579144"/>
                <a:gd name="connsiteX206" fmla="*/ 1091221 w 1463126"/>
                <a:gd name="connsiteY206" fmla="*/ 103128 h 1579144"/>
                <a:gd name="connsiteX207" fmla="*/ 1073819 w 1463126"/>
                <a:gd name="connsiteY207" fmla="*/ 130199 h 1579144"/>
                <a:gd name="connsiteX208" fmla="*/ 1084776 w 1463126"/>
                <a:gd name="connsiteY208" fmla="*/ 142445 h 1579144"/>
                <a:gd name="connsiteX209" fmla="*/ 1098956 w 1463126"/>
                <a:gd name="connsiteY209" fmla="*/ 150825 h 1579144"/>
                <a:gd name="connsiteX210" fmla="*/ 1108624 w 1463126"/>
                <a:gd name="connsiteY210" fmla="*/ 150825 h 1579144"/>
                <a:gd name="connsiteX211" fmla="*/ 1117648 w 1463126"/>
                <a:gd name="connsiteY211" fmla="*/ 146313 h 1579144"/>
                <a:gd name="connsiteX212" fmla="*/ 1148586 w 1463126"/>
                <a:gd name="connsiteY212" fmla="*/ 136000 h 1579144"/>
                <a:gd name="connsiteX213" fmla="*/ 1196927 w 1463126"/>
                <a:gd name="connsiteY213" fmla="*/ 130844 h 1579144"/>
                <a:gd name="connsiteX214" fmla="*/ 1207240 w 1463126"/>
                <a:gd name="connsiteY214" fmla="*/ 141801 h 1579144"/>
                <a:gd name="connsiteX215" fmla="*/ 1205306 w 1463126"/>
                <a:gd name="connsiteY215" fmla="*/ 159848 h 1579144"/>
                <a:gd name="connsiteX216" fmla="*/ 1225932 w 1463126"/>
                <a:gd name="connsiteY216" fmla="*/ 181118 h 1579144"/>
                <a:gd name="connsiteX217" fmla="*/ 1233022 w 1463126"/>
                <a:gd name="connsiteY217" fmla="*/ 197877 h 1579144"/>
                <a:gd name="connsiteX218" fmla="*/ 1251714 w 1463126"/>
                <a:gd name="connsiteY218" fmla="*/ 196587 h 1579144"/>
                <a:gd name="connsiteX219" fmla="*/ 1273629 w 1463126"/>
                <a:gd name="connsiteY219" fmla="*/ 192720 h 1579144"/>
                <a:gd name="connsiteX220" fmla="*/ 1298122 w 1463126"/>
                <a:gd name="connsiteY220" fmla="*/ 184986 h 1579144"/>
                <a:gd name="connsiteX221" fmla="*/ 1322614 w 1463126"/>
                <a:gd name="connsiteY221" fmla="*/ 184341 h 1579144"/>
                <a:gd name="connsiteX222" fmla="*/ 1346463 w 1463126"/>
                <a:gd name="connsiteY222" fmla="*/ 203033 h 1579144"/>
                <a:gd name="connsiteX223" fmla="*/ 1373534 w 1463126"/>
                <a:gd name="connsiteY223" fmla="*/ 220436 h 1579144"/>
                <a:gd name="connsiteX224" fmla="*/ 1399960 w 1463126"/>
                <a:gd name="connsiteY224" fmla="*/ 225592 h 1579144"/>
                <a:gd name="connsiteX225" fmla="*/ 1426387 w 1463126"/>
                <a:gd name="connsiteY225" fmla="*/ 228815 h 1579144"/>
                <a:gd name="connsiteX226" fmla="*/ 1447012 w 1463126"/>
                <a:gd name="connsiteY226" fmla="*/ 237839 h 1579144"/>
                <a:gd name="connsiteX227" fmla="*/ 1466993 w 1463126"/>
                <a:gd name="connsiteY227" fmla="*/ 250730 h 157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463126" h="1579144">
                  <a:moveTo>
                    <a:pt x="1466993" y="250730"/>
                  </a:moveTo>
                  <a:lnTo>
                    <a:pt x="1454747" y="264910"/>
                  </a:lnTo>
                  <a:lnTo>
                    <a:pt x="1441211" y="273289"/>
                  </a:lnTo>
                  <a:lnTo>
                    <a:pt x="1428965" y="268777"/>
                  </a:lnTo>
                  <a:lnTo>
                    <a:pt x="1419297" y="274578"/>
                  </a:lnTo>
                  <a:lnTo>
                    <a:pt x="1395448" y="299715"/>
                  </a:lnTo>
                  <a:lnTo>
                    <a:pt x="1369666" y="321630"/>
                  </a:lnTo>
                  <a:lnTo>
                    <a:pt x="1352264" y="337744"/>
                  </a:lnTo>
                  <a:lnTo>
                    <a:pt x="1331638" y="344834"/>
                  </a:lnTo>
                  <a:lnTo>
                    <a:pt x="1318747" y="355146"/>
                  </a:lnTo>
                  <a:lnTo>
                    <a:pt x="1309723" y="371260"/>
                  </a:lnTo>
                  <a:lnTo>
                    <a:pt x="1278141" y="393819"/>
                  </a:lnTo>
                  <a:lnTo>
                    <a:pt x="1256226" y="426047"/>
                  </a:lnTo>
                  <a:lnTo>
                    <a:pt x="1245268" y="449895"/>
                  </a:lnTo>
                  <a:lnTo>
                    <a:pt x="1232377" y="473743"/>
                  </a:lnTo>
                  <a:lnTo>
                    <a:pt x="1239468" y="486634"/>
                  </a:lnTo>
                  <a:lnTo>
                    <a:pt x="1253003" y="498881"/>
                  </a:lnTo>
                  <a:lnTo>
                    <a:pt x="1238179" y="549156"/>
                  </a:lnTo>
                  <a:lnTo>
                    <a:pt x="1152454" y="584606"/>
                  </a:lnTo>
                  <a:lnTo>
                    <a:pt x="1116359" y="573004"/>
                  </a:lnTo>
                  <a:lnTo>
                    <a:pt x="1100890" y="542066"/>
                  </a:lnTo>
                  <a:lnTo>
                    <a:pt x="1077041" y="521440"/>
                  </a:lnTo>
                  <a:lnTo>
                    <a:pt x="1059638" y="509194"/>
                  </a:lnTo>
                  <a:lnTo>
                    <a:pt x="1046747" y="494369"/>
                  </a:lnTo>
                  <a:lnTo>
                    <a:pt x="1033212" y="507260"/>
                  </a:lnTo>
                  <a:lnTo>
                    <a:pt x="1022899" y="524018"/>
                  </a:lnTo>
                  <a:lnTo>
                    <a:pt x="1017743" y="543999"/>
                  </a:lnTo>
                  <a:lnTo>
                    <a:pt x="1010653" y="565269"/>
                  </a:lnTo>
                  <a:lnTo>
                    <a:pt x="981003" y="562691"/>
                  </a:lnTo>
                  <a:lnTo>
                    <a:pt x="949421" y="551734"/>
                  </a:lnTo>
                  <a:lnTo>
                    <a:pt x="933307" y="540777"/>
                  </a:lnTo>
                  <a:lnTo>
                    <a:pt x="915904" y="552378"/>
                  </a:lnTo>
                  <a:lnTo>
                    <a:pt x="899146" y="574938"/>
                  </a:lnTo>
                  <a:lnTo>
                    <a:pt x="878520" y="576227"/>
                  </a:lnTo>
                  <a:lnTo>
                    <a:pt x="862407" y="565914"/>
                  </a:lnTo>
                  <a:lnTo>
                    <a:pt x="850160" y="586540"/>
                  </a:lnTo>
                  <a:lnTo>
                    <a:pt x="837269" y="614255"/>
                  </a:lnTo>
                  <a:lnTo>
                    <a:pt x="830179" y="640682"/>
                  </a:lnTo>
                  <a:lnTo>
                    <a:pt x="850160" y="665819"/>
                  </a:lnTo>
                  <a:lnTo>
                    <a:pt x="864985" y="694179"/>
                  </a:lnTo>
                  <a:lnTo>
                    <a:pt x="792151" y="683222"/>
                  </a:lnTo>
                  <a:lnTo>
                    <a:pt x="753478" y="665819"/>
                  </a:lnTo>
                  <a:lnTo>
                    <a:pt x="731563" y="699336"/>
                  </a:lnTo>
                  <a:lnTo>
                    <a:pt x="695468" y="716094"/>
                  </a:lnTo>
                  <a:lnTo>
                    <a:pt x="663885" y="737364"/>
                  </a:lnTo>
                  <a:lnTo>
                    <a:pt x="661307" y="752833"/>
                  </a:lnTo>
                  <a:lnTo>
                    <a:pt x="661952" y="764435"/>
                  </a:lnTo>
                  <a:lnTo>
                    <a:pt x="656151" y="777326"/>
                  </a:lnTo>
                  <a:lnTo>
                    <a:pt x="633592" y="808264"/>
                  </a:lnTo>
                  <a:lnTo>
                    <a:pt x="618767" y="824378"/>
                  </a:lnTo>
                  <a:lnTo>
                    <a:pt x="603942" y="826956"/>
                  </a:lnTo>
                  <a:lnTo>
                    <a:pt x="588473" y="834046"/>
                  </a:lnTo>
                  <a:lnTo>
                    <a:pt x="600075" y="863051"/>
                  </a:lnTo>
                  <a:lnTo>
                    <a:pt x="640037" y="870141"/>
                  </a:lnTo>
                  <a:lnTo>
                    <a:pt x="689667" y="942975"/>
                  </a:lnTo>
                  <a:lnTo>
                    <a:pt x="671620" y="961022"/>
                  </a:lnTo>
                  <a:lnTo>
                    <a:pt x="661307" y="990027"/>
                  </a:lnTo>
                  <a:lnTo>
                    <a:pt x="657440" y="1058994"/>
                  </a:lnTo>
                  <a:lnTo>
                    <a:pt x="650994" y="1089288"/>
                  </a:lnTo>
                  <a:lnTo>
                    <a:pt x="657440" y="1111202"/>
                  </a:lnTo>
                  <a:lnTo>
                    <a:pt x="669042" y="1131183"/>
                  </a:lnTo>
                  <a:lnTo>
                    <a:pt x="654217" y="1160188"/>
                  </a:lnTo>
                  <a:lnTo>
                    <a:pt x="631658" y="1180169"/>
                  </a:lnTo>
                  <a:lnTo>
                    <a:pt x="637459" y="1240112"/>
                  </a:lnTo>
                  <a:lnTo>
                    <a:pt x="678710" y="1230444"/>
                  </a:lnTo>
                  <a:lnTo>
                    <a:pt x="703203" y="1238823"/>
                  </a:lnTo>
                  <a:lnTo>
                    <a:pt x="732208" y="1262671"/>
                  </a:lnTo>
                  <a:lnTo>
                    <a:pt x="752188" y="1272340"/>
                  </a:lnTo>
                  <a:lnTo>
                    <a:pt x="804397" y="1259449"/>
                  </a:lnTo>
                  <a:lnTo>
                    <a:pt x="826956" y="1276851"/>
                  </a:lnTo>
                  <a:lnTo>
                    <a:pt x="838558" y="1342595"/>
                  </a:lnTo>
                  <a:lnTo>
                    <a:pt x="817288" y="1341306"/>
                  </a:lnTo>
                  <a:lnTo>
                    <a:pt x="792795" y="1336795"/>
                  </a:lnTo>
                  <a:lnTo>
                    <a:pt x="767658" y="1358065"/>
                  </a:lnTo>
                  <a:lnTo>
                    <a:pt x="773459" y="1392226"/>
                  </a:lnTo>
                  <a:lnTo>
                    <a:pt x="774103" y="1408984"/>
                  </a:lnTo>
                  <a:lnTo>
                    <a:pt x="771525" y="1430254"/>
                  </a:lnTo>
                  <a:lnTo>
                    <a:pt x="761857" y="1441856"/>
                  </a:lnTo>
                  <a:lnTo>
                    <a:pt x="754122" y="1456036"/>
                  </a:lnTo>
                  <a:lnTo>
                    <a:pt x="745099" y="1488264"/>
                  </a:lnTo>
                  <a:lnTo>
                    <a:pt x="729629" y="1519202"/>
                  </a:lnTo>
                  <a:lnTo>
                    <a:pt x="703847" y="1528226"/>
                  </a:lnTo>
                  <a:lnTo>
                    <a:pt x="679355" y="1539827"/>
                  </a:lnTo>
                  <a:lnTo>
                    <a:pt x="666464" y="1554008"/>
                  </a:lnTo>
                  <a:lnTo>
                    <a:pt x="652928" y="1565609"/>
                  </a:lnTo>
                  <a:lnTo>
                    <a:pt x="638103" y="1557875"/>
                  </a:lnTo>
                  <a:lnTo>
                    <a:pt x="623279" y="1543695"/>
                  </a:lnTo>
                  <a:lnTo>
                    <a:pt x="585895" y="1560453"/>
                  </a:lnTo>
                  <a:lnTo>
                    <a:pt x="553023" y="1580434"/>
                  </a:lnTo>
                  <a:lnTo>
                    <a:pt x="536265" y="1575922"/>
                  </a:lnTo>
                  <a:lnTo>
                    <a:pt x="527241" y="1564320"/>
                  </a:lnTo>
                  <a:lnTo>
                    <a:pt x="481478" y="1548851"/>
                  </a:lnTo>
                  <a:lnTo>
                    <a:pt x="466009" y="1530804"/>
                  </a:lnTo>
                  <a:lnTo>
                    <a:pt x="448606" y="1520491"/>
                  </a:lnTo>
                  <a:lnTo>
                    <a:pt x="442161" y="1529514"/>
                  </a:lnTo>
                  <a:lnTo>
                    <a:pt x="433781" y="1531448"/>
                  </a:lnTo>
                  <a:lnTo>
                    <a:pt x="424113" y="1522425"/>
                  </a:lnTo>
                  <a:lnTo>
                    <a:pt x="415734" y="1512112"/>
                  </a:lnTo>
                  <a:lnTo>
                    <a:pt x="392530" y="1476017"/>
                  </a:lnTo>
                  <a:lnTo>
                    <a:pt x="371260" y="1439278"/>
                  </a:lnTo>
                  <a:lnTo>
                    <a:pt x="362881" y="1395448"/>
                  </a:lnTo>
                  <a:lnTo>
                    <a:pt x="364170" y="1352264"/>
                  </a:lnTo>
                  <a:lnTo>
                    <a:pt x="353857" y="1314235"/>
                  </a:lnTo>
                  <a:lnTo>
                    <a:pt x="322274" y="1294899"/>
                  </a:lnTo>
                  <a:lnTo>
                    <a:pt x="291981" y="1285231"/>
                  </a:lnTo>
                  <a:lnTo>
                    <a:pt x="259109" y="1292321"/>
                  </a:lnTo>
                  <a:lnTo>
                    <a:pt x="256530" y="1256226"/>
                  </a:lnTo>
                  <a:lnTo>
                    <a:pt x="258464" y="1221420"/>
                  </a:lnTo>
                  <a:lnTo>
                    <a:pt x="270711" y="1172435"/>
                  </a:lnTo>
                  <a:lnTo>
                    <a:pt x="293270" y="1130539"/>
                  </a:lnTo>
                  <a:lnTo>
                    <a:pt x="302938" y="1109269"/>
                  </a:lnTo>
                  <a:lnTo>
                    <a:pt x="313251" y="1090577"/>
                  </a:lnTo>
                  <a:lnTo>
                    <a:pt x="330009" y="1077686"/>
                  </a:lnTo>
                  <a:lnTo>
                    <a:pt x="333876" y="1055771"/>
                  </a:lnTo>
                  <a:lnTo>
                    <a:pt x="320985" y="1051259"/>
                  </a:lnTo>
                  <a:lnTo>
                    <a:pt x="306805" y="1044814"/>
                  </a:lnTo>
                  <a:lnTo>
                    <a:pt x="289402" y="1057705"/>
                  </a:lnTo>
                  <a:lnTo>
                    <a:pt x="275867" y="1075752"/>
                  </a:lnTo>
                  <a:lnTo>
                    <a:pt x="265554" y="1042236"/>
                  </a:lnTo>
                  <a:lnTo>
                    <a:pt x="263620" y="1019676"/>
                  </a:lnTo>
                  <a:lnTo>
                    <a:pt x="251374" y="1012586"/>
                  </a:lnTo>
                  <a:lnTo>
                    <a:pt x="252663" y="998406"/>
                  </a:lnTo>
                  <a:lnTo>
                    <a:pt x="238483" y="995184"/>
                  </a:lnTo>
                  <a:lnTo>
                    <a:pt x="226881" y="1011942"/>
                  </a:lnTo>
                  <a:lnTo>
                    <a:pt x="194009" y="1019676"/>
                  </a:lnTo>
                  <a:lnTo>
                    <a:pt x="163071" y="1010653"/>
                  </a:lnTo>
                  <a:lnTo>
                    <a:pt x="166938" y="988738"/>
                  </a:lnTo>
                  <a:lnTo>
                    <a:pt x="161137" y="974558"/>
                  </a:lnTo>
                  <a:lnTo>
                    <a:pt x="152114" y="970046"/>
                  </a:lnTo>
                  <a:lnTo>
                    <a:pt x="145024" y="962312"/>
                  </a:lnTo>
                  <a:lnTo>
                    <a:pt x="141156" y="952643"/>
                  </a:lnTo>
                  <a:lnTo>
                    <a:pt x="143734" y="942975"/>
                  </a:lnTo>
                  <a:lnTo>
                    <a:pt x="148246" y="930729"/>
                  </a:lnTo>
                  <a:lnTo>
                    <a:pt x="150180" y="917193"/>
                  </a:lnTo>
                  <a:lnTo>
                    <a:pt x="148246" y="904302"/>
                  </a:lnTo>
                  <a:lnTo>
                    <a:pt x="145024" y="896568"/>
                  </a:lnTo>
                  <a:lnTo>
                    <a:pt x="146957" y="886899"/>
                  </a:lnTo>
                  <a:lnTo>
                    <a:pt x="152114" y="874653"/>
                  </a:lnTo>
                  <a:lnTo>
                    <a:pt x="152758" y="861117"/>
                  </a:lnTo>
                  <a:lnTo>
                    <a:pt x="75412" y="855961"/>
                  </a:lnTo>
                  <a:lnTo>
                    <a:pt x="0" y="871430"/>
                  </a:lnTo>
                  <a:lnTo>
                    <a:pt x="4512" y="832113"/>
                  </a:lnTo>
                  <a:lnTo>
                    <a:pt x="17403" y="795373"/>
                  </a:lnTo>
                  <a:lnTo>
                    <a:pt x="15469" y="774103"/>
                  </a:lnTo>
                  <a:lnTo>
                    <a:pt x="35450" y="730919"/>
                  </a:lnTo>
                  <a:lnTo>
                    <a:pt x="63810" y="689667"/>
                  </a:lnTo>
                  <a:lnTo>
                    <a:pt x="85080" y="652284"/>
                  </a:lnTo>
                  <a:lnTo>
                    <a:pt x="94104" y="643260"/>
                  </a:lnTo>
                  <a:lnTo>
                    <a:pt x="103772" y="644549"/>
                  </a:lnTo>
                  <a:lnTo>
                    <a:pt x="112796" y="641971"/>
                  </a:lnTo>
                  <a:lnTo>
                    <a:pt x="117952" y="632303"/>
                  </a:lnTo>
                  <a:lnTo>
                    <a:pt x="119886" y="621345"/>
                  </a:lnTo>
                  <a:lnTo>
                    <a:pt x="122464" y="607165"/>
                  </a:lnTo>
                  <a:lnTo>
                    <a:pt x="127621" y="594274"/>
                  </a:lnTo>
                  <a:lnTo>
                    <a:pt x="130199" y="579450"/>
                  </a:lnTo>
                  <a:lnTo>
                    <a:pt x="128265" y="565269"/>
                  </a:lnTo>
                  <a:lnTo>
                    <a:pt x="121175" y="552378"/>
                  </a:lnTo>
                  <a:lnTo>
                    <a:pt x="112796" y="544644"/>
                  </a:lnTo>
                  <a:lnTo>
                    <a:pt x="114085" y="518217"/>
                  </a:lnTo>
                  <a:lnTo>
                    <a:pt x="100550" y="509194"/>
                  </a:lnTo>
                  <a:lnTo>
                    <a:pt x="83147" y="473743"/>
                  </a:lnTo>
                  <a:lnTo>
                    <a:pt x="69611" y="465364"/>
                  </a:lnTo>
                  <a:lnTo>
                    <a:pt x="57365" y="453118"/>
                  </a:lnTo>
                  <a:lnTo>
                    <a:pt x="48986" y="433782"/>
                  </a:lnTo>
                  <a:lnTo>
                    <a:pt x="94749" y="420891"/>
                  </a:lnTo>
                  <a:lnTo>
                    <a:pt x="138578" y="399620"/>
                  </a:lnTo>
                  <a:lnTo>
                    <a:pt x="172094" y="388019"/>
                  </a:lnTo>
                  <a:lnTo>
                    <a:pt x="181763" y="350635"/>
                  </a:lnTo>
                  <a:lnTo>
                    <a:pt x="197876" y="332587"/>
                  </a:lnTo>
                  <a:lnTo>
                    <a:pt x="224303" y="321630"/>
                  </a:lnTo>
                  <a:lnTo>
                    <a:pt x="236549" y="305516"/>
                  </a:lnTo>
                  <a:lnTo>
                    <a:pt x="244929" y="284246"/>
                  </a:lnTo>
                  <a:lnTo>
                    <a:pt x="261042" y="267488"/>
                  </a:lnTo>
                  <a:lnTo>
                    <a:pt x="281023" y="271355"/>
                  </a:lnTo>
                  <a:lnTo>
                    <a:pt x="286824" y="279090"/>
                  </a:lnTo>
                  <a:lnTo>
                    <a:pt x="311962" y="261042"/>
                  </a:lnTo>
                  <a:lnTo>
                    <a:pt x="360947" y="170161"/>
                  </a:lnTo>
                  <a:lnTo>
                    <a:pt x="371905" y="149535"/>
                  </a:lnTo>
                  <a:lnTo>
                    <a:pt x="388018" y="137289"/>
                  </a:lnTo>
                  <a:lnTo>
                    <a:pt x="396398" y="125043"/>
                  </a:lnTo>
                  <a:lnTo>
                    <a:pt x="403488" y="111507"/>
                  </a:lnTo>
                  <a:lnTo>
                    <a:pt x="511127" y="81858"/>
                  </a:lnTo>
                  <a:lnTo>
                    <a:pt x="619412" y="67033"/>
                  </a:lnTo>
                  <a:lnTo>
                    <a:pt x="610388" y="128910"/>
                  </a:lnTo>
                  <a:lnTo>
                    <a:pt x="641971" y="121175"/>
                  </a:lnTo>
                  <a:lnTo>
                    <a:pt x="672909" y="123753"/>
                  </a:lnTo>
                  <a:lnTo>
                    <a:pt x="690312" y="133422"/>
                  </a:lnTo>
                  <a:lnTo>
                    <a:pt x="698047" y="126332"/>
                  </a:lnTo>
                  <a:lnTo>
                    <a:pt x="705136" y="117953"/>
                  </a:lnTo>
                  <a:lnTo>
                    <a:pt x="725762" y="103772"/>
                  </a:lnTo>
                  <a:lnTo>
                    <a:pt x="719961" y="41251"/>
                  </a:lnTo>
                  <a:lnTo>
                    <a:pt x="739298" y="17403"/>
                  </a:lnTo>
                  <a:lnTo>
                    <a:pt x="791506" y="0"/>
                  </a:lnTo>
                  <a:lnTo>
                    <a:pt x="830179" y="41251"/>
                  </a:lnTo>
                  <a:lnTo>
                    <a:pt x="830179" y="68967"/>
                  </a:lnTo>
                  <a:lnTo>
                    <a:pt x="843070" y="86370"/>
                  </a:lnTo>
                  <a:lnTo>
                    <a:pt x="876586" y="78635"/>
                  </a:lnTo>
                  <a:lnTo>
                    <a:pt x="910103" y="59299"/>
                  </a:lnTo>
                  <a:lnTo>
                    <a:pt x="930729" y="43829"/>
                  </a:lnTo>
                  <a:lnTo>
                    <a:pt x="955221" y="48986"/>
                  </a:lnTo>
                  <a:lnTo>
                    <a:pt x="975203" y="38029"/>
                  </a:lnTo>
                  <a:lnTo>
                    <a:pt x="999051" y="19981"/>
                  </a:lnTo>
                  <a:lnTo>
                    <a:pt x="1055771" y="39962"/>
                  </a:lnTo>
                  <a:lnTo>
                    <a:pt x="1113781" y="49630"/>
                  </a:lnTo>
                  <a:lnTo>
                    <a:pt x="1132472" y="54787"/>
                  </a:lnTo>
                  <a:lnTo>
                    <a:pt x="1120871" y="81858"/>
                  </a:lnTo>
                  <a:lnTo>
                    <a:pt x="1091221" y="103128"/>
                  </a:lnTo>
                  <a:lnTo>
                    <a:pt x="1073819" y="130199"/>
                  </a:lnTo>
                  <a:lnTo>
                    <a:pt x="1084776" y="142445"/>
                  </a:lnTo>
                  <a:lnTo>
                    <a:pt x="1098956" y="150825"/>
                  </a:lnTo>
                  <a:lnTo>
                    <a:pt x="1108624" y="150825"/>
                  </a:lnTo>
                  <a:lnTo>
                    <a:pt x="1117648" y="146313"/>
                  </a:lnTo>
                  <a:lnTo>
                    <a:pt x="1148586" y="136000"/>
                  </a:lnTo>
                  <a:lnTo>
                    <a:pt x="1196927" y="130844"/>
                  </a:lnTo>
                  <a:lnTo>
                    <a:pt x="1207240" y="141801"/>
                  </a:lnTo>
                  <a:lnTo>
                    <a:pt x="1205306" y="159848"/>
                  </a:lnTo>
                  <a:lnTo>
                    <a:pt x="1225932" y="181118"/>
                  </a:lnTo>
                  <a:lnTo>
                    <a:pt x="1233022" y="197877"/>
                  </a:lnTo>
                  <a:lnTo>
                    <a:pt x="1251714" y="196587"/>
                  </a:lnTo>
                  <a:lnTo>
                    <a:pt x="1273629" y="192720"/>
                  </a:lnTo>
                  <a:lnTo>
                    <a:pt x="1298122" y="184986"/>
                  </a:lnTo>
                  <a:lnTo>
                    <a:pt x="1322614" y="184341"/>
                  </a:lnTo>
                  <a:lnTo>
                    <a:pt x="1346463" y="203033"/>
                  </a:lnTo>
                  <a:lnTo>
                    <a:pt x="1373534" y="220436"/>
                  </a:lnTo>
                  <a:lnTo>
                    <a:pt x="1399960" y="225592"/>
                  </a:lnTo>
                  <a:lnTo>
                    <a:pt x="1426387" y="228815"/>
                  </a:lnTo>
                  <a:lnTo>
                    <a:pt x="1447012" y="237839"/>
                  </a:lnTo>
                  <a:lnTo>
                    <a:pt x="1466993" y="250730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72C07088-875D-47C8-AA00-83943F7E8704}"/>
                </a:ext>
              </a:extLst>
            </p:cNvPr>
            <p:cNvSpPr/>
            <p:nvPr/>
          </p:nvSpPr>
          <p:spPr>
            <a:xfrm>
              <a:off x="8054104" y="2706571"/>
              <a:ext cx="314186" cy="168476"/>
            </a:xfrm>
            <a:custGeom>
              <a:avLst/>
              <a:gdLst>
                <a:gd name="connsiteX0" fmla="*/ 225592 w 444738"/>
                <a:gd name="connsiteY0" fmla="*/ 63810 h 238483"/>
                <a:gd name="connsiteX1" fmla="*/ 232038 w 444738"/>
                <a:gd name="connsiteY1" fmla="*/ 79280 h 238483"/>
                <a:gd name="connsiteX2" fmla="*/ 226881 w 444738"/>
                <a:gd name="connsiteY2" fmla="*/ 81858 h 238483"/>
                <a:gd name="connsiteX3" fmla="*/ 217857 w 444738"/>
                <a:gd name="connsiteY3" fmla="*/ 88303 h 238483"/>
                <a:gd name="connsiteX4" fmla="*/ 214635 w 444738"/>
                <a:gd name="connsiteY4" fmla="*/ 92815 h 238483"/>
                <a:gd name="connsiteX5" fmla="*/ 196587 w 444738"/>
                <a:gd name="connsiteY5" fmla="*/ 96682 h 238483"/>
                <a:gd name="connsiteX6" fmla="*/ 188853 w 444738"/>
                <a:gd name="connsiteY6" fmla="*/ 95393 h 238483"/>
                <a:gd name="connsiteX7" fmla="*/ 154047 w 444738"/>
                <a:gd name="connsiteY7" fmla="*/ 110862 h 238483"/>
                <a:gd name="connsiteX8" fmla="*/ 141156 w 444738"/>
                <a:gd name="connsiteY8" fmla="*/ 122464 h 238483"/>
                <a:gd name="connsiteX9" fmla="*/ 134066 w 444738"/>
                <a:gd name="connsiteY9" fmla="*/ 135355 h 238483"/>
                <a:gd name="connsiteX10" fmla="*/ 89592 w 444738"/>
                <a:gd name="connsiteY10" fmla="*/ 168872 h 238483"/>
                <a:gd name="connsiteX11" fmla="*/ 79924 w 444738"/>
                <a:gd name="connsiteY11" fmla="*/ 166938 h 238483"/>
                <a:gd name="connsiteX12" fmla="*/ 66388 w 444738"/>
                <a:gd name="connsiteY12" fmla="*/ 166938 h 238483"/>
                <a:gd name="connsiteX13" fmla="*/ 61877 w 444738"/>
                <a:gd name="connsiteY13" fmla="*/ 150824 h 238483"/>
                <a:gd name="connsiteX14" fmla="*/ 54142 w 444738"/>
                <a:gd name="connsiteY14" fmla="*/ 145668 h 238483"/>
                <a:gd name="connsiteX15" fmla="*/ 50275 w 444738"/>
                <a:gd name="connsiteY15" fmla="*/ 150180 h 238483"/>
                <a:gd name="connsiteX16" fmla="*/ 45118 w 444738"/>
                <a:gd name="connsiteY16" fmla="*/ 137933 h 238483"/>
                <a:gd name="connsiteX17" fmla="*/ 38673 w 444738"/>
                <a:gd name="connsiteY17" fmla="*/ 136644 h 238483"/>
                <a:gd name="connsiteX18" fmla="*/ 28360 w 444738"/>
                <a:gd name="connsiteY18" fmla="*/ 147602 h 238483"/>
                <a:gd name="connsiteX19" fmla="*/ 20625 w 444738"/>
                <a:gd name="connsiteY19" fmla="*/ 143734 h 238483"/>
                <a:gd name="connsiteX20" fmla="*/ 9668 w 444738"/>
                <a:gd name="connsiteY20" fmla="*/ 141156 h 238483"/>
                <a:gd name="connsiteX21" fmla="*/ 16114 w 444738"/>
                <a:gd name="connsiteY21" fmla="*/ 134711 h 238483"/>
                <a:gd name="connsiteX22" fmla="*/ 14180 w 444738"/>
                <a:gd name="connsiteY22" fmla="*/ 127621 h 238483"/>
                <a:gd name="connsiteX23" fmla="*/ 3223 w 444738"/>
                <a:gd name="connsiteY23" fmla="*/ 117308 h 238483"/>
                <a:gd name="connsiteX24" fmla="*/ 0 w 444738"/>
                <a:gd name="connsiteY24" fmla="*/ 110218 h 238483"/>
                <a:gd name="connsiteX25" fmla="*/ 3867 w 444738"/>
                <a:gd name="connsiteY25" fmla="*/ 100550 h 238483"/>
                <a:gd name="connsiteX26" fmla="*/ 10313 w 444738"/>
                <a:gd name="connsiteY26" fmla="*/ 99260 h 238483"/>
                <a:gd name="connsiteX27" fmla="*/ 18692 w 444738"/>
                <a:gd name="connsiteY27" fmla="*/ 103128 h 238483"/>
                <a:gd name="connsiteX28" fmla="*/ 65099 w 444738"/>
                <a:gd name="connsiteY28" fmla="*/ 70900 h 238483"/>
                <a:gd name="connsiteX29" fmla="*/ 97971 w 444738"/>
                <a:gd name="connsiteY29" fmla="*/ 67033 h 238483"/>
                <a:gd name="connsiteX30" fmla="*/ 120531 w 444738"/>
                <a:gd name="connsiteY30" fmla="*/ 67678 h 238483"/>
                <a:gd name="connsiteX31" fmla="*/ 141156 w 444738"/>
                <a:gd name="connsiteY31" fmla="*/ 56720 h 238483"/>
                <a:gd name="connsiteX32" fmla="*/ 148246 w 444738"/>
                <a:gd name="connsiteY32" fmla="*/ 27716 h 238483"/>
                <a:gd name="connsiteX33" fmla="*/ 162426 w 444738"/>
                <a:gd name="connsiteY33" fmla="*/ 22559 h 238483"/>
                <a:gd name="connsiteX34" fmla="*/ 174673 w 444738"/>
                <a:gd name="connsiteY34" fmla="*/ 34806 h 238483"/>
                <a:gd name="connsiteX35" fmla="*/ 192076 w 444738"/>
                <a:gd name="connsiteY35" fmla="*/ 42540 h 238483"/>
                <a:gd name="connsiteX36" fmla="*/ 203677 w 444738"/>
                <a:gd name="connsiteY36" fmla="*/ 43829 h 238483"/>
                <a:gd name="connsiteX37" fmla="*/ 212057 w 444738"/>
                <a:gd name="connsiteY37" fmla="*/ 48341 h 238483"/>
                <a:gd name="connsiteX38" fmla="*/ 219791 w 444738"/>
                <a:gd name="connsiteY38" fmla="*/ 58654 h 238483"/>
                <a:gd name="connsiteX39" fmla="*/ 225592 w 444738"/>
                <a:gd name="connsiteY39" fmla="*/ 63810 h 238483"/>
                <a:gd name="connsiteX40" fmla="*/ 371905 w 444738"/>
                <a:gd name="connsiteY40" fmla="*/ 224948 h 238483"/>
                <a:gd name="connsiteX41" fmla="*/ 369326 w 444738"/>
                <a:gd name="connsiteY41" fmla="*/ 215924 h 238483"/>
                <a:gd name="connsiteX42" fmla="*/ 315829 w 444738"/>
                <a:gd name="connsiteY42" fmla="*/ 209478 h 238483"/>
                <a:gd name="connsiteX43" fmla="*/ 290692 w 444738"/>
                <a:gd name="connsiteY43" fmla="*/ 241061 h 238483"/>
                <a:gd name="connsiteX44" fmla="*/ 264910 w 444738"/>
                <a:gd name="connsiteY44" fmla="*/ 221725 h 238483"/>
                <a:gd name="connsiteX45" fmla="*/ 275222 w 444738"/>
                <a:gd name="connsiteY45" fmla="*/ 197876 h 238483"/>
                <a:gd name="connsiteX46" fmla="*/ 288758 w 444738"/>
                <a:gd name="connsiteY46" fmla="*/ 177895 h 238483"/>
                <a:gd name="connsiteX47" fmla="*/ 280379 w 444738"/>
                <a:gd name="connsiteY47" fmla="*/ 163071 h 238483"/>
                <a:gd name="connsiteX48" fmla="*/ 245573 w 444738"/>
                <a:gd name="connsiteY48" fmla="*/ 144379 h 238483"/>
                <a:gd name="connsiteX49" fmla="*/ 247507 w 444738"/>
                <a:gd name="connsiteY49" fmla="*/ 121175 h 238483"/>
                <a:gd name="connsiteX50" fmla="*/ 244284 w 444738"/>
                <a:gd name="connsiteY50" fmla="*/ 102483 h 238483"/>
                <a:gd name="connsiteX51" fmla="*/ 254597 w 444738"/>
                <a:gd name="connsiteY51" fmla="*/ 85080 h 238483"/>
                <a:gd name="connsiteX52" fmla="*/ 283602 w 444738"/>
                <a:gd name="connsiteY52" fmla="*/ 76701 h 238483"/>
                <a:gd name="connsiteX53" fmla="*/ 292625 w 444738"/>
                <a:gd name="connsiteY53" fmla="*/ 72189 h 238483"/>
                <a:gd name="connsiteX54" fmla="*/ 294559 w 444738"/>
                <a:gd name="connsiteY54" fmla="*/ 61232 h 238483"/>
                <a:gd name="connsiteX55" fmla="*/ 281023 w 444738"/>
                <a:gd name="connsiteY55" fmla="*/ 57365 h 238483"/>
                <a:gd name="connsiteX56" fmla="*/ 277156 w 444738"/>
                <a:gd name="connsiteY56" fmla="*/ 68967 h 238483"/>
                <a:gd name="connsiteX57" fmla="*/ 255886 w 444738"/>
                <a:gd name="connsiteY57" fmla="*/ 70900 h 238483"/>
                <a:gd name="connsiteX58" fmla="*/ 250729 w 444738"/>
                <a:gd name="connsiteY58" fmla="*/ 58009 h 238483"/>
                <a:gd name="connsiteX59" fmla="*/ 248151 w 444738"/>
                <a:gd name="connsiteY59" fmla="*/ 34806 h 238483"/>
                <a:gd name="connsiteX60" fmla="*/ 253308 w 444738"/>
                <a:gd name="connsiteY60" fmla="*/ 3223 h 238483"/>
                <a:gd name="connsiteX61" fmla="*/ 351924 w 444738"/>
                <a:gd name="connsiteY61" fmla="*/ 0 h 238483"/>
                <a:gd name="connsiteX62" fmla="*/ 412511 w 444738"/>
                <a:gd name="connsiteY62" fmla="*/ 58009 h 238483"/>
                <a:gd name="connsiteX63" fmla="*/ 411867 w 444738"/>
                <a:gd name="connsiteY63" fmla="*/ 88303 h 238483"/>
                <a:gd name="connsiteX64" fmla="*/ 422824 w 444738"/>
                <a:gd name="connsiteY64" fmla="*/ 113441 h 238483"/>
                <a:gd name="connsiteX65" fmla="*/ 439582 w 444738"/>
                <a:gd name="connsiteY65" fmla="*/ 124398 h 238483"/>
                <a:gd name="connsiteX66" fmla="*/ 449250 w 444738"/>
                <a:gd name="connsiteY66" fmla="*/ 139867 h 238483"/>
                <a:gd name="connsiteX67" fmla="*/ 439582 w 444738"/>
                <a:gd name="connsiteY67" fmla="*/ 172095 h 238483"/>
                <a:gd name="connsiteX68" fmla="*/ 425402 w 444738"/>
                <a:gd name="connsiteY68" fmla="*/ 199810 h 238483"/>
                <a:gd name="connsiteX69" fmla="*/ 404132 w 444738"/>
                <a:gd name="connsiteY69" fmla="*/ 215279 h 238483"/>
                <a:gd name="connsiteX70" fmla="*/ 371905 w 444738"/>
                <a:gd name="connsiteY70" fmla="*/ 224948 h 238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444738" h="238483">
                  <a:moveTo>
                    <a:pt x="225592" y="63810"/>
                  </a:moveTo>
                  <a:lnTo>
                    <a:pt x="232038" y="79280"/>
                  </a:lnTo>
                  <a:lnTo>
                    <a:pt x="226881" y="81858"/>
                  </a:lnTo>
                  <a:lnTo>
                    <a:pt x="217857" y="88303"/>
                  </a:lnTo>
                  <a:lnTo>
                    <a:pt x="214635" y="92815"/>
                  </a:lnTo>
                  <a:lnTo>
                    <a:pt x="196587" y="96682"/>
                  </a:lnTo>
                  <a:lnTo>
                    <a:pt x="188853" y="95393"/>
                  </a:lnTo>
                  <a:lnTo>
                    <a:pt x="154047" y="110862"/>
                  </a:lnTo>
                  <a:lnTo>
                    <a:pt x="141156" y="122464"/>
                  </a:lnTo>
                  <a:lnTo>
                    <a:pt x="134066" y="135355"/>
                  </a:lnTo>
                  <a:lnTo>
                    <a:pt x="89592" y="168872"/>
                  </a:lnTo>
                  <a:lnTo>
                    <a:pt x="79924" y="166938"/>
                  </a:lnTo>
                  <a:lnTo>
                    <a:pt x="66388" y="166938"/>
                  </a:lnTo>
                  <a:lnTo>
                    <a:pt x="61877" y="150824"/>
                  </a:lnTo>
                  <a:lnTo>
                    <a:pt x="54142" y="145668"/>
                  </a:lnTo>
                  <a:lnTo>
                    <a:pt x="50275" y="150180"/>
                  </a:lnTo>
                  <a:lnTo>
                    <a:pt x="45118" y="137933"/>
                  </a:lnTo>
                  <a:lnTo>
                    <a:pt x="38673" y="136644"/>
                  </a:lnTo>
                  <a:lnTo>
                    <a:pt x="28360" y="147602"/>
                  </a:lnTo>
                  <a:lnTo>
                    <a:pt x="20625" y="143734"/>
                  </a:lnTo>
                  <a:lnTo>
                    <a:pt x="9668" y="141156"/>
                  </a:lnTo>
                  <a:lnTo>
                    <a:pt x="16114" y="134711"/>
                  </a:lnTo>
                  <a:lnTo>
                    <a:pt x="14180" y="127621"/>
                  </a:lnTo>
                  <a:lnTo>
                    <a:pt x="3223" y="117308"/>
                  </a:lnTo>
                  <a:lnTo>
                    <a:pt x="0" y="110218"/>
                  </a:lnTo>
                  <a:lnTo>
                    <a:pt x="3867" y="100550"/>
                  </a:lnTo>
                  <a:lnTo>
                    <a:pt x="10313" y="99260"/>
                  </a:lnTo>
                  <a:lnTo>
                    <a:pt x="18692" y="103128"/>
                  </a:lnTo>
                  <a:lnTo>
                    <a:pt x="65099" y="70900"/>
                  </a:lnTo>
                  <a:lnTo>
                    <a:pt x="97971" y="67033"/>
                  </a:lnTo>
                  <a:lnTo>
                    <a:pt x="120531" y="67678"/>
                  </a:lnTo>
                  <a:lnTo>
                    <a:pt x="141156" y="56720"/>
                  </a:lnTo>
                  <a:lnTo>
                    <a:pt x="148246" y="27716"/>
                  </a:lnTo>
                  <a:lnTo>
                    <a:pt x="162426" y="22559"/>
                  </a:lnTo>
                  <a:lnTo>
                    <a:pt x="174673" y="34806"/>
                  </a:lnTo>
                  <a:lnTo>
                    <a:pt x="192076" y="42540"/>
                  </a:lnTo>
                  <a:lnTo>
                    <a:pt x="203677" y="43829"/>
                  </a:lnTo>
                  <a:lnTo>
                    <a:pt x="212057" y="48341"/>
                  </a:lnTo>
                  <a:lnTo>
                    <a:pt x="219791" y="58654"/>
                  </a:lnTo>
                  <a:lnTo>
                    <a:pt x="225592" y="63810"/>
                  </a:lnTo>
                  <a:close/>
                  <a:moveTo>
                    <a:pt x="371905" y="224948"/>
                  </a:moveTo>
                  <a:lnTo>
                    <a:pt x="369326" y="215924"/>
                  </a:lnTo>
                  <a:lnTo>
                    <a:pt x="315829" y="209478"/>
                  </a:lnTo>
                  <a:lnTo>
                    <a:pt x="290692" y="241061"/>
                  </a:lnTo>
                  <a:lnTo>
                    <a:pt x="264910" y="221725"/>
                  </a:lnTo>
                  <a:lnTo>
                    <a:pt x="275222" y="197876"/>
                  </a:lnTo>
                  <a:lnTo>
                    <a:pt x="288758" y="177895"/>
                  </a:lnTo>
                  <a:lnTo>
                    <a:pt x="280379" y="163071"/>
                  </a:lnTo>
                  <a:lnTo>
                    <a:pt x="245573" y="144379"/>
                  </a:lnTo>
                  <a:lnTo>
                    <a:pt x="247507" y="121175"/>
                  </a:lnTo>
                  <a:lnTo>
                    <a:pt x="244284" y="102483"/>
                  </a:lnTo>
                  <a:lnTo>
                    <a:pt x="254597" y="85080"/>
                  </a:lnTo>
                  <a:lnTo>
                    <a:pt x="283602" y="76701"/>
                  </a:lnTo>
                  <a:lnTo>
                    <a:pt x="292625" y="72189"/>
                  </a:lnTo>
                  <a:lnTo>
                    <a:pt x="294559" y="61232"/>
                  </a:lnTo>
                  <a:lnTo>
                    <a:pt x="281023" y="57365"/>
                  </a:lnTo>
                  <a:lnTo>
                    <a:pt x="277156" y="68967"/>
                  </a:lnTo>
                  <a:lnTo>
                    <a:pt x="255886" y="70900"/>
                  </a:lnTo>
                  <a:lnTo>
                    <a:pt x="250729" y="58009"/>
                  </a:lnTo>
                  <a:lnTo>
                    <a:pt x="248151" y="34806"/>
                  </a:lnTo>
                  <a:lnTo>
                    <a:pt x="253308" y="3223"/>
                  </a:lnTo>
                  <a:lnTo>
                    <a:pt x="351924" y="0"/>
                  </a:lnTo>
                  <a:lnTo>
                    <a:pt x="412511" y="58009"/>
                  </a:lnTo>
                  <a:lnTo>
                    <a:pt x="411867" y="88303"/>
                  </a:lnTo>
                  <a:lnTo>
                    <a:pt x="422824" y="113441"/>
                  </a:lnTo>
                  <a:lnTo>
                    <a:pt x="439582" y="124398"/>
                  </a:lnTo>
                  <a:lnTo>
                    <a:pt x="449250" y="139867"/>
                  </a:lnTo>
                  <a:lnTo>
                    <a:pt x="439582" y="172095"/>
                  </a:lnTo>
                  <a:lnTo>
                    <a:pt x="425402" y="199810"/>
                  </a:lnTo>
                  <a:lnTo>
                    <a:pt x="404132" y="215279"/>
                  </a:lnTo>
                  <a:lnTo>
                    <a:pt x="371905" y="224948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D9DF1378-3196-4D83-94E5-E8918D4E0FD4}"/>
                </a:ext>
              </a:extLst>
            </p:cNvPr>
            <p:cNvSpPr/>
            <p:nvPr/>
          </p:nvSpPr>
          <p:spPr>
            <a:xfrm>
              <a:off x="8493964" y="1723944"/>
              <a:ext cx="1803152" cy="1830472"/>
            </a:xfrm>
            <a:custGeom>
              <a:avLst/>
              <a:gdLst>
                <a:gd name="connsiteX0" fmla="*/ 2506006 w 2552413"/>
                <a:gd name="connsiteY0" fmla="*/ 2587864 h 2591086"/>
                <a:gd name="connsiteX1" fmla="*/ 2495694 w 2552413"/>
                <a:gd name="connsiteY1" fmla="*/ 2587219 h 2591086"/>
                <a:gd name="connsiteX2" fmla="*/ 2461532 w 2552413"/>
                <a:gd name="connsiteY2" fmla="*/ 2579485 h 2591086"/>
                <a:gd name="connsiteX3" fmla="*/ 2428660 w 2552413"/>
                <a:gd name="connsiteY3" fmla="*/ 2594309 h 2591086"/>
                <a:gd name="connsiteX4" fmla="*/ 2358404 w 2552413"/>
                <a:gd name="connsiteY4" fmla="*/ 2567883 h 2591086"/>
                <a:gd name="connsiteX5" fmla="*/ 2369362 w 2552413"/>
                <a:gd name="connsiteY5" fmla="*/ 2537589 h 2591086"/>
                <a:gd name="connsiteX6" fmla="*/ 2366139 w 2552413"/>
                <a:gd name="connsiteY6" fmla="*/ 2509229 h 2591086"/>
                <a:gd name="connsiteX7" fmla="*/ 2357116 w 2552413"/>
                <a:gd name="connsiteY7" fmla="*/ 2477646 h 2591086"/>
                <a:gd name="connsiteX8" fmla="*/ 2354537 w 2552413"/>
                <a:gd name="connsiteY8" fmla="*/ 2442196 h 2591086"/>
                <a:gd name="connsiteX9" fmla="*/ 2368073 w 2552413"/>
                <a:gd name="connsiteY9" fmla="*/ 2408035 h 2591086"/>
                <a:gd name="connsiteX10" fmla="*/ 2379030 w 2552413"/>
                <a:gd name="connsiteY10" fmla="*/ 2376452 h 2591086"/>
                <a:gd name="connsiteX11" fmla="*/ 2371295 w 2552413"/>
                <a:gd name="connsiteY11" fmla="*/ 2366784 h 2591086"/>
                <a:gd name="connsiteX12" fmla="*/ 2362272 w 2552413"/>
                <a:gd name="connsiteY12" fmla="*/ 2358404 h 2591086"/>
                <a:gd name="connsiteX13" fmla="*/ 2366784 w 2552413"/>
                <a:gd name="connsiteY13" fmla="*/ 2329400 h 2591086"/>
                <a:gd name="connsiteX14" fmla="*/ 2292016 w 2552413"/>
                <a:gd name="connsiteY14" fmla="*/ 2323599 h 2591086"/>
                <a:gd name="connsiteX15" fmla="*/ 2270101 w 2552413"/>
                <a:gd name="connsiteY15" fmla="*/ 2311352 h 2591086"/>
                <a:gd name="connsiteX16" fmla="*/ 2246253 w 2552413"/>
                <a:gd name="connsiteY16" fmla="*/ 2301040 h 2591086"/>
                <a:gd name="connsiteX17" fmla="*/ 2236585 w 2552413"/>
                <a:gd name="connsiteY17" fmla="*/ 2277836 h 2591086"/>
                <a:gd name="connsiteX18" fmla="*/ 2229495 w 2552413"/>
                <a:gd name="connsiteY18" fmla="*/ 2250765 h 2591086"/>
                <a:gd name="connsiteX19" fmla="*/ 2195978 w 2552413"/>
                <a:gd name="connsiteY19" fmla="*/ 2234651 h 2591086"/>
                <a:gd name="connsiteX20" fmla="*/ 2174708 w 2552413"/>
                <a:gd name="connsiteY20" fmla="*/ 2203068 h 2591086"/>
                <a:gd name="connsiteX21" fmla="*/ 2170196 w 2552413"/>
                <a:gd name="connsiteY21" fmla="*/ 2161172 h 2591086"/>
                <a:gd name="connsiteX22" fmla="*/ 2177286 w 2552413"/>
                <a:gd name="connsiteY22" fmla="*/ 2129590 h 2591086"/>
                <a:gd name="connsiteX23" fmla="*/ 2194689 w 2552413"/>
                <a:gd name="connsiteY23" fmla="*/ 2116699 h 2591086"/>
                <a:gd name="connsiteX24" fmla="*/ 2214026 w 2552413"/>
                <a:gd name="connsiteY24" fmla="*/ 2109609 h 2591086"/>
                <a:gd name="connsiteX25" fmla="*/ 2243675 w 2552413"/>
                <a:gd name="connsiteY25" fmla="*/ 2121211 h 2591086"/>
                <a:gd name="connsiteX26" fmla="*/ 2268167 w 2552413"/>
                <a:gd name="connsiteY26" fmla="*/ 2103163 h 2591086"/>
                <a:gd name="connsiteX27" fmla="*/ 2257855 w 2552413"/>
                <a:gd name="connsiteY27" fmla="*/ 2073514 h 2591086"/>
                <a:gd name="connsiteX28" fmla="*/ 2226272 w 2552413"/>
                <a:gd name="connsiteY28" fmla="*/ 2054177 h 2591086"/>
                <a:gd name="connsiteX29" fmla="*/ 2191466 w 2552413"/>
                <a:gd name="connsiteY29" fmla="*/ 2046443 h 2591086"/>
                <a:gd name="connsiteX30" fmla="*/ 2163751 w 2552413"/>
                <a:gd name="connsiteY30" fmla="*/ 2060623 h 2591086"/>
                <a:gd name="connsiteX31" fmla="*/ 2136680 w 2552413"/>
                <a:gd name="connsiteY31" fmla="*/ 2067713 h 2591086"/>
                <a:gd name="connsiteX32" fmla="*/ 2099296 w 2552413"/>
                <a:gd name="connsiteY32" fmla="*/ 2050310 h 2591086"/>
                <a:gd name="connsiteX33" fmla="*/ 2059334 w 2552413"/>
                <a:gd name="connsiteY33" fmla="*/ 2043865 h 2591086"/>
                <a:gd name="connsiteX34" fmla="*/ 2045798 w 2552413"/>
                <a:gd name="connsiteY34" fmla="*/ 2049021 h 2591086"/>
                <a:gd name="connsiteX35" fmla="*/ 2034841 w 2552413"/>
                <a:gd name="connsiteY35" fmla="*/ 2047732 h 2591086"/>
                <a:gd name="connsiteX36" fmla="*/ 2025817 w 2552413"/>
                <a:gd name="connsiteY36" fmla="*/ 2036130 h 2591086"/>
                <a:gd name="connsiteX37" fmla="*/ 2013571 w 2552413"/>
                <a:gd name="connsiteY37" fmla="*/ 2030974 h 2591086"/>
                <a:gd name="connsiteX38" fmla="*/ 1984566 w 2552413"/>
                <a:gd name="connsiteY38" fmla="*/ 2053533 h 2591086"/>
                <a:gd name="connsiteX39" fmla="*/ 1954272 w 2552413"/>
                <a:gd name="connsiteY39" fmla="*/ 2065779 h 2591086"/>
                <a:gd name="connsiteX40" fmla="*/ 1951694 w 2552413"/>
                <a:gd name="connsiteY40" fmla="*/ 2043220 h 2591086"/>
                <a:gd name="connsiteX41" fmla="*/ 1954272 w 2552413"/>
                <a:gd name="connsiteY41" fmla="*/ 2021305 h 2591086"/>
                <a:gd name="connsiteX42" fmla="*/ 1936225 w 2552413"/>
                <a:gd name="connsiteY42" fmla="*/ 2012282 h 2591086"/>
                <a:gd name="connsiteX43" fmla="*/ 1916888 w 2552413"/>
                <a:gd name="connsiteY43" fmla="*/ 2007770 h 2591086"/>
                <a:gd name="connsiteX44" fmla="*/ 1902708 w 2552413"/>
                <a:gd name="connsiteY44" fmla="*/ 1982632 h 2591086"/>
                <a:gd name="connsiteX45" fmla="*/ 1874348 w 2552413"/>
                <a:gd name="connsiteY45" fmla="*/ 1980054 h 2591086"/>
                <a:gd name="connsiteX46" fmla="*/ 1846633 w 2552413"/>
                <a:gd name="connsiteY46" fmla="*/ 1993590 h 2591086"/>
                <a:gd name="connsiteX47" fmla="*/ 1828585 w 2552413"/>
                <a:gd name="connsiteY47" fmla="*/ 2016149 h 2591086"/>
                <a:gd name="connsiteX48" fmla="*/ 1835031 w 2552413"/>
                <a:gd name="connsiteY48" fmla="*/ 2047732 h 2591086"/>
                <a:gd name="connsiteX49" fmla="*/ 1831808 w 2552413"/>
                <a:gd name="connsiteY49" fmla="*/ 2076737 h 2591086"/>
                <a:gd name="connsiteX50" fmla="*/ 1826007 w 2552413"/>
                <a:gd name="connsiteY50" fmla="*/ 2103808 h 2591086"/>
                <a:gd name="connsiteX51" fmla="*/ 1799581 w 2552413"/>
                <a:gd name="connsiteY51" fmla="*/ 2101874 h 2591086"/>
                <a:gd name="connsiteX52" fmla="*/ 1769287 w 2552413"/>
                <a:gd name="connsiteY52" fmla="*/ 2094784 h 2591086"/>
                <a:gd name="connsiteX53" fmla="*/ 1744149 w 2552413"/>
                <a:gd name="connsiteY53" fmla="*/ 2084471 h 2591086"/>
                <a:gd name="connsiteX54" fmla="*/ 1717723 w 2552413"/>
                <a:gd name="connsiteY54" fmla="*/ 2070291 h 2591086"/>
                <a:gd name="connsiteX55" fmla="*/ 1697742 w 2552413"/>
                <a:gd name="connsiteY55" fmla="*/ 2057400 h 2591086"/>
                <a:gd name="connsiteX56" fmla="*/ 1677116 w 2552413"/>
                <a:gd name="connsiteY56" fmla="*/ 2048376 h 2591086"/>
                <a:gd name="connsiteX57" fmla="*/ 1650690 w 2552413"/>
                <a:gd name="connsiteY57" fmla="*/ 2045154 h 2591086"/>
                <a:gd name="connsiteX58" fmla="*/ 1624263 w 2552413"/>
                <a:gd name="connsiteY58" fmla="*/ 2039997 h 2591086"/>
                <a:gd name="connsiteX59" fmla="*/ 1597192 w 2552413"/>
                <a:gd name="connsiteY59" fmla="*/ 2022594 h 2591086"/>
                <a:gd name="connsiteX60" fmla="*/ 1573344 w 2552413"/>
                <a:gd name="connsiteY60" fmla="*/ 2003902 h 2591086"/>
                <a:gd name="connsiteX61" fmla="*/ 1548851 w 2552413"/>
                <a:gd name="connsiteY61" fmla="*/ 2004547 h 2591086"/>
                <a:gd name="connsiteX62" fmla="*/ 1524358 w 2552413"/>
                <a:gd name="connsiteY62" fmla="*/ 2012282 h 2591086"/>
                <a:gd name="connsiteX63" fmla="*/ 1502443 w 2552413"/>
                <a:gd name="connsiteY63" fmla="*/ 2016149 h 2591086"/>
                <a:gd name="connsiteX64" fmla="*/ 1483752 w 2552413"/>
                <a:gd name="connsiteY64" fmla="*/ 2017438 h 2591086"/>
                <a:gd name="connsiteX65" fmla="*/ 1476661 w 2552413"/>
                <a:gd name="connsiteY65" fmla="*/ 2000680 h 2591086"/>
                <a:gd name="connsiteX66" fmla="*/ 1456036 w 2552413"/>
                <a:gd name="connsiteY66" fmla="*/ 1979410 h 2591086"/>
                <a:gd name="connsiteX67" fmla="*/ 1457970 w 2552413"/>
                <a:gd name="connsiteY67" fmla="*/ 1961362 h 2591086"/>
                <a:gd name="connsiteX68" fmla="*/ 1447657 w 2552413"/>
                <a:gd name="connsiteY68" fmla="*/ 1950405 h 2591086"/>
                <a:gd name="connsiteX69" fmla="*/ 1399316 w 2552413"/>
                <a:gd name="connsiteY69" fmla="*/ 1955561 h 2591086"/>
                <a:gd name="connsiteX70" fmla="*/ 1368377 w 2552413"/>
                <a:gd name="connsiteY70" fmla="*/ 1965874 h 2591086"/>
                <a:gd name="connsiteX71" fmla="*/ 1359353 w 2552413"/>
                <a:gd name="connsiteY71" fmla="*/ 1970386 h 2591086"/>
                <a:gd name="connsiteX72" fmla="*/ 1349685 w 2552413"/>
                <a:gd name="connsiteY72" fmla="*/ 1970386 h 2591086"/>
                <a:gd name="connsiteX73" fmla="*/ 1335505 w 2552413"/>
                <a:gd name="connsiteY73" fmla="*/ 1962007 h 2591086"/>
                <a:gd name="connsiteX74" fmla="*/ 1324548 w 2552413"/>
                <a:gd name="connsiteY74" fmla="*/ 1949760 h 2591086"/>
                <a:gd name="connsiteX75" fmla="*/ 1341951 w 2552413"/>
                <a:gd name="connsiteY75" fmla="*/ 1922689 h 2591086"/>
                <a:gd name="connsiteX76" fmla="*/ 1371600 w 2552413"/>
                <a:gd name="connsiteY76" fmla="*/ 1901419 h 2591086"/>
                <a:gd name="connsiteX77" fmla="*/ 1383202 w 2552413"/>
                <a:gd name="connsiteY77" fmla="*/ 1874348 h 2591086"/>
                <a:gd name="connsiteX78" fmla="*/ 1364510 w 2552413"/>
                <a:gd name="connsiteY78" fmla="*/ 1869192 h 2591086"/>
                <a:gd name="connsiteX79" fmla="*/ 1306501 w 2552413"/>
                <a:gd name="connsiteY79" fmla="*/ 1859524 h 2591086"/>
                <a:gd name="connsiteX80" fmla="*/ 1249780 w 2552413"/>
                <a:gd name="connsiteY80" fmla="*/ 1839543 h 2591086"/>
                <a:gd name="connsiteX81" fmla="*/ 1225932 w 2552413"/>
                <a:gd name="connsiteY81" fmla="*/ 1857590 h 2591086"/>
                <a:gd name="connsiteX82" fmla="*/ 1205951 w 2552413"/>
                <a:gd name="connsiteY82" fmla="*/ 1868547 h 2591086"/>
                <a:gd name="connsiteX83" fmla="*/ 1181458 w 2552413"/>
                <a:gd name="connsiteY83" fmla="*/ 1863391 h 2591086"/>
                <a:gd name="connsiteX84" fmla="*/ 1160832 w 2552413"/>
                <a:gd name="connsiteY84" fmla="*/ 1878860 h 2591086"/>
                <a:gd name="connsiteX85" fmla="*/ 1127316 w 2552413"/>
                <a:gd name="connsiteY85" fmla="*/ 1898196 h 2591086"/>
                <a:gd name="connsiteX86" fmla="*/ 1093800 w 2552413"/>
                <a:gd name="connsiteY86" fmla="*/ 1905931 h 2591086"/>
                <a:gd name="connsiteX87" fmla="*/ 1080909 w 2552413"/>
                <a:gd name="connsiteY87" fmla="*/ 1888528 h 2591086"/>
                <a:gd name="connsiteX88" fmla="*/ 1080909 w 2552413"/>
                <a:gd name="connsiteY88" fmla="*/ 1860813 h 2591086"/>
                <a:gd name="connsiteX89" fmla="*/ 1042236 w 2552413"/>
                <a:gd name="connsiteY89" fmla="*/ 1819561 h 2591086"/>
                <a:gd name="connsiteX90" fmla="*/ 990027 w 2552413"/>
                <a:gd name="connsiteY90" fmla="*/ 1836964 h 2591086"/>
                <a:gd name="connsiteX91" fmla="*/ 970691 w 2552413"/>
                <a:gd name="connsiteY91" fmla="*/ 1860813 h 2591086"/>
                <a:gd name="connsiteX92" fmla="*/ 976492 w 2552413"/>
                <a:gd name="connsiteY92" fmla="*/ 1923334 h 2591086"/>
                <a:gd name="connsiteX93" fmla="*/ 955866 w 2552413"/>
                <a:gd name="connsiteY93" fmla="*/ 1937514 h 2591086"/>
                <a:gd name="connsiteX94" fmla="*/ 948776 w 2552413"/>
                <a:gd name="connsiteY94" fmla="*/ 1945893 h 2591086"/>
                <a:gd name="connsiteX95" fmla="*/ 941041 w 2552413"/>
                <a:gd name="connsiteY95" fmla="*/ 1952983 h 2591086"/>
                <a:gd name="connsiteX96" fmla="*/ 923639 w 2552413"/>
                <a:gd name="connsiteY96" fmla="*/ 1943315 h 2591086"/>
                <a:gd name="connsiteX97" fmla="*/ 892700 w 2552413"/>
                <a:gd name="connsiteY97" fmla="*/ 1940737 h 2591086"/>
                <a:gd name="connsiteX98" fmla="*/ 861117 w 2552413"/>
                <a:gd name="connsiteY98" fmla="*/ 1948471 h 2591086"/>
                <a:gd name="connsiteX99" fmla="*/ 870141 w 2552413"/>
                <a:gd name="connsiteY99" fmla="*/ 1886595 h 2591086"/>
                <a:gd name="connsiteX100" fmla="*/ 761857 w 2552413"/>
                <a:gd name="connsiteY100" fmla="*/ 1901419 h 2591086"/>
                <a:gd name="connsiteX101" fmla="*/ 654217 w 2552413"/>
                <a:gd name="connsiteY101" fmla="*/ 1931069 h 2591086"/>
                <a:gd name="connsiteX102" fmla="*/ 709004 w 2552413"/>
                <a:gd name="connsiteY102" fmla="*/ 1828585 h 2591086"/>
                <a:gd name="connsiteX103" fmla="*/ 754767 w 2552413"/>
                <a:gd name="connsiteY103" fmla="*/ 1716434 h 2591086"/>
                <a:gd name="connsiteX104" fmla="*/ 817288 w 2552413"/>
                <a:gd name="connsiteY104" fmla="*/ 1582368 h 2591086"/>
                <a:gd name="connsiteX105" fmla="*/ 825023 w 2552413"/>
                <a:gd name="connsiteY105" fmla="*/ 1553363 h 2591086"/>
                <a:gd name="connsiteX106" fmla="*/ 819222 w 2552413"/>
                <a:gd name="connsiteY106" fmla="*/ 1524358 h 2591086"/>
                <a:gd name="connsiteX107" fmla="*/ 832757 w 2552413"/>
                <a:gd name="connsiteY107" fmla="*/ 1501154 h 2591086"/>
                <a:gd name="connsiteX108" fmla="*/ 851449 w 2552413"/>
                <a:gd name="connsiteY108" fmla="*/ 1477951 h 2591086"/>
                <a:gd name="connsiteX109" fmla="*/ 872075 w 2552413"/>
                <a:gd name="connsiteY109" fmla="*/ 1469571 h 2591086"/>
                <a:gd name="connsiteX110" fmla="*/ 882387 w 2552413"/>
                <a:gd name="connsiteY110" fmla="*/ 1447012 h 2591086"/>
                <a:gd name="connsiteX111" fmla="*/ 870785 w 2552413"/>
                <a:gd name="connsiteY111" fmla="*/ 1427031 h 2591086"/>
                <a:gd name="connsiteX112" fmla="*/ 855961 w 2552413"/>
                <a:gd name="connsiteY112" fmla="*/ 1414140 h 2591086"/>
                <a:gd name="connsiteX113" fmla="*/ 831468 w 2552413"/>
                <a:gd name="connsiteY113" fmla="*/ 1411562 h 2591086"/>
                <a:gd name="connsiteX114" fmla="*/ 806331 w 2552413"/>
                <a:gd name="connsiteY114" fmla="*/ 1401894 h 2591086"/>
                <a:gd name="connsiteX115" fmla="*/ 772170 w 2552413"/>
                <a:gd name="connsiteY115" fmla="*/ 1397382 h 2591086"/>
                <a:gd name="connsiteX116" fmla="*/ 714805 w 2552413"/>
                <a:gd name="connsiteY116" fmla="*/ 1365799 h 2591086"/>
                <a:gd name="connsiteX117" fmla="*/ 689023 w 2552413"/>
                <a:gd name="connsiteY117" fmla="*/ 1354842 h 2591086"/>
                <a:gd name="connsiteX118" fmla="*/ 663241 w 2552413"/>
                <a:gd name="connsiteY118" fmla="*/ 1338084 h 2591086"/>
                <a:gd name="connsiteX119" fmla="*/ 635525 w 2552413"/>
                <a:gd name="connsiteY119" fmla="*/ 1333572 h 2591086"/>
                <a:gd name="connsiteX120" fmla="*/ 607810 w 2552413"/>
                <a:gd name="connsiteY120" fmla="*/ 1342595 h 2591086"/>
                <a:gd name="connsiteX121" fmla="*/ 585250 w 2552413"/>
                <a:gd name="connsiteY121" fmla="*/ 1323259 h 2591086"/>
                <a:gd name="connsiteX122" fmla="*/ 587184 w 2552413"/>
                <a:gd name="connsiteY122" fmla="*/ 1301989 h 2591086"/>
                <a:gd name="connsiteX123" fmla="*/ 598141 w 2552413"/>
                <a:gd name="connsiteY123" fmla="*/ 1280074 h 2591086"/>
                <a:gd name="connsiteX124" fmla="*/ 602009 w 2552413"/>
                <a:gd name="connsiteY124" fmla="*/ 1254937 h 2591086"/>
                <a:gd name="connsiteX125" fmla="*/ 602653 w 2552413"/>
                <a:gd name="connsiteY125" fmla="*/ 1228510 h 2591086"/>
                <a:gd name="connsiteX126" fmla="*/ 575582 w 2552413"/>
                <a:gd name="connsiteY126" fmla="*/ 1237534 h 2591086"/>
                <a:gd name="connsiteX127" fmla="*/ 563336 w 2552413"/>
                <a:gd name="connsiteY127" fmla="*/ 1222065 h 2591086"/>
                <a:gd name="connsiteX128" fmla="*/ 592985 w 2552413"/>
                <a:gd name="connsiteY128" fmla="*/ 1186615 h 2591086"/>
                <a:gd name="connsiteX129" fmla="*/ 587829 w 2552413"/>
                <a:gd name="connsiteY129" fmla="*/ 1163411 h 2591086"/>
                <a:gd name="connsiteX130" fmla="*/ 580094 w 2552413"/>
                <a:gd name="connsiteY130" fmla="*/ 1140207 h 2591086"/>
                <a:gd name="connsiteX131" fmla="*/ 585895 w 2552413"/>
                <a:gd name="connsiteY131" fmla="*/ 1122804 h 2591086"/>
                <a:gd name="connsiteX132" fmla="*/ 585250 w 2552413"/>
                <a:gd name="connsiteY132" fmla="*/ 1101534 h 2591086"/>
                <a:gd name="connsiteX133" fmla="*/ 583317 w 2552413"/>
                <a:gd name="connsiteY133" fmla="*/ 1081553 h 2591086"/>
                <a:gd name="connsiteX134" fmla="*/ 635525 w 2552413"/>
                <a:gd name="connsiteY134" fmla="*/ 1043525 h 2591086"/>
                <a:gd name="connsiteX135" fmla="*/ 656151 w 2552413"/>
                <a:gd name="connsiteY135" fmla="*/ 1036435 h 2591086"/>
                <a:gd name="connsiteX136" fmla="*/ 667753 w 2552413"/>
                <a:gd name="connsiteY136" fmla="*/ 1018387 h 2591086"/>
                <a:gd name="connsiteX137" fmla="*/ 672909 w 2552413"/>
                <a:gd name="connsiteY137" fmla="*/ 966179 h 2591086"/>
                <a:gd name="connsiteX138" fmla="*/ 649061 w 2552413"/>
                <a:gd name="connsiteY138" fmla="*/ 928795 h 2591086"/>
                <a:gd name="connsiteX139" fmla="*/ 629080 w 2552413"/>
                <a:gd name="connsiteY139" fmla="*/ 924928 h 2591086"/>
                <a:gd name="connsiteX140" fmla="*/ 610388 w 2552413"/>
                <a:gd name="connsiteY140" fmla="*/ 916549 h 2591086"/>
                <a:gd name="connsiteX141" fmla="*/ 596208 w 2552413"/>
                <a:gd name="connsiteY141" fmla="*/ 877876 h 2591086"/>
                <a:gd name="connsiteX142" fmla="*/ 573649 w 2552413"/>
                <a:gd name="connsiteY142" fmla="*/ 877231 h 2591086"/>
                <a:gd name="connsiteX143" fmla="*/ 549156 w 2552413"/>
                <a:gd name="connsiteY143" fmla="*/ 878520 h 2591086"/>
                <a:gd name="connsiteX144" fmla="*/ 523374 w 2552413"/>
                <a:gd name="connsiteY144" fmla="*/ 859184 h 2591086"/>
                <a:gd name="connsiteX145" fmla="*/ 510483 w 2552413"/>
                <a:gd name="connsiteY145" fmla="*/ 825023 h 2591086"/>
                <a:gd name="connsiteX146" fmla="*/ 505326 w 2552413"/>
                <a:gd name="connsiteY146" fmla="*/ 763790 h 2591086"/>
                <a:gd name="connsiteX147" fmla="*/ 495658 w 2552413"/>
                <a:gd name="connsiteY147" fmla="*/ 733497 h 2591086"/>
                <a:gd name="connsiteX148" fmla="*/ 488568 w 2552413"/>
                <a:gd name="connsiteY148" fmla="*/ 727051 h 2591086"/>
                <a:gd name="connsiteX149" fmla="*/ 480833 w 2552413"/>
                <a:gd name="connsiteY149" fmla="*/ 728985 h 2591086"/>
                <a:gd name="connsiteX150" fmla="*/ 475032 w 2552413"/>
                <a:gd name="connsiteY150" fmla="*/ 734141 h 2591086"/>
                <a:gd name="connsiteX151" fmla="*/ 468587 w 2552413"/>
                <a:gd name="connsiteY151" fmla="*/ 734786 h 2591086"/>
                <a:gd name="connsiteX152" fmla="*/ 451184 w 2552413"/>
                <a:gd name="connsiteY152" fmla="*/ 722539 h 2591086"/>
                <a:gd name="connsiteX153" fmla="*/ 408644 w 2552413"/>
                <a:gd name="connsiteY153" fmla="*/ 737364 h 2591086"/>
                <a:gd name="connsiteX154" fmla="*/ 369326 w 2552413"/>
                <a:gd name="connsiteY154" fmla="*/ 728340 h 2591086"/>
                <a:gd name="connsiteX155" fmla="*/ 353857 w 2552413"/>
                <a:gd name="connsiteY155" fmla="*/ 718672 h 2591086"/>
                <a:gd name="connsiteX156" fmla="*/ 337744 w 2552413"/>
                <a:gd name="connsiteY156" fmla="*/ 703847 h 2591086"/>
                <a:gd name="connsiteX157" fmla="*/ 337099 w 2552413"/>
                <a:gd name="connsiteY157" fmla="*/ 679355 h 2591086"/>
                <a:gd name="connsiteX158" fmla="*/ 344834 w 2552413"/>
                <a:gd name="connsiteY158" fmla="*/ 656151 h 2591086"/>
                <a:gd name="connsiteX159" fmla="*/ 355146 w 2552413"/>
                <a:gd name="connsiteY159" fmla="*/ 639392 h 2591086"/>
                <a:gd name="connsiteX160" fmla="*/ 348056 w 2552413"/>
                <a:gd name="connsiteY160" fmla="*/ 633592 h 2591086"/>
                <a:gd name="connsiteX161" fmla="*/ 339677 w 2552413"/>
                <a:gd name="connsiteY161" fmla="*/ 631658 h 2591086"/>
                <a:gd name="connsiteX162" fmla="*/ 331298 w 2552413"/>
                <a:gd name="connsiteY162" fmla="*/ 632947 h 2591086"/>
                <a:gd name="connsiteX163" fmla="*/ 324208 w 2552413"/>
                <a:gd name="connsiteY163" fmla="*/ 638748 h 2591086"/>
                <a:gd name="connsiteX164" fmla="*/ 310672 w 2552413"/>
                <a:gd name="connsiteY164" fmla="*/ 656151 h 2591086"/>
                <a:gd name="connsiteX165" fmla="*/ 295203 w 2552413"/>
                <a:gd name="connsiteY165" fmla="*/ 671620 h 2591086"/>
                <a:gd name="connsiteX166" fmla="*/ 272000 w 2552413"/>
                <a:gd name="connsiteY166" fmla="*/ 675487 h 2591086"/>
                <a:gd name="connsiteX167" fmla="*/ 252018 w 2552413"/>
                <a:gd name="connsiteY167" fmla="*/ 661952 h 2591086"/>
                <a:gd name="connsiteX168" fmla="*/ 248151 w 2552413"/>
                <a:gd name="connsiteY168" fmla="*/ 649061 h 2591086"/>
                <a:gd name="connsiteX169" fmla="*/ 246218 w 2552413"/>
                <a:gd name="connsiteY169" fmla="*/ 636170 h 2591086"/>
                <a:gd name="connsiteX170" fmla="*/ 239127 w 2552413"/>
                <a:gd name="connsiteY170" fmla="*/ 631658 h 2591086"/>
                <a:gd name="connsiteX171" fmla="*/ 231393 w 2552413"/>
                <a:gd name="connsiteY171" fmla="*/ 640037 h 2591086"/>
                <a:gd name="connsiteX172" fmla="*/ 228815 w 2552413"/>
                <a:gd name="connsiteY172" fmla="*/ 652928 h 2591086"/>
                <a:gd name="connsiteX173" fmla="*/ 228170 w 2552413"/>
                <a:gd name="connsiteY173" fmla="*/ 695468 h 2591086"/>
                <a:gd name="connsiteX174" fmla="*/ 215279 w 2552413"/>
                <a:gd name="connsiteY174" fmla="*/ 716738 h 2591086"/>
                <a:gd name="connsiteX175" fmla="*/ 177895 w 2552413"/>
                <a:gd name="connsiteY175" fmla="*/ 698691 h 2591086"/>
                <a:gd name="connsiteX176" fmla="*/ 143734 w 2552413"/>
                <a:gd name="connsiteY176" fmla="*/ 667753 h 2591086"/>
                <a:gd name="connsiteX177" fmla="*/ 131488 w 2552413"/>
                <a:gd name="connsiteY177" fmla="*/ 654862 h 2591086"/>
                <a:gd name="connsiteX178" fmla="*/ 118597 w 2552413"/>
                <a:gd name="connsiteY178" fmla="*/ 656795 h 2591086"/>
                <a:gd name="connsiteX179" fmla="*/ 107640 w 2552413"/>
                <a:gd name="connsiteY179" fmla="*/ 640037 h 2591086"/>
                <a:gd name="connsiteX180" fmla="*/ 100549 w 2552413"/>
                <a:gd name="connsiteY180" fmla="*/ 618767 h 2591086"/>
                <a:gd name="connsiteX181" fmla="*/ 90881 w 2552413"/>
                <a:gd name="connsiteY181" fmla="*/ 607810 h 2591086"/>
                <a:gd name="connsiteX182" fmla="*/ 79924 w 2552413"/>
                <a:gd name="connsiteY182" fmla="*/ 598786 h 2591086"/>
                <a:gd name="connsiteX183" fmla="*/ 71545 w 2552413"/>
                <a:gd name="connsiteY183" fmla="*/ 578160 h 2591086"/>
                <a:gd name="connsiteX184" fmla="*/ 20625 w 2552413"/>
                <a:gd name="connsiteY184" fmla="*/ 545933 h 2591086"/>
                <a:gd name="connsiteX185" fmla="*/ 0 w 2552413"/>
                <a:gd name="connsiteY185" fmla="*/ 535620 h 2591086"/>
                <a:gd name="connsiteX186" fmla="*/ 6445 w 2552413"/>
                <a:gd name="connsiteY186" fmla="*/ 528530 h 2591086"/>
                <a:gd name="connsiteX187" fmla="*/ 61877 w 2552413"/>
                <a:gd name="connsiteY187" fmla="*/ 482123 h 2591086"/>
                <a:gd name="connsiteX188" fmla="*/ 126976 w 2552413"/>
                <a:gd name="connsiteY188" fmla="*/ 441516 h 2591086"/>
                <a:gd name="connsiteX189" fmla="*/ 195298 w 2552413"/>
                <a:gd name="connsiteY189" fmla="*/ 413156 h 2591086"/>
                <a:gd name="connsiteX190" fmla="*/ 261042 w 2552413"/>
                <a:gd name="connsiteY190" fmla="*/ 406066 h 2591086"/>
                <a:gd name="connsiteX191" fmla="*/ 293914 w 2552413"/>
                <a:gd name="connsiteY191" fmla="*/ 409933 h 2591086"/>
                <a:gd name="connsiteX192" fmla="*/ 419601 w 2552413"/>
                <a:gd name="connsiteY192" fmla="*/ 398976 h 2591086"/>
                <a:gd name="connsiteX193" fmla="*/ 516284 w 2552413"/>
                <a:gd name="connsiteY193" fmla="*/ 427980 h 2591086"/>
                <a:gd name="connsiteX194" fmla="*/ 547222 w 2552413"/>
                <a:gd name="connsiteY194" fmla="*/ 425402 h 2591086"/>
                <a:gd name="connsiteX195" fmla="*/ 607165 w 2552413"/>
                <a:gd name="connsiteY195" fmla="*/ 407355 h 2591086"/>
                <a:gd name="connsiteX196" fmla="*/ 803752 w 2552413"/>
                <a:gd name="connsiteY196" fmla="*/ 389952 h 2591086"/>
                <a:gd name="connsiteX197" fmla="*/ 812132 w 2552413"/>
                <a:gd name="connsiteY197" fmla="*/ 395753 h 2591086"/>
                <a:gd name="connsiteX198" fmla="*/ 825023 w 2552413"/>
                <a:gd name="connsiteY198" fmla="*/ 414445 h 2591086"/>
                <a:gd name="connsiteX199" fmla="*/ 837269 w 2552413"/>
                <a:gd name="connsiteY199" fmla="*/ 427336 h 2591086"/>
                <a:gd name="connsiteX200" fmla="*/ 851449 w 2552413"/>
                <a:gd name="connsiteY200" fmla="*/ 430559 h 2591086"/>
                <a:gd name="connsiteX201" fmla="*/ 919127 w 2552413"/>
                <a:gd name="connsiteY201" fmla="*/ 416379 h 2591086"/>
                <a:gd name="connsiteX202" fmla="*/ 1026122 w 2552413"/>
                <a:gd name="connsiteY202" fmla="*/ 422824 h 2591086"/>
                <a:gd name="connsiteX203" fmla="*/ 1095733 w 2552413"/>
                <a:gd name="connsiteY203" fmla="*/ 417023 h 2591086"/>
                <a:gd name="connsiteX204" fmla="*/ 1165344 w 2552413"/>
                <a:gd name="connsiteY204" fmla="*/ 392530 h 2591086"/>
                <a:gd name="connsiteX205" fmla="*/ 1230444 w 2552413"/>
                <a:gd name="connsiteY205" fmla="*/ 349990 h 2591086"/>
                <a:gd name="connsiteX206" fmla="*/ 1284586 w 2552413"/>
                <a:gd name="connsiteY206" fmla="*/ 293270 h 2591086"/>
                <a:gd name="connsiteX207" fmla="*/ 1308434 w 2552413"/>
                <a:gd name="connsiteY207" fmla="*/ 259109 h 2591086"/>
                <a:gd name="connsiteX208" fmla="*/ 1328415 w 2552413"/>
                <a:gd name="connsiteY208" fmla="*/ 223014 h 2591086"/>
                <a:gd name="connsiteX209" fmla="*/ 1341306 w 2552413"/>
                <a:gd name="connsiteY209" fmla="*/ 182407 h 2591086"/>
                <a:gd name="connsiteX210" fmla="*/ 1345818 w 2552413"/>
                <a:gd name="connsiteY210" fmla="*/ 136644 h 2591086"/>
                <a:gd name="connsiteX211" fmla="*/ 1337439 w 2552413"/>
                <a:gd name="connsiteY211" fmla="*/ 91526 h 2591086"/>
                <a:gd name="connsiteX212" fmla="*/ 1334861 w 2552413"/>
                <a:gd name="connsiteY212" fmla="*/ 68967 h 2591086"/>
                <a:gd name="connsiteX213" fmla="*/ 1341306 w 2552413"/>
                <a:gd name="connsiteY213" fmla="*/ 52208 h 2591086"/>
                <a:gd name="connsiteX214" fmla="*/ 1369022 w 2552413"/>
                <a:gd name="connsiteY214" fmla="*/ 30294 h 2591086"/>
                <a:gd name="connsiteX215" fmla="*/ 1427031 w 2552413"/>
                <a:gd name="connsiteY215" fmla="*/ 0 h 2591086"/>
                <a:gd name="connsiteX216" fmla="*/ 1505022 w 2552413"/>
                <a:gd name="connsiteY216" fmla="*/ 154692 h 2591086"/>
                <a:gd name="connsiteX217" fmla="*/ 1514690 w 2552413"/>
                <a:gd name="connsiteY217" fmla="*/ 195943 h 2591086"/>
                <a:gd name="connsiteX218" fmla="*/ 1538538 w 2552413"/>
                <a:gd name="connsiteY218" fmla="*/ 258464 h 2591086"/>
                <a:gd name="connsiteX219" fmla="*/ 1628775 w 2552413"/>
                <a:gd name="connsiteY219" fmla="*/ 437004 h 2591086"/>
                <a:gd name="connsiteX220" fmla="*/ 1699031 w 2552413"/>
                <a:gd name="connsiteY220" fmla="*/ 624568 h 2591086"/>
                <a:gd name="connsiteX221" fmla="*/ 1710633 w 2552413"/>
                <a:gd name="connsiteY221" fmla="*/ 644549 h 2591086"/>
                <a:gd name="connsiteX222" fmla="*/ 1746728 w 2552413"/>
                <a:gd name="connsiteY222" fmla="*/ 690312 h 2591086"/>
                <a:gd name="connsiteX223" fmla="*/ 1760908 w 2552413"/>
                <a:gd name="connsiteY223" fmla="*/ 728340 h 2591086"/>
                <a:gd name="connsiteX224" fmla="*/ 1931068 w 2552413"/>
                <a:gd name="connsiteY224" fmla="*/ 971980 h 2591086"/>
                <a:gd name="connsiteX225" fmla="*/ 1996812 w 2552413"/>
                <a:gd name="connsiteY225" fmla="*/ 1068018 h 2591086"/>
                <a:gd name="connsiteX226" fmla="*/ 2076092 w 2552413"/>
                <a:gd name="connsiteY226" fmla="*/ 1155676 h 2591086"/>
                <a:gd name="connsiteX227" fmla="*/ 2087049 w 2552413"/>
                <a:gd name="connsiteY227" fmla="*/ 1164700 h 2591086"/>
                <a:gd name="connsiteX228" fmla="*/ 2139902 w 2552413"/>
                <a:gd name="connsiteY228" fmla="*/ 1227221 h 2591086"/>
                <a:gd name="connsiteX229" fmla="*/ 2143125 w 2552413"/>
                <a:gd name="connsiteY229" fmla="*/ 1253648 h 2591086"/>
                <a:gd name="connsiteX230" fmla="*/ 2143125 w 2552413"/>
                <a:gd name="connsiteY230" fmla="*/ 1285230 h 2591086"/>
                <a:gd name="connsiteX231" fmla="*/ 2149571 w 2552413"/>
                <a:gd name="connsiteY231" fmla="*/ 1312302 h 2591086"/>
                <a:gd name="connsiteX232" fmla="*/ 2185665 w 2552413"/>
                <a:gd name="connsiteY232" fmla="*/ 1332283 h 2591086"/>
                <a:gd name="connsiteX233" fmla="*/ 2195978 w 2552413"/>
                <a:gd name="connsiteY233" fmla="*/ 1354197 h 2591086"/>
                <a:gd name="connsiteX234" fmla="*/ 2225627 w 2552413"/>
                <a:gd name="connsiteY234" fmla="*/ 1451524 h 2591086"/>
                <a:gd name="connsiteX235" fmla="*/ 2239163 w 2552413"/>
                <a:gd name="connsiteY235" fmla="*/ 1473439 h 2591086"/>
                <a:gd name="connsiteX236" fmla="*/ 2255276 w 2552413"/>
                <a:gd name="connsiteY236" fmla="*/ 1483107 h 2591086"/>
                <a:gd name="connsiteX237" fmla="*/ 2268167 w 2552413"/>
                <a:gd name="connsiteY237" fmla="*/ 1497287 h 2591086"/>
                <a:gd name="connsiteX238" fmla="*/ 2314575 w 2552413"/>
                <a:gd name="connsiteY238" fmla="*/ 1588813 h 2591086"/>
                <a:gd name="connsiteX239" fmla="*/ 2342935 w 2552413"/>
                <a:gd name="connsiteY239" fmla="*/ 1623619 h 2591086"/>
                <a:gd name="connsiteX240" fmla="*/ 2352604 w 2552413"/>
                <a:gd name="connsiteY240" fmla="*/ 1642955 h 2591086"/>
                <a:gd name="connsiteX241" fmla="*/ 2355826 w 2552413"/>
                <a:gd name="connsiteY241" fmla="*/ 1663581 h 2591086"/>
                <a:gd name="connsiteX242" fmla="*/ 2362916 w 2552413"/>
                <a:gd name="connsiteY242" fmla="*/ 1683562 h 2591086"/>
                <a:gd name="connsiteX243" fmla="*/ 2412547 w 2552413"/>
                <a:gd name="connsiteY243" fmla="*/ 1737704 h 2591086"/>
                <a:gd name="connsiteX244" fmla="*/ 2428016 w 2552413"/>
                <a:gd name="connsiteY244" fmla="*/ 1782178 h 2591086"/>
                <a:gd name="connsiteX245" fmla="*/ 2442196 w 2552413"/>
                <a:gd name="connsiteY245" fmla="*/ 1879505 h 2591086"/>
                <a:gd name="connsiteX246" fmla="*/ 2460888 w 2552413"/>
                <a:gd name="connsiteY246" fmla="*/ 1932358 h 2591086"/>
                <a:gd name="connsiteX247" fmla="*/ 2513741 w 2552413"/>
                <a:gd name="connsiteY247" fmla="*/ 2005836 h 2591086"/>
                <a:gd name="connsiteX248" fmla="*/ 2517608 w 2552413"/>
                <a:gd name="connsiteY248" fmla="*/ 2020661 h 2591086"/>
                <a:gd name="connsiteX249" fmla="*/ 2511162 w 2552413"/>
                <a:gd name="connsiteY249" fmla="*/ 2035485 h 2591086"/>
                <a:gd name="connsiteX250" fmla="*/ 2502139 w 2552413"/>
                <a:gd name="connsiteY250" fmla="*/ 2049665 h 2591086"/>
                <a:gd name="connsiteX251" fmla="*/ 2495694 w 2552413"/>
                <a:gd name="connsiteY251" fmla="*/ 2063846 h 2591086"/>
                <a:gd name="connsiteX252" fmla="*/ 2495694 w 2552413"/>
                <a:gd name="connsiteY252" fmla="*/ 2076092 h 2591086"/>
                <a:gd name="connsiteX253" fmla="*/ 2502783 w 2552413"/>
                <a:gd name="connsiteY253" fmla="*/ 2116054 h 2591086"/>
                <a:gd name="connsiteX254" fmla="*/ 2511807 w 2552413"/>
                <a:gd name="connsiteY254" fmla="*/ 2230139 h 2591086"/>
                <a:gd name="connsiteX255" fmla="*/ 2521476 w 2552413"/>
                <a:gd name="connsiteY255" fmla="*/ 2282992 h 2591086"/>
                <a:gd name="connsiteX256" fmla="*/ 2554992 w 2552413"/>
                <a:gd name="connsiteY256" fmla="*/ 2389987 h 2591086"/>
                <a:gd name="connsiteX257" fmla="*/ 2558214 w 2552413"/>
                <a:gd name="connsiteY257" fmla="*/ 2442840 h 2591086"/>
                <a:gd name="connsiteX258" fmla="*/ 2547257 w 2552413"/>
                <a:gd name="connsiteY258" fmla="*/ 2491182 h 2591086"/>
                <a:gd name="connsiteX259" fmla="*/ 2524698 w 2552413"/>
                <a:gd name="connsiteY259" fmla="*/ 2535655 h 2591086"/>
                <a:gd name="connsiteX260" fmla="*/ 2506006 w 2552413"/>
                <a:gd name="connsiteY260" fmla="*/ 2587864 h 259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</a:cxnLst>
              <a:rect l="l" t="t" r="r" b="b"/>
              <a:pathLst>
                <a:path w="2552413" h="2591086">
                  <a:moveTo>
                    <a:pt x="2506006" y="2587864"/>
                  </a:moveTo>
                  <a:lnTo>
                    <a:pt x="2495694" y="2587219"/>
                  </a:lnTo>
                  <a:lnTo>
                    <a:pt x="2461532" y="2579485"/>
                  </a:lnTo>
                  <a:lnTo>
                    <a:pt x="2428660" y="2594309"/>
                  </a:lnTo>
                  <a:lnTo>
                    <a:pt x="2358404" y="2567883"/>
                  </a:lnTo>
                  <a:lnTo>
                    <a:pt x="2369362" y="2537589"/>
                  </a:lnTo>
                  <a:lnTo>
                    <a:pt x="2366139" y="2509229"/>
                  </a:lnTo>
                  <a:lnTo>
                    <a:pt x="2357116" y="2477646"/>
                  </a:lnTo>
                  <a:lnTo>
                    <a:pt x="2354537" y="2442196"/>
                  </a:lnTo>
                  <a:lnTo>
                    <a:pt x="2368073" y="2408035"/>
                  </a:lnTo>
                  <a:lnTo>
                    <a:pt x="2379030" y="2376452"/>
                  </a:lnTo>
                  <a:lnTo>
                    <a:pt x="2371295" y="2366784"/>
                  </a:lnTo>
                  <a:lnTo>
                    <a:pt x="2362272" y="2358404"/>
                  </a:lnTo>
                  <a:lnTo>
                    <a:pt x="2366784" y="2329400"/>
                  </a:lnTo>
                  <a:lnTo>
                    <a:pt x="2292016" y="2323599"/>
                  </a:lnTo>
                  <a:lnTo>
                    <a:pt x="2270101" y="2311352"/>
                  </a:lnTo>
                  <a:lnTo>
                    <a:pt x="2246253" y="2301040"/>
                  </a:lnTo>
                  <a:lnTo>
                    <a:pt x="2236585" y="2277836"/>
                  </a:lnTo>
                  <a:lnTo>
                    <a:pt x="2229495" y="2250765"/>
                  </a:lnTo>
                  <a:lnTo>
                    <a:pt x="2195978" y="2234651"/>
                  </a:lnTo>
                  <a:lnTo>
                    <a:pt x="2174708" y="2203068"/>
                  </a:lnTo>
                  <a:lnTo>
                    <a:pt x="2170196" y="2161172"/>
                  </a:lnTo>
                  <a:lnTo>
                    <a:pt x="2177286" y="2129590"/>
                  </a:lnTo>
                  <a:lnTo>
                    <a:pt x="2194689" y="2116699"/>
                  </a:lnTo>
                  <a:lnTo>
                    <a:pt x="2214026" y="2109609"/>
                  </a:lnTo>
                  <a:lnTo>
                    <a:pt x="2243675" y="2121211"/>
                  </a:lnTo>
                  <a:lnTo>
                    <a:pt x="2268167" y="2103163"/>
                  </a:lnTo>
                  <a:lnTo>
                    <a:pt x="2257855" y="2073514"/>
                  </a:lnTo>
                  <a:lnTo>
                    <a:pt x="2226272" y="2054177"/>
                  </a:lnTo>
                  <a:lnTo>
                    <a:pt x="2191466" y="2046443"/>
                  </a:lnTo>
                  <a:lnTo>
                    <a:pt x="2163751" y="2060623"/>
                  </a:lnTo>
                  <a:lnTo>
                    <a:pt x="2136680" y="2067713"/>
                  </a:lnTo>
                  <a:lnTo>
                    <a:pt x="2099296" y="2050310"/>
                  </a:lnTo>
                  <a:lnTo>
                    <a:pt x="2059334" y="2043865"/>
                  </a:lnTo>
                  <a:lnTo>
                    <a:pt x="2045798" y="2049021"/>
                  </a:lnTo>
                  <a:lnTo>
                    <a:pt x="2034841" y="2047732"/>
                  </a:lnTo>
                  <a:lnTo>
                    <a:pt x="2025817" y="2036130"/>
                  </a:lnTo>
                  <a:lnTo>
                    <a:pt x="2013571" y="2030974"/>
                  </a:lnTo>
                  <a:lnTo>
                    <a:pt x="1984566" y="2053533"/>
                  </a:lnTo>
                  <a:lnTo>
                    <a:pt x="1954272" y="2065779"/>
                  </a:lnTo>
                  <a:lnTo>
                    <a:pt x="1951694" y="2043220"/>
                  </a:lnTo>
                  <a:lnTo>
                    <a:pt x="1954272" y="2021305"/>
                  </a:lnTo>
                  <a:lnTo>
                    <a:pt x="1936225" y="2012282"/>
                  </a:lnTo>
                  <a:lnTo>
                    <a:pt x="1916888" y="2007770"/>
                  </a:lnTo>
                  <a:lnTo>
                    <a:pt x="1902708" y="1982632"/>
                  </a:lnTo>
                  <a:lnTo>
                    <a:pt x="1874348" y="1980054"/>
                  </a:lnTo>
                  <a:lnTo>
                    <a:pt x="1846633" y="1993590"/>
                  </a:lnTo>
                  <a:lnTo>
                    <a:pt x="1828585" y="2016149"/>
                  </a:lnTo>
                  <a:lnTo>
                    <a:pt x="1835031" y="2047732"/>
                  </a:lnTo>
                  <a:lnTo>
                    <a:pt x="1831808" y="2076737"/>
                  </a:lnTo>
                  <a:lnTo>
                    <a:pt x="1826007" y="2103808"/>
                  </a:lnTo>
                  <a:lnTo>
                    <a:pt x="1799581" y="2101874"/>
                  </a:lnTo>
                  <a:lnTo>
                    <a:pt x="1769287" y="2094784"/>
                  </a:lnTo>
                  <a:lnTo>
                    <a:pt x="1744149" y="2084471"/>
                  </a:lnTo>
                  <a:lnTo>
                    <a:pt x="1717723" y="2070291"/>
                  </a:lnTo>
                  <a:lnTo>
                    <a:pt x="1697742" y="2057400"/>
                  </a:lnTo>
                  <a:lnTo>
                    <a:pt x="1677116" y="2048376"/>
                  </a:lnTo>
                  <a:lnTo>
                    <a:pt x="1650690" y="2045154"/>
                  </a:lnTo>
                  <a:lnTo>
                    <a:pt x="1624263" y="2039997"/>
                  </a:lnTo>
                  <a:lnTo>
                    <a:pt x="1597192" y="2022594"/>
                  </a:lnTo>
                  <a:lnTo>
                    <a:pt x="1573344" y="2003902"/>
                  </a:lnTo>
                  <a:lnTo>
                    <a:pt x="1548851" y="2004547"/>
                  </a:lnTo>
                  <a:lnTo>
                    <a:pt x="1524358" y="2012282"/>
                  </a:lnTo>
                  <a:lnTo>
                    <a:pt x="1502443" y="2016149"/>
                  </a:lnTo>
                  <a:lnTo>
                    <a:pt x="1483752" y="2017438"/>
                  </a:lnTo>
                  <a:lnTo>
                    <a:pt x="1476661" y="2000680"/>
                  </a:lnTo>
                  <a:lnTo>
                    <a:pt x="1456036" y="1979410"/>
                  </a:lnTo>
                  <a:lnTo>
                    <a:pt x="1457970" y="1961362"/>
                  </a:lnTo>
                  <a:lnTo>
                    <a:pt x="1447657" y="1950405"/>
                  </a:lnTo>
                  <a:lnTo>
                    <a:pt x="1399316" y="1955561"/>
                  </a:lnTo>
                  <a:lnTo>
                    <a:pt x="1368377" y="1965874"/>
                  </a:lnTo>
                  <a:lnTo>
                    <a:pt x="1359353" y="1970386"/>
                  </a:lnTo>
                  <a:lnTo>
                    <a:pt x="1349685" y="1970386"/>
                  </a:lnTo>
                  <a:lnTo>
                    <a:pt x="1335505" y="1962007"/>
                  </a:lnTo>
                  <a:lnTo>
                    <a:pt x="1324548" y="1949760"/>
                  </a:lnTo>
                  <a:lnTo>
                    <a:pt x="1341951" y="1922689"/>
                  </a:lnTo>
                  <a:lnTo>
                    <a:pt x="1371600" y="1901419"/>
                  </a:lnTo>
                  <a:lnTo>
                    <a:pt x="1383202" y="1874348"/>
                  </a:lnTo>
                  <a:lnTo>
                    <a:pt x="1364510" y="1869192"/>
                  </a:lnTo>
                  <a:lnTo>
                    <a:pt x="1306501" y="1859524"/>
                  </a:lnTo>
                  <a:lnTo>
                    <a:pt x="1249780" y="1839543"/>
                  </a:lnTo>
                  <a:lnTo>
                    <a:pt x="1225932" y="1857590"/>
                  </a:lnTo>
                  <a:lnTo>
                    <a:pt x="1205951" y="1868547"/>
                  </a:lnTo>
                  <a:lnTo>
                    <a:pt x="1181458" y="1863391"/>
                  </a:lnTo>
                  <a:lnTo>
                    <a:pt x="1160832" y="1878860"/>
                  </a:lnTo>
                  <a:lnTo>
                    <a:pt x="1127316" y="1898196"/>
                  </a:lnTo>
                  <a:lnTo>
                    <a:pt x="1093800" y="1905931"/>
                  </a:lnTo>
                  <a:lnTo>
                    <a:pt x="1080909" y="1888528"/>
                  </a:lnTo>
                  <a:lnTo>
                    <a:pt x="1080909" y="1860813"/>
                  </a:lnTo>
                  <a:lnTo>
                    <a:pt x="1042236" y="1819561"/>
                  </a:lnTo>
                  <a:lnTo>
                    <a:pt x="990027" y="1836964"/>
                  </a:lnTo>
                  <a:lnTo>
                    <a:pt x="970691" y="1860813"/>
                  </a:lnTo>
                  <a:lnTo>
                    <a:pt x="976492" y="1923334"/>
                  </a:lnTo>
                  <a:lnTo>
                    <a:pt x="955866" y="1937514"/>
                  </a:lnTo>
                  <a:lnTo>
                    <a:pt x="948776" y="1945893"/>
                  </a:lnTo>
                  <a:lnTo>
                    <a:pt x="941041" y="1952983"/>
                  </a:lnTo>
                  <a:lnTo>
                    <a:pt x="923639" y="1943315"/>
                  </a:lnTo>
                  <a:lnTo>
                    <a:pt x="892700" y="1940737"/>
                  </a:lnTo>
                  <a:lnTo>
                    <a:pt x="861117" y="1948471"/>
                  </a:lnTo>
                  <a:lnTo>
                    <a:pt x="870141" y="1886595"/>
                  </a:lnTo>
                  <a:lnTo>
                    <a:pt x="761857" y="1901419"/>
                  </a:lnTo>
                  <a:lnTo>
                    <a:pt x="654217" y="1931069"/>
                  </a:lnTo>
                  <a:lnTo>
                    <a:pt x="709004" y="1828585"/>
                  </a:lnTo>
                  <a:lnTo>
                    <a:pt x="754767" y="1716434"/>
                  </a:lnTo>
                  <a:lnTo>
                    <a:pt x="817288" y="1582368"/>
                  </a:lnTo>
                  <a:lnTo>
                    <a:pt x="825023" y="1553363"/>
                  </a:lnTo>
                  <a:lnTo>
                    <a:pt x="819222" y="1524358"/>
                  </a:lnTo>
                  <a:lnTo>
                    <a:pt x="832757" y="1501154"/>
                  </a:lnTo>
                  <a:lnTo>
                    <a:pt x="851449" y="1477951"/>
                  </a:lnTo>
                  <a:lnTo>
                    <a:pt x="872075" y="1469571"/>
                  </a:lnTo>
                  <a:lnTo>
                    <a:pt x="882387" y="1447012"/>
                  </a:lnTo>
                  <a:lnTo>
                    <a:pt x="870785" y="1427031"/>
                  </a:lnTo>
                  <a:lnTo>
                    <a:pt x="855961" y="1414140"/>
                  </a:lnTo>
                  <a:lnTo>
                    <a:pt x="831468" y="1411562"/>
                  </a:lnTo>
                  <a:lnTo>
                    <a:pt x="806331" y="1401894"/>
                  </a:lnTo>
                  <a:lnTo>
                    <a:pt x="772170" y="1397382"/>
                  </a:lnTo>
                  <a:lnTo>
                    <a:pt x="714805" y="1365799"/>
                  </a:lnTo>
                  <a:lnTo>
                    <a:pt x="689023" y="1354842"/>
                  </a:lnTo>
                  <a:lnTo>
                    <a:pt x="663241" y="1338084"/>
                  </a:lnTo>
                  <a:lnTo>
                    <a:pt x="635525" y="1333572"/>
                  </a:lnTo>
                  <a:lnTo>
                    <a:pt x="607810" y="1342595"/>
                  </a:lnTo>
                  <a:lnTo>
                    <a:pt x="585250" y="1323259"/>
                  </a:lnTo>
                  <a:lnTo>
                    <a:pt x="587184" y="1301989"/>
                  </a:lnTo>
                  <a:lnTo>
                    <a:pt x="598141" y="1280074"/>
                  </a:lnTo>
                  <a:lnTo>
                    <a:pt x="602009" y="1254937"/>
                  </a:lnTo>
                  <a:lnTo>
                    <a:pt x="602653" y="1228510"/>
                  </a:lnTo>
                  <a:lnTo>
                    <a:pt x="575582" y="1237534"/>
                  </a:lnTo>
                  <a:lnTo>
                    <a:pt x="563336" y="1222065"/>
                  </a:lnTo>
                  <a:lnTo>
                    <a:pt x="592985" y="1186615"/>
                  </a:lnTo>
                  <a:lnTo>
                    <a:pt x="587829" y="1163411"/>
                  </a:lnTo>
                  <a:lnTo>
                    <a:pt x="580094" y="1140207"/>
                  </a:lnTo>
                  <a:lnTo>
                    <a:pt x="585895" y="1122804"/>
                  </a:lnTo>
                  <a:lnTo>
                    <a:pt x="585250" y="1101534"/>
                  </a:lnTo>
                  <a:lnTo>
                    <a:pt x="583317" y="1081553"/>
                  </a:lnTo>
                  <a:lnTo>
                    <a:pt x="635525" y="1043525"/>
                  </a:lnTo>
                  <a:lnTo>
                    <a:pt x="656151" y="1036435"/>
                  </a:lnTo>
                  <a:lnTo>
                    <a:pt x="667753" y="1018387"/>
                  </a:lnTo>
                  <a:lnTo>
                    <a:pt x="672909" y="966179"/>
                  </a:lnTo>
                  <a:lnTo>
                    <a:pt x="649061" y="928795"/>
                  </a:lnTo>
                  <a:lnTo>
                    <a:pt x="629080" y="924928"/>
                  </a:lnTo>
                  <a:lnTo>
                    <a:pt x="610388" y="916549"/>
                  </a:lnTo>
                  <a:lnTo>
                    <a:pt x="596208" y="877876"/>
                  </a:lnTo>
                  <a:lnTo>
                    <a:pt x="573649" y="877231"/>
                  </a:lnTo>
                  <a:lnTo>
                    <a:pt x="549156" y="878520"/>
                  </a:lnTo>
                  <a:lnTo>
                    <a:pt x="523374" y="859184"/>
                  </a:lnTo>
                  <a:lnTo>
                    <a:pt x="510483" y="825023"/>
                  </a:lnTo>
                  <a:lnTo>
                    <a:pt x="505326" y="763790"/>
                  </a:lnTo>
                  <a:lnTo>
                    <a:pt x="495658" y="733497"/>
                  </a:lnTo>
                  <a:lnTo>
                    <a:pt x="488568" y="727051"/>
                  </a:lnTo>
                  <a:lnTo>
                    <a:pt x="480833" y="728985"/>
                  </a:lnTo>
                  <a:lnTo>
                    <a:pt x="475032" y="734141"/>
                  </a:lnTo>
                  <a:lnTo>
                    <a:pt x="468587" y="734786"/>
                  </a:lnTo>
                  <a:lnTo>
                    <a:pt x="451184" y="722539"/>
                  </a:lnTo>
                  <a:lnTo>
                    <a:pt x="408644" y="737364"/>
                  </a:lnTo>
                  <a:lnTo>
                    <a:pt x="369326" y="728340"/>
                  </a:lnTo>
                  <a:lnTo>
                    <a:pt x="353857" y="718672"/>
                  </a:lnTo>
                  <a:lnTo>
                    <a:pt x="337744" y="703847"/>
                  </a:lnTo>
                  <a:lnTo>
                    <a:pt x="337099" y="679355"/>
                  </a:lnTo>
                  <a:lnTo>
                    <a:pt x="344834" y="656151"/>
                  </a:lnTo>
                  <a:lnTo>
                    <a:pt x="355146" y="639392"/>
                  </a:lnTo>
                  <a:lnTo>
                    <a:pt x="348056" y="633592"/>
                  </a:lnTo>
                  <a:lnTo>
                    <a:pt x="339677" y="631658"/>
                  </a:lnTo>
                  <a:lnTo>
                    <a:pt x="331298" y="632947"/>
                  </a:lnTo>
                  <a:lnTo>
                    <a:pt x="324208" y="638748"/>
                  </a:lnTo>
                  <a:lnTo>
                    <a:pt x="310672" y="656151"/>
                  </a:lnTo>
                  <a:lnTo>
                    <a:pt x="295203" y="671620"/>
                  </a:lnTo>
                  <a:lnTo>
                    <a:pt x="272000" y="675487"/>
                  </a:lnTo>
                  <a:lnTo>
                    <a:pt x="252018" y="661952"/>
                  </a:lnTo>
                  <a:lnTo>
                    <a:pt x="248151" y="649061"/>
                  </a:lnTo>
                  <a:lnTo>
                    <a:pt x="246218" y="636170"/>
                  </a:lnTo>
                  <a:lnTo>
                    <a:pt x="239127" y="631658"/>
                  </a:lnTo>
                  <a:lnTo>
                    <a:pt x="231393" y="640037"/>
                  </a:lnTo>
                  <a:lnTo>
                    <a:pt x="228815" y="652928"/>
                  </a:lnTo>
                  <a:lnTo>
                    <a:pt x="228170" y="695468"/>
                  </a:lnTo>
                  <a:lnTo>
                    <a:pt x="215279" y="716738"/>
                  </a:lnTo>
                  <a:lnTo>
                    <a:pt x="177895" y="698691"/>
                  </a:lnTo>
                  <a:lnTo>
                    <a:pt x="143734" y="667753"/>
                  </a:lnTo>
                  <a:lnTo>
                    <a:pt x="131488" y="654862"/>
                  </a:lnTo>
                  <a:lnTo>
                    <a:pt x="118597" y="656795"/>
                  </a:lnTo>
                  <a:lnTo>
                    <a:pt x="107640" y="640037"/>
                  </a:lnTo>
                  <a:lnTo>
                    <a:pt x="100549" y="618767"/>
                  </a:lnTo>
                  <a:lnTo>
                    <a:pt x="90881" y="607810"/>
                  </a:lnTo>
                  <a:lnTo>
                    <a:pt x="79924" y="598786"/>
                  </a:lnTo>
                  <a:lnTo>
                    <a:pt x="71545" y="578160"/>
                  </a:lnTo>
                  <a:lnTo>
                    <a:pt x="20625" y="545933"/>
                  </a:lnTo>
                  <a:lnTo>
                    <a:pt x="0" y="535620"/>
                  </a:lnTo>
                  <a:lnTo>
                    <a:pt x="6445" y="528530"/>
                  </a:lnTo>
                  <a:lnTo>
                    <a:pt x="61877" y="482123"/>
                  </a:lnTo>
                  <a:lnTo>
                    <a:pt x="126976" y="441516"/>
                  </a:lnTo>
                  <a:lnTo>
                    <a:pt x="195298" y="413156"/>
                  </a:lnTo>
                  <a:lnTo>
                    <a:pt x="261042" y="406066"/>
                  </a:lnTo>
                  <a:lnTo>
                    <a:pt x="293914" y="409933"/>
                  </a:lnTo>
                  <a:lnTo>
                    <a:pt x="419601" y="398976"/>
                  </a:lnTo>
                  <a:lnTo>
                    <a:pt x="516284" y="427980"/>
                  </a:lnTo>
                  <a:lnTo>
                    <a:pt x="547222" y="425402"/>
                  </a:lnTo>
                  <a:lnTo>
                    <a:pt x="607165" y="407355"/>
                  </a:lnTo>
                  <a:lnTo>
                    <a:pt x="803752" y="389952"/>
                  </a:lnTo>
                  <a:lnTo>
                    <a:pt x="812132" y="395753"/>
                  </a:lnTo>
                  <a:lnTo>
                    <a:pt x="825023" y="414445"/>
                  </a:lnTo>
                  <a:lnTo>
                    <a:pt x="837269" y="427336"/>
                  </a:lnTo>
                  <a:lnTo>
                    <a:pt x="851449" y="430559"/>
                  </a:lnTo>
                  <a:lnTo>
                    <a:pt x="919127" y="416379"/>
                  </a:lnTo>
                  <a:lnTo>
                    <a:pt x="1026122" y="422824"/>
                  </a:lnTo>
                  <a:lnTo>
                    <a:pt x="1095733" y="417023"/>
                  </a:lnTo>
                  <a:lnTo>
                    <a:pt x="1165344" y="392530"/>
                  </a:lnTo>
                  <a:lnTo>
                    <a:pt x="1230444" y="349990"/>
                  </a:lnTo>
                  <a:lnTo>
                    <a:pt x="1284586" y="293270"/>
                  </a:lnTo>
                  <a:lnTo>
                    <a:pt x="1308434" y="259109"/>
                  </a:lnTo>
                  <a:lnTo>
                    <a:pt x="1328415" y="223014"/>
                  </a:lnTo>
                  <a:lnTo>
                    <a:pt x="1341306" y="182407"/>
                  </a:lnTo>
                  <a:lnTo>
                    <a:pt x="1345818" y="136644"/>
                  </a:lnTo>
                  <a:lnTo>
                    <a:pt x="1337439" y="91526"/>
                  </a:lnTo>
                  <a:lnTo>
                    <a:pt x="1334861" y="68967"/>
                  </a:lnTo>
                  <a:lnTo>
                    <a:pt x="1341306" y="52208"/>
                  </a:lnTo>
                  <a:lnTo>
                    <a:pt x="1369022" y="30294"/>
                  </a:lnTo>
                  <a:lnTo>
                    <a:pt x="1427031" y="0"/>
                  </a:lnTo>
                  <a:lnTo>
                    <a:pt x="1505022" y="154692"/>
                  </a:lnTo>
                  <a:lnTo>
                    <a:pt x="1514690" y="195943"/>
                  </a:lnTo>
                  <a:lnTo>
                    <a:pt x="1538538" y="258464"/>
                  </a:lnTo>
                  <a:lnTo>
                    <a:pt x="1628775" y="437004"/>
                  </a:lnTo>
                  <a:lnTo>
                    <a:pt x="1699031" y="624568"/>
                  </a:lnTo>
                  <a:lnTo>
                    <a:pt x="1710633" y="644549"/>
                  </a:lnTo>
                  <a:lnTo>
                    <a:pt x="1746728" y="690312"/>
                  </a:lnTo>
                  <a:lnTo>
                    <a:pt x="1760908" y="728340"/>
                  </a:lnTo>
                  <a:lnTo>
                    <a:pt x="1931068" y="971980"/>
                  </a:lnTo>
                  <a:lnTo>
                    <a:pt x="1996812" y="1068018"/>
                  </a:lnTo>
                  <a:lnTo>
                    <a:pt x="2076092" y="1155676"/>
                  </a:lnTo>
                  <a:lnTo>
                    <a:pt x="2087049" y="1164700"/>
                  </a:lnTo>
                  <a:lnTo>
                    <a:pt x="2139902" y="1227221"/>
                  </a:lnTo>
                  <a:lnTo>
                    <a:pt x="2143125" y="1253648"/>
                  </a:lnTo>
                  <a:lnTo>
                    <a:pt x="2143125" y="1285230"/>
                  </a:lnTo>
                  <a:lnTo>
                    <a:pt x="2149571" y="1312302"/>
                  </a:lnTo>
                  <a:lnTo>
                    <a:pt x="2185665" y="1332283"/>
                  </a:lnTo>
                  <a:lnTo>
                    <a:pt x="2195978" y="1354197"/>
                  </a:lnTo>
                  <a:lnTo>
                    <a:pt x="2225627" y="1451524"/>
                  </a:lnTo>
                  <a:lnTo>
                    <a:pt x="2239163" y="1473439"/>
                  </a:lnTo>
                  <a:lnTo>
                    <a:pt x="2255276" y="1483107"/>
                  </a:lnTo>
                  <a:lnTo>
                    <a:pt x="2268167" y="1497287"/>
                  </a:lnTo>
                  <a:lnTo>
                    <a:pt x="2314575" y="1588813"/>
                  </a:lnTo>
                  <a:lnTo>
                    <a:pt x="2342935" y="1623619"/>
                  </a:lnTo>
                  <a:lnTo>
                    <a:pt x="2352604" y="1642955"/>
                  </a:lnTo>
                  <a:lnTo>
                    <a:pt x="2355826" y="1663581"/>
                  </a:lnTo>
                  <a:lnTo>
                    <a:pt x="2362916" y="1683562"/>
                  </a:lnTo>
                  <a:lnTo>
                    <a:pt x="2412547" y="1737704"/>
                  </a:lnTo>
                  <a:lnTo>
                    <a:pt x="2428016" y="1782178"/>
                  </a:lnTo>
                  <a:lnTo>
                    <a:pt x="2442196" y="1879505"/>
                  </a:lnTo>
                  <a:lnTo>
                    <a:pt x="2460888" y="1932358"/>
                  </a:lnTo>
                  <a:lnTo>
                    <a:pt x="2513741" y="2005836"/>
                  </a:lnTo>
                  <a:lnTo>
                    <a:pt x="2517608" y="2020661"/>
                  </a:lnTo>
                  <a:lnTo>
                    <a:pt x="2511162" y="2035485"/>
                  </a:lnTo>
                  <a:lnTo>
                    <a:pt x="2502139" y="2049665"/>
                  </a:lnTo>
                  <a:lnTo>
                    <a:pt x="2495694" y="2063846"/>
                  </a:lnTo>
                  <a:lnTo>
                    <a:pt x="2495694" y="2076092"/>
                  </a:lnTo>
                  <a:lnTo>
                    <a:pt x="2502783" y="2116054"/>
                  </a:lnTo>
                  <a:lnTo>
                    <a:pt x="2511807" y="2230139"/>
                  </a:lnTo>
                  <a:lnTo>
                    <a:pt x="2521476" y="2282992"/>
                  </a:lnTo>
                  <a:lnTo>
                    <a:pt x="2554992" y="2389987"/>
                  </a:lnTo>
                  <a:lnTo>
                    <a:pt x="2558214" y="2442840"/>
                  </a:lnTo>
                  <a:lnTo>
                    <a:pt x="2547257" y="2491182"/>
                  </a:lnTo>
                  <a:lnTo>
                    <a:pt x="2524698" y="2535655"/>
                  </a:lnTo>
                  <a:lnTo>
                    <a:pt x="2506006" y="2587864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AB0EC06E-445E-469F-96D7-FAAA676607BE}"/>
                </a:ext>
              </a:extLst>
            </p:cNvPr>
            <p:cNvSpPr/>
            <p:nvPr/>
          </p:nvSpPr>
          <p:spPr>
            <a:xfrm>
              <a:off x="8370111" y="2587271"/>
              <a:ext cx="286865" cy="227670"/>
            </a:xfrm>
            <a:custGeom>
              <a:avLst/>
              <a:gdLst>
                <a:gd name="connsiteX0" fmla="*/ 337744 w 406065"/>
                <a:gd name="connsiteY0" fmla="*/ 134066 h 322274"/>
                <a:gd name="connsiteX1" fmla="*/ 328075 w 406065"/>
                <a:gd name="connsiteY1" fmla="*/ 170805 h 322274"/>
                <a:gd name="connsiteX2" fmla="*/ 356435 w 406065"/>
                <a:gd name="connsiteY2" fmla="*/ 170161 h 322274"/>
                <a:gd name="connsiteX3" fmla="*/ 380284 w 406065"/>
                <a:gd name="connsiteY3" fmla="*/ 161782 h 322274"/>
                <a:gd name="connsiteX4" fmla="*/ 400910 w 406065"/>
                <a:gd name="connsiteY4" fmla="*/ 161137 h 322274"/>
                <a:gd name="connsiteX5" fmla="*/ 408644 w 406065"/>
                <a:gd name="connsiteY5" fmla="*/ 179829 h 322274"/>
                <a:gd name="connsiteX6" fmla="*/ 406066 w 406065"/>
                <a:gd name="connsiteY6" fmla="*/ 199166 h 322274"/>
                <a:gd name="connsiteX7" fmla="*/ 391886 w 406065"/>
                <a:gd name="connsiteY7" fmla="*/ 206256 h 322274"/>
                <a:gd name="connsiteX8" fmla="*/ 376417 w 406065"/>
                <a:gd name="connsiteY8" fmla="*/ 216568 h 322274"/>
                <a:gd name="connsiteX9" fmla="*/ 376417 w 406065"/>
                <a:gd name="connsiteY9" fmla="*/ 239772 h 322274"/>
                <a:gd name="connsiteX10" fmla="*/ 384796 w 406065"/>
                <a:gd name="connsiteY10" fmla="*/ 249440 h 322274"/>
                <a:gd name="connsiteX11" fmla="*/ 367393 w 406065"/>
                <a:gd name="connsiteY11" fmla="*/ 273289 h 322274"/>
                <a:gd name="connsiteX12" fmla="*/ 357725 w 406065"/>
                <a:gd name="connsiteY12" fmla="*/ 290047 h 322274"/>
                <a:gd name="connsiteX13" fmla="*/ 331298 w 406065"/>
                <a:gd name="connsiteY13" fmla="*/ 305516 h 322274"/>
                <a:gd name="connsiteX14" fmla="*/ 302293 w 406065"/>
                <a:gd name="connsiteY14" fmla="*/ 312606 h 322274"/>
                <a:gd name="connsiteX15" fmla="*/ 272000 w 406065"/>
                <a:gd name="connsiteY15" fmla="*/ 327431 h 322274"/>
                <a:gd name="connsiteX16" fmla="*/ 260398 w 406065"/>
                <a:gd name="connsiteY16" fmla="*/ 301004 h 322274"/>
                <a:gd name="connsiteX17" fmla="*/ 235260 w 406065"/>
                <a:gd name="connsiteY17" fmla="*/ 306805 h 322274"/>
                <a:gd name="connsiteX18" fmla="*/ 209478 w 406065"/>
                <a:gd name="connsiteY18" fmla="*/ 314540 h 322274"/>
                <a:gd name="connsiteX19" fmla="*/ 192076 w 406065"/>
                <a:gd name="connsiteY19" fmla="*/ 324853 h 322274"/>
                <a:gd name="connsiteX20" fmla="*/ 173384 w 406065"/>
                <a:gd name="connsiteY20" fmla="*/ 328075 h 322274"/>
                <a:gd name="connsiteX21" fmla="*/ 129554 w 406065"/>
                <a:gd name="connsiteY21" fmla="*/ 326142 h 322274"/>
                <a:gd name="connsiteX22" fmla="*/ 99260 w 406065"/>
                <a:gd name="connsiteY22" fmla="*/ 286824 h 322274"/>
                <a:gd name="connsiteX23" fmla="*/ 69611 w 406065"/>
                <a:gd name="connsiteY23" fmla="*/ 277801 h 322274"/>
                <a:gd name="connsiteX24" fmla="*/ 49630 w 406065"/>
                <a:gd name="connsiteY24" fmla="*/ 264910 h 322274"/>
                <a:gd name="connsiteX25" fmla="*/ 44474 w 406065"/>
                <a:gd name="connsiteY25" fmla="*/ 227526 h 322274"/>
                <a:gd name="connsiteX26" fmla="*/ 23848 w 406065"/>
                <a:gd name="connsiteY26" fmla="*/ 199166 h 322274"/>
                <a:gd name="connsiteX27" fmla="*/ 0 w 406065"/>
                <a:gd name="connsiteY27" fmla="*/ 169516 h 322274"/>
                <a:gd name="connsiteX28" fmla="*/ 14825 w 406065"/>
                <a:gd name="connsiteY28" fmla="*/ 136644 h 322274"/>
                <a:gd name="connsiteX29" fmla="*/ 43829 w 406065"/>
                <a:gd name="connsiteY29" fmla="*/ 137933 h 322274"/>
                <a:gd name="connsiteX30" fmla="*/ 76057 w 406065"/>
                <a:gd name="connsiteY30" fmla="*/ 157914 h 322274"/>
                <a:gd name="connsiteX31" fmla="*/ 100550 w 406065"/>
                <a:gd name="connsiteY31" fmla="*/ 150180 h 322274"/>
                <a:gd name="connsiteX32" fmla="*/ 122464 w 406065"/>
                <a:gd name="connsiteY32" fmla="*/ 136644 h 322274"/>
                <a:gd name="connsiteX33" fmla="*/ 123753 w 406065"/>
                <a:gd name="connsiteY33" fmla="*/ 114730 h 322274"/>
                <a:gd name="connsiteX34" fmla="*/ 129554 w 406065"/>
                <a:gd name="connsiteY34" fmla="*/ 94104 h 322274"/>
                <a:gd name="connsiteX35" fmla="*/ 175317 w 406065"/>
                <a:gd name="connsiteY35" fmla="*/ 89592 h 322274"/>
                <a:gd name="connsiteX36" fmla="*/ 199166 w 406065"/>
                <a:gd name="connsiteY36" fmla="*/ 59943 h 322274"/>
                <a:gd name="connsiteX37" fmla="*/ 213346 w 406065"/>
                <a:gd name="connsiteY37" fmla="*/ 29005 h 322274"/>
                <a:gd name="connsiteX38" fmla="*/ 233971 w 406065"/>
                <a:gd name="connsiteY38" fmla="*/ 7735 h 322274"/>
                <a:gd name="connsiteX39" fmla="*/ 265554 w 406065"/>
                <a:gd name="connsiteY39" fmla="*/ 0 h 322274"/>
                <a:gd name="connsiteX40" fmla="*/ 302293 w 406065"/>
                <a:gd name="connsiteY40" fmla="*/ 2578 h 322274"/>
                <a:gd name="connsiteX41" fmla="*/ 319696 w 406065"/>
                <a:gd name="connsiteY41" fmla="*/ 32872 h 322274"/>
                <a:gd name="connsiteX42" fmla="*/ 326786 w 406065"/>
                <a:gd name="connsiteY42" fmla="*/ 74123 h 322274"/>
                <a:gd name="connsiteX43" fmla="*/ 337099 w 406065"/>
                <a:gd name="connsiteY43" fmla="*/ 102483 h 322274"/>
                <a:gd name="connsiteX44" fmla="*/ 337744 w 406065"/>
                <a:gd name="connsiteY44" fmla="*/ 134066 h 32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06065" h="322274">
                  <a:moveTo>
                    <a:pt x="337744" y="134066"/>
                  </a:moveTo>
                  <a:lnTo>
                    <a:pt x="328075" y="170805"/>
                  </a:lnTo>
                  <a:lnTo>
                    <a:pt x="356435" y="170161"/>
                  </a:lnTo>
                  <a:lnTo>
                    <a:pt x="380284" y="161782"/>
                  </a:lnTo>
                  <a:lnTo>
                    <a:pt x="400910" y="161137"/>
                  </a:lnTo>
                  <a:lnTo>
                    <a:pt x="408644" y="179829"/>
                  </a:lnTo>
                  <a:lnTo>
                    <a:pt x="406066" y="199166"/>
                  </a:lnTo>
                  <a:lnTo>
                    <a:pt x="391886" y="206256"/>
                  </a:lnTo>
                  <a:lnTo>
                    <a:pt x="376417" y="216568"/>
                  </a:lnTo>
                  <a:lnTo>
                    <a:pt x="376417" y="239772"/>
                  </a:lnTo>
                  <a:lnTo>
                    <a:pt x="384796" y="249440"/>
                  </a:lnTo>
                  <a:lnTo>
                    <a:pt x="367393" y="273289"/>
                  </a:lnTo>
                  <a:lnTo>
                    <a:pt x="357725" y="290047"/>
                  </a:lnTo>
                  <a:lnTo>
                    <a:pt x="331298" y="305516"/>
                  </a:lnTo>
                  <a:lnTo>
                    <a:pt x="302293" y="312606"/>
                  </a:lnTo>
                  <a:lnTo>
                    <a:pt x="272000" y="327431"/>
                  </a:lnTo>
                  <a:lnTo>
                    <a:pt x="260398" y="301004"/>
                  </a:lnTo>
                  <a:lnTo>
                    <a:pt x="235260" y="306805"/>
                  </a:lnTo>
                  <a:lnTo>
                    <a:pt x="209478" y="314540"/>
                  </a:lnTo>
                  <a:lnTo>
                    <a:pt x="192076" y="324853"/>
                  </a:lnTo>
                  <a:lnTo>
                    <a:pt x="173384" y="328075"/>
                  </a:lnTo>
                  <a:lnTo>
                    <a:pt x="129554" y="326142"/>
                  </a:lnTo>
                  <a:lnTo>
                    <a:pt x="99260" y="286824"/>
                  </a:lnTo>
                  <a:lnTo>
                    <a:pt x="69611" y="277801"/>
                  </a:lnTo>
                  <a:lnTo>
                    <a:pt x="49630" y="264910"/>
                  </a:lnTo>
                  <a:lnTo>
                    <a:pt x="44474" y="227526"/>
                  </a:lnTo>
                  <a:lnTo>
                    <a:pt x="23848" y="199166"/>
                  </a:lnTo>
                  <a:lnTo>
                    <a:pt x="0" y="169516"/>
                  </a:lnTo>
                  <a:lnTo>
                    <a:pt x="14825" y="136644"/>
                  </a:lnTo>
                  <a:lnTo>
                    <a:pt x="43829" y="137933"/>
                  </a:lnTo>
                  <a:lnTo>
                    <a:pt x="76057" y="157914"/>
                  </a:lnTo>
                  <a:lnTo>
                    <a:pt x="100550" y="150180"/>
                  </a:lnTo>
                  <a:lnTo>
                    <a:pt x="122464" y="136644"/>
                  </a:lnTo>
                  <a:lnTo>
                    <a:pt x="123753" y="114730"/>
                  </a:lnTo>
                  <a:lnTo>
                    <a:pt x="129554" y="94104"/>
                  </a:lnTo>
                  <a:lnTo>
                    <a:pt x="175317" y="89592"/>
                  </a:lnTo>
                  <a:lnTo>
                    <a:pt x="199166" y="59943"/>
                  </a:lnTo>
                  <a:lnTo>
                    <a:pt x="213346" y="29005"/>
                  </a:lnTo>
                  <a:lnTo>
                    <a:pt x="233971" y="7735"/>
                  </a:lnTo>
                  <a:lnTo>
                    <a:pt x="265554" y="0"/>
                  </a:lnTo>
                  <a:lnTo>
                    <a:pt x="302293" y="2578"/>
                  </a:lnTo>
                  <a:lnTo>
                    <a:pt x="319696" y="32872"/>
                  </a:lnTo>
                  <a:lnTo>
                    <a:pt x="326786" y="74123"/>
                  </a:lnTo>
                  <a:lnTo>
                    <a:pt x="337099" y="102483"/>
                  </a:lnTo>
                  <a:lnTo>
                    <a:pt x="337744" y="134066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A89BBFC2-29E6-4C82-A287-17BCE473410A}"/>
                </a:ext>
              </a:extLst>
            </p:cNvPr>
            <p:cNvSpPr/>
            <p:nvPr/>
          </p:nvSpPr>
          <p:spPr>
            <a:xfrm>
              <a:off x="6799183" y="2102333"/>
              <a:ext cx="2317687" cy="1211208"/>
            </a:xfrm>
            <a:custGeom>
              <a:avLst/>
              <a:gdLst>
                <a:gd name="connsiteX0" fmla="*/ 1576567 w 3280753"/>
                <a:gd name="connsiteY0" fmla="*/ 1266539 h 1714500"/>
                <a:gd name="connsiteX1" fmla="*/ 1572055 w 3280753"/>
                <a:gd name="connsiteY1" fmla="*/ 1274273 h 1714500"/>
                <a:gd name="connsiteX2" fmla="*/ 1559164 w 3280753"/>
                <a:gd name="connsiteY2" fmla="*/ 1287809 h 1714500"/>
                <a:gd name="connsiteX3" fmla="*/ 1550140 w 3280753"/>
                <a:gd name="connsiteY3" fmla="*/ 1291676 h 1714500"/>
                <a:gd name="connsiteX4" fmla="*/ 1537894 w 3280753"/>
                <a:gd name="connsiteY4" fmla="*/ 1293610 h 1714500"/>
                <a:gd name="connsiteX5" fmla="*/ 1527581 w 3280753"/>
                <a:gd name="connsiteY5" fmla="*/ 1289098 h 1714500"/>
                <a:gd name="connsiteX6" fmla="*/ 1518557 w 3280753"/>
                <a:gd name="connsiteY6" fmla="*/ 1270406 h 1714500"/>
                <a:gd name="connsiteX7" fmla="*/ 1508889 w 3280753"/>
                <a:gd name="connsiteY7" fmla="*/ 1275562 h 1714500"/>
                <a:gd name="connsiteX8" fmla="*/ 1504377 w 3280753"/>
                <a:gd name="connsiteY8" fmla="*/ 1274273 h 1714500"/>
                <a:gd name="connsiteX9" fmla="*/ 1507600 w 3280753"/>
                <a:gd name="connsiteY9" fmla="*/ 1248491 h 1714500"/>
                <a:gd name="connsiteX10" fmla="*/ 1513401 w 3280753"/>
                <a:gd name="connsiteY10" fmla="*/ 1231088 h 1714500"/>
                <a:gd name="connsiteX11" fmla="*/ 1520491 w 3280753"/>
                <a:gd name="connsiteY11" fmla="*/ 1220776 h 1714500"/>
                <a:gd name="connsiteX12" fmla="*/ 1528870 w 3280753"/>
                <a:gd name="connsiteY12" fmla="*/ 1226577 h 1714500"/>
                <a:gd name="connsiteX13" fmla="*/ 1535960 w 3280753"/>
                <a:gd name="connsiteY13" fmla="*/ 1238823 h 1714500"/>
                <a:gd name="connsiteX14" fmla="*/ 1543695 w 3280753"/>
                <a:gd name="connsiteY14" fmla="*/ 1244624 h 1714500"/>
                <a:gd name="connsiteX15" fmla="*/ 1568832 w 3280753"/>
                <a:gd name="connsiteY15" fmla="*/ 1258159 h 1714500"/>
                <a:gd name="connsiteX16" fmla="*/ 1576567 w 3280753"/>
                <a:gd name="connsiteY16" fmla="*/ 1266539 h 1714500"/>
                <a:gd name="connsiteX17" fmla="*/ 1901419 w 3280753"/>
                <a:gd name="connsiteY17" fmla="*/ 1254292 h 1714500"/>
                <a:gd name="connsiteX18" fmla="*/ 1893040 w 3280753"/>
                <a:gd name="connsiteY18" fmla="*/ 1264605 h 1714500"/>
                <a:gd name="connsiteX19" fmla="*/ 1881438 w 3280753"/>
                <a:gd name="connsiteY19" fmla="*/ 1267183 h 1714500"/>
                <a:gd name="connsiteX20" fmla="*/ 1873704 w 3280753"/>
                <a:gd name="connsiteY20" fmla="*/ 1261382 h 1714500"/>
                <a:gd name="connsiteX21" fmla="*/ 1865325 w 3280753"/>
                <a:gd name="connsiteY21" fmla="*/ 1262027 h 1714500"/>
                <a:gd name="connsiteX22" fmla="*/ 1858234 w 3280753"/>
                <a:gd name="connsiteY22" fmla="*/ 1258159 h 1714500"/>
                <a:gd name="connsiteX23" fmla="*/ 1856301 w 3280753"/>
                <a:gd name="connsiteY23" fmla="*/ 1242046 h 1714500"/>
                <a:gd name="connsiteX24" fmla="*/ 1858234 w 3280753"/>
                <a:gd name="connsiteY24" fmla="*/ 1225288 h 1714500"/>
                <a:gd name="connsiteX25" fmla="*/ 1866614 w 3280753"/>
                <a:gd name="connsiteY25" fmla="*/ 1213686 h 1714500"/>
                <a:gd name="connsiteX26" fmla="*/ 1884661 w 3280753"/>
                <a:gd name="connsiteY26" fmla="*/ 1204017 h 1714500"/>
                <a:gd name="connsiteX27" fmla="*/ 1907865 w 3280753"/>
                <a:gd name="connsiteY27" fmla="*/ 1205951 h 1714500"/>
                <a:gd name="connsiteX28" fmla="*/ 1918178 w 3280753"/>
                <a:gd name="connsiteY28" fmla="*/ 1213041 h 1714500"/>
                <a:gd name="connsiteX29" fmla="*/ 1922045 w 3280753"/>
                <a:gd name="connsiteY29" fmla="*/ 1228510 h 1714500"/>
                <a:gd name="connsiteX30" fmla="*/ 1917533 w 3280753"/>
                <a:gd name="connsiteY30" fmla="*/ 1234311 h 1714500"/>
                <a:gd name="connsiteX31" fmla="*/ 1906576 w 3280753"/>
                <a:gd name="connsiteY31" fmla="*/ 1237534 h 1714500"/>
                <a:gd name="connsiteX32" fmla="*/ 1902708 w 3280753"/>
                <a:gd name="connsiteY32" fmla="*/ 1245913 h 1714500"/>
                <a:gd name="connsiteX33" fmla="*/ 1901419 w 3280753"/>
                <a:gd name="connsiteY33" fmla="*/ 1254292 h 1714500"/>
                <a:gd name="connsiteX34" fmla="*/ 1999391 w 3280753"/>
                <a:gd name="connsiteY34" fmla="*/ 1205951 h 1714500"/>
                <a:gd name="connsiteX35" fmla="*/ 2003258 w 3280753"/>
                <a:gd name="connsiteY35" fmla="*/ 1216264 h 1714500"/>
                <a:gd name="connsiteX36" fmla="*/ 2015505 w 3280753"/>
                <a:gd name="connsiteY36" fmla="*/ 1223354 h 1714500"/>
                <a:gd name="connsiteX37" fmla="*/ 2034841 w 3280753"/>
                <a:gd name="connsiteY37" fmla="*/ 1231088 h 1714500"/>
                <a:gd name="connsiteX38" fmla="*/ 2039997 w 3280753"/>
                <a:gd name="connsiteY38" fmla="*/ 1236889 h 1714500"/>
                <a:gd name="connsiteX39" fmla="*/ 2045154 w 3280753"/>
                <a:gd name="connsiteY39" fmla="*/ 1253648 h 1714500"/>
                <a:gd name="connsiteX40" fmla="*/ 2039997 w 3280753"/>
                <a:gd name="connsiteY40" fmla="*/ 1265249 h 1714500"/>
                <a:gd name="connsiteX41" fmla="*/ 1987789 w 3280753"/>
                <a:gd name="connsiteY41" fmla="*/ 1307145 h 1714500"/>
                <a:gd name="connsiteX42" fmla="*/ 1963941 w 3280753"/>
                <a:gd name="connsiteY42" fmla="*/ 1309723 h 1714500"/>
                <a:gd name="connsiteX43" fmla="*/ 1964585 w 3280753"/>
                <a:gd name="connsiteY43" fmla="*/ 1303278 h 1714500"/>
                <a:gd name="connsiteX44" fmla="*/ 1975542 w 3280753"/>
                <a:gd name="connsiteY44" fmla="*/ 1288453 h 1714500"/>
                <a:gd name="connsiteX45" fmla="*/ 1976832 w 3280753"/>
                <a:gd name="connsiteY45" fmla="*/ 1279430 h 1714500"/>
                <a:gd name="connsiteX46" fmla="*/ 1972320 w 3280753"/>
                <a:gd name="connsiteY46" fmla="*/ 1272340 h 1714500"/>
                <a:gd name="connsiteX47" fmla="*/ 1985211 w 3280753"/>
                <a:gd name="connsiteY47" fmla="*/ 1256870 h 1714500"/>
                <a:gd name="connsiteX48" fmla="*/ 1985855 w 3280753"/>
                <a:gd name="connsiteY48" fmla="*/ 1241401 h 1714500"/>
                <a:gd name="connsiteX49" fmla="*/ 1980699 w 3280753"/>
                <a:gd name="connsiteY49" fmla="*/ 1222709 h 1714500"/>
                <a:gd name="connsiteX50" fmla="*/ 1972964 w 3280753"/>
                <a:gd name="connsiteY50" fmla="*/ 1209818 h 1714500"/>
                <a:gd name="connsiteX51" fmla="*/ 1965230 w 3280753"/>
                <a:gd name="connsiteY51" fmla="*/ 1200795 h 1714500"/>
                <a:gd name="connsiteX52" fmla="*/ 1967808 w 3280753"/>
                <a:gd name="connsiteY52" fmla="*/ 1198216 h 1714500"/>
                <a:gd name="connsiteX53" fmla="*/ 1984566 w 3280753"/>
                <a:gd name="connsiteY53" fmla="*/ 1206595 h 1714500"/>
                <a:gd name="connsiteX54" fmla="*/ 1998746 w 3280753"/>
                <a:gd name="connsiteY54" fmla="*/ 1193705 h 1714500"/>
                <a:gd name="connsiteX55" fmla="*/ 2001969 w 3280753"/>
                <a:gd name="connsiteY55" fmla="*/ 1194994 h 1714500"/>
                <a:gd name="connsiteX56" fmla="*/ 1999391 w 3280753"/>
                <a:gd name="connsiteY56" fmla="*/ 1205951 h 1714500"/>
                <a:gd name="connsiteX57" fmla="*/ 1101534 w 3280753"/>
                <a:gd name="connsiteY57" fmla="*/ 723828 h 1714500"/>
                <a:gd name="connsiteX58" fmla="*/ 1095733 w 3280753"/>
                <a:gd name="connsiteY58" fmla="*/ 726407 h 1714500"/>
                <a:gd name="connsiteX59" fmla="*/ 1086710 w 3280753"/>
                <a:gd name="connsiteY59" fmla="*/ 703847 h 1714500"/>
                <a:gd name="connsiteX60" fmla="*/ 1087999 w 3280753"/>
                <a:gd name="connsiteY60" fmla="*/ 692246 h 1714500"/>
                <a:gd name="connsiteX61" fmla="*/ 1095733 w 3280753"/>
                <a:gd name="connsiteY61" fmla="*/ 690956 h 1714500"/>
                <a:gd name="connsiteX62" fmla="*/ 1107335 w 3280753"/>
                <a:gd name="connsiteY62" fmla="*/ 692890 h 1714500"/>
                <a:gd name="connsiteX63" fmla="*/ 1114425 w 3280753"/>
                <a:gd name="connsiteY63" fmla="*/ 699980 h 1714500"/>
                <a:gd name="connsiteX64" fmla="*/ 1111202 w 3280753"/>
                <a:gd name="connsiteY64" fmla="*/ 714160 h 1714500"/>
                <a:gd name="connsiteX65" fmla="*/ 1101534 w 3280753"/>
                <a:gd name="connsiteY65" fmla="*/ 723828 h 1714500"/>
                <a:gd name="connsiteX66" fmla="*/ 1791201 w 3280753"/>
                <a:gd name="connsiteY66" fmla="*/ 718027 h 1714500"/>
                <a:gd name="connsiteX67" fmla="*/ 1770576 w 3280753"/>
                <a:gd name="connsiteY67" fmla="*/ 719317 h 1714500"/>
                <a:gd name="connsiteX68" fmla="*/ 1701609 w 3280753"/>
                <a:gd name="connsiteY68" fmla="*/ 665174 h 1714500"/>
                <a:gd name="connsiteX69" fmla="*/ 1710633 w 3280753"/>
                <a:gd name="connsiteY69" fmla="*/ 657440 h 1714500"/>
                <a:gd name="connsiteX70" fmla="*/ 1714500 w 3280753"/>
                <a:gd name="connsiteY70" fmla="*/ 647127 h 1714500"/>
                <a:gd name="connsiteX71" fmla="*/ 1720301 w 3280753"/>
                <a:gd name="connsiteY71" fmla="*/ 622634 h 1714500"/>
                <a:gd name="connsiteX72" fmla="*/ 1728680 w 3280753"/>
                <a:gd name="connsiteY72" fmla="*/ 609743 h 1714500"/>
                <a:gd name="connsiteX73" fmla="*/ 1734481 w 3280753"/>
                <a:gd name="connsiteY73" fmla="*/ 605231 h 1714500"/>
                <a:gd name="connsiteX74" fmla="*/ 1740282 w 3280753"/>
                <a:gd name="connsiteY74" fmla="*/ 603298 h 1714500"/>
                <a:gd name="connsiteX75" fmla="*/ 1744149 w 3280753"/>
                <a:gd name="connsiteY75" fmla="*/ 605876 h 1714500"/>
                <a:gd name="connsiteX76" fmla="*/ 1748017 w 3280753"/>
                <a:gd name="connsiteY76" fmla="*/ 614900 h 1714500"/>
                <a:gd name="connsiteX77" fmla="*/ 1751240 w 3280753"/>
                <a:gd name="connsiteY77" fmla="*/ 638748 h 1714500"/>
                <a:gd name="connsiteX78" fmla="*/ 1757685 w 3280753"/>
                <a:gd name="connsiteY78" fmla="*/ 651639 h 1714500"/>
                <a:gd name="connsiteX79" fmla="*/ 1764130 w 3280753"/>
                <a:gd name="connsiteY79" fmla="*/ 658729 h 1714500"/>
                <a:gd name="connsiteX80" fmla="*/ 1790557 w 3280753"/>
                <a:gd name="connsiteY80" fmla="*/ 680644 h 1714500"/>
                <a:gd name="connsiteX81" fmla="*/ 1800225 w 3280753"/>
                <a:gd name="connsiteY81" fmla="*/ 692246 h 1714500"/>
                <a:gd name="connsiteX82" fmla="*/ 1802159 w 3280753"/>
                <a:gd name="connsiteY82" fmla="*/ 704492 h 1714500"/>
                <a:gd name="connsiteX83" fmla="*/ 1791201 w 3280753"/>
                <a:gd name="connsiteY83" fmla="*/ 718027 h 1714500"/>
                <a:gd name="connsiteX84" fmla="*/ 154692 w 3280753"/>
                <a:gd name="connsiteY84" fmla="*/ 563336 h 1714500"/>
                <a:gd name="connsiteX85" fmla="*/ 159848 w 3280753"/>
                <a:gd name="connsiteY85" fmla="*/ 567848 h 1714500"/>
                <a:gd name="connsiteX86" fmla="*/ 157914 w 3280753"/>
                <a:gd name="connsiteY86" fmla="*/ 574293 h 1714500"/>
                <a:gd name="connsiteX87" fmla="*/ 150824 w 3280753"/>
                <a:gd name="connsiteY87" fmla="*/ 576227 h 1714500"/>
                <a:gd name="connsiteX88" fmla="*/ 141156 w 3280753"/>
                <a:gd name="connsiteY88" fmla="*/ 573649 h 1714500"/>
                <a:gd name="connsiteX89" fmla="*/ 134066 w 3280753"/>
                <a:gd name="connsiteY89" fmla="*/ 576871 h 1714500"/>
                <a:gd name="connsiteX90" fmla="*/ 127621 w 3280753"/>
                <a:gd name="connsiteY90" fmla="*/ 584606 h 1714500"/>
                <a:gd name="connsiteX91" fmla="*/ 118597 w 3280753"/>
                <a:gd name="connsiteY91" fmla="*/ 589118 h 1714500"/>
                <a:gd name="connsiteX92" fmla="*/ 123109 w 3280753"/>
                <a:gd name="connsiteY92" fmla="*/ 575582 h 1714500"/>
                <a:gd name="connsiteX93" fmla="*/ 130199 w 3280753"/>
                <a:gd name="connsiteY93" fmla="*/ 570426 h 1714500"/>
                <a:gd name="connsiteX94" fmla="*/ 132133 w 3280753"/>
                <a:gd name="connsiteY94" fmla="*/ 563336 h 1714500"/>
                <a:gd name="connsiteX95" fmla="*/ 145668 w 3280753"/>
                <a:gd name="connsiteY95" fmla="*/ 563980 h 1714500"/>
                <a:gd name="connsiteX96" fmla="*/ 154692 w 3280753"/>
                <a:gd name="connsiteY96" fmla="*/ 563336 h 1714500"/>
                <a:gd name="connsiteX97" fmla="*/ 1695808 w 3280753"/>
                <a:gd name="connsiteY97" fmla="*/ 520795 h 1714500"/>
                <a:gd name="connsiteX98" fmla="*/ 1715145 w 3280753"/>
                <a:gd name="connsiteY98" fmla="*/ 532397 h 1714500"/>
                <a:gd name="connsiteX99" fmla="*/ 1735126 w 3280753"/>
                <a:gd name="connsiteY99" fmla="*/ 531753 h 1714500"/>
                <a:gd name="connsiteX100" fmla="*/ 1753818 w 3280753"/>
                <a:gd name="connsiteY100" fmla="*/ 534976 h 1714500"/>
                <a:gd name="connsiteX101" fmla="*/ 1763486 w 3280753"/>
                <a:gd name="connsiteY101" fmla="*/ 545288 h 1714500"/>
                <a:gd name="connsiteX102" fmla="*/ 1756396 w 3280753"/>
                <a:gd name="connsiteY102" fmla="*/ 568492 h 1714500"/>
                <a:gd name="connsiteX103" fmla="*/ 1738349 w 3280753"/>
                <a:gd name="connsiteY103" fmla="*/ 583961 h 1714500"/>
                <a:gd name="connsiteX104" fmla="*/ 1716434 w 3280753"/>
                <a:gd name="connsiteY104" fmla="*/ 585895 h 1714500"/>
                <a:gd name="connsiteX105" fmla="*/ 1673894 w 3280753"/>
                <a:gd name="connsiteY105" fmla="*/ 576227 h 1714500"/>
                <a:gd name="connsiteX106" fmla="*/ 1652623 w 3280753"/>
                <a:gd name="connsiteY106" fmla="*/ 586540 h 1714500"/>
                <a:gd name="connsiteX107" fmla="*/ 1642955 w 3280753"/>
                <a:gd name="connsiteY107" fmla="*/ 586540 h 1714500"/>
                <a:gd name="connsiteX108" fmla="*/ 1639088 w 3280753"/>
                <a:gd name="connsiteY108" fmla="*/ 572359 h 1714500"/>
                <a:gd name="connsiteX109" fmla="*/ 1641022 w 3280753"/>
                <a:gd name="connsiteY109" fmla="*/ 567848 h 1714500"/>
                <a:gd name="connsiteX110" fmla="*/ 1652623 w 3280753"/>
                <a:gd name="connsiteY110" fmla="*/ 532397 h 1714500"/>
                <a:gd name="connsiteX111" fmla="*/ 1665514 w 3280753"/>
                <a:gd name="connsiteY111" fmla="*/ 520151 h 1714500"/>
                <a:gd name="connsiteX112" fmla="*/ 1679695 w 3280753"/>
                <a:gd name="connsiteY112" fmla="*/ 516284 h 1714500"/>
                <a:gd name="connsiteX113" fmla="*/ 1695808 w 3280753"/>
                <a:gd name="connsiteY113" fmla="*/ 520795 h 1714500"/>
                <a:gd name="connsiteX114" fmla="*/ 1953628 w 3280753"/>
                <a:gd name="connsiteY114" fmla="*/ 761212 h 1714500"/>
                <a:gd name="connsiteX115" fmla="*/ 1942026 w 3280753"/>
                <a:gd name="connsiteY115" fmla="*/ 788283 h 1714500"/>
                <a:gd name="connsiteX116" fmla="*/ 1931713 w 3280753"/>
                <a:gd name="connsiteY116" fmla="*/ 797307 h 1714500"/>
                <a:gd name="connsiteX117" fmla="*/ 1923979 w 3280753"/>
                <a:gd name="connsiteY117" fmla="*/ 798596 h 1714500"/>
                <a:gd name="connsiteX118" fmla="*/ 1918178 w 3280753"/>
                <a:gd name="connsiteY118" fmla="*/ 795373 h 1714500"/>
                <a:gd name="connsiteX119" fmla="*/ 1907220 w 3280753"/>
                <a:gd name="connsiteY119" fmla="*/ 783771 h 1714500"/>
                <a:gd name="connsiteX120" fmla="*/ 1899486 w 3280753"/>
                <a:gd name="connsiteY120" fmla="*/ 779260 h 1714500"/>
                <a:gd name="connsiteX121" fmla="*/ 1894329 w 3280753"/>
                <a:gd name="connsiteY121" fmla="*/ 781193 h 1714500"/>
                <a:gd name="connsiteX122" fmla="*/ 1885950 w 3280753"/>
                <a:gd name="connsiteY122" fmla="*/ 787639 h 1714500"/>
                <a:gd name="connsiteX123" fmla="*/ 1832453 w 3280753"/>
                <a:gd name="connsiteY123" fmla="*/ 790862 h 1714500"/>
                <a:gd name="connsiteX124" fmla="*/ 1812472 w 3280753"/>
                <a:gd name="connsiteY124" fmla="*/ 781193 h 1714500"/>
                <a:gd name="connsiteX125" fmla="*/ 1791201 w 3280753"/>
                <a:gd name="connsiteY125" fmla="*/ 753478 h 1714500"/>
                <a:gd name="connsiteX126" fmla="*/ 1822784 w 3280753"/>
                <a:gd name="connsiteY126" fmla="*/ 745099 h 1714500"/>
                <a:gd name="connsiteX127" fmla="*/ 1830519 w 3280753"/>
                <a:gd name="connsiteY127" fmla="*/ 739942 h 1714500"/>
                <a:gd name="connsiteX128" fmla="*/ 1838898 w 3280753"/>
                <a:gd name="connsiteY128" fmla="*/ 726407 h 1714500"/>
                <a:gd name="connsiteX129" fmla="*/ 1837609 w 3280753"/>
                <a:gd name="connsiteY129" fmla="*/ 720606 h 1714500"/>
                <a:gd name="connsiteX130" fmla="*/ 1831808 w 3280753"/>
                <a:gd name="connsiteY130" fmla="*/ 716738 h 1714500"/>
                <a:gd name="connsiteX131" fmla="*/ 1826652 w 3280753"/>
                <a:gd name="connsiteY131" fmla="*/ 709648 h 1714500"/>
                <a:gd name="connsiteX132" fmla="*/ 1790557 w 3280753"/>
                <a:gd name="connsiteY132" fmla="*/ 640037 h 1714500"/>
                <a:gd name="connsiteX133" fmla="*/ 1787979 w 3280753"/>
                <a:gd name="connsiteY133" fmla="*/ 629080 h 1714500"/>
                <a:gd name="connsiteX134" fmla="*/ 1791846 w 3280753"/>
                <a:gd name="connsiteY134" fmla="*/ 615544 h 1714500"/>
                <a:gd name="connsiteX135" fmla="*/ 1791201 w 3280753"/>
                <a:gd name="connsiteY135" fmla="*/ 554312 h 1714500"/>
                <a:gd name="connsiteX136" fmla="*/ 1795069 w 3280753"/>
                <a:gd name="connsiteY136" fmla="*/ 540132 h 1714500"/>
                <a:gd name="connsiteX137" fmla="*/ 1805382 w 3280753"/>
                <a:gd name="connsiteY137" fmla="*/ 536909 h 1714500"/>
                <a:gd name="connsiteX138" fmla="*/ 1829230 w 3280753"/>
                <a:gd name="connsiteY138" fmla="*/ 508549 h 1714500"/>
                <a:gd name="connsiteX139" fmla="*/ 1847922 w 3280753"/>
                <a:gd name="connsiteY139" fmla="*/ 504037 h 1714500"/>
                <a:gd name="connsiteX140" fmla="*/ 1864036 w 3280753"/>
                <a:gd name="connsiteY140" fmla="*/ 515639 h 1714500"/>
                <a:gd name="connsiteX141" fmla="*/ 1879505 w 3280753"/>
                <a:gd name="connsiteY141" fmla="*/ 533686 h 1714500"/>
                <a:gd name="connsiteX142" fmla="*/ 1894974 w 3280753"/>
                <a:gd name="connsiteY142" fmla="*/ 547867 h 1714500"/>
                <a:gd name="connsiteX143" fmla="*/ 1927846 w 3280753"/>
                <a:gd name="connsiteY143" fmla="*/ 564625 h 1714500"/>
                <a:gd name="connsiteX144" fmla="*/ 1940737 w 3280753"/>
                <a:gd name="connsiteY144" fmla="*/ 577516 h 1714500"/>
                <a:gd name="connsiteX145" fmla="*/ 1945893 w 3280753"/>
                <a:gd name="connsiteY145" fmla="*/ 598141 h 1714500"/>
                <a:gd name="connsiteX146" fmla="*/ 1944604 w 3280753"/>
                <a:gd name="connsiteY146" fmla="*/ 609099 h 1714500"/>
                <a:gd name="connsiteX147" fmla="*/ 1939448 w 3280753"/>
                <a:gd name="connsiteY147" fmla="*/ 626502 h 1714500"/>
                <a:gd name="connsiteX148" fmla="*/ 1938159 w 3280753"/>
                <a:gd name="connsiteY148" fmla="*/ 634236 h 1714500"/>
                <a:gd name="connsiteX149" fmla="*/ 1940737 w 3280753"/>
                <a:gd name="connsiteY149" fmla="*/ 642615 h 1714500"/>
                <a:gd name="connsiteX150" fmla="*/ 1949760 w 3280753"/>
                <a:gd name="connsiteY150" fmla="*/ 660018 h 1714500"/>
                <a:gd name="connsiteX151" fmla="*/ 1952339 w 3280753"/>
                <a:gd name="connsiteY151" fmla="*/ 669686 h 1714500"/>
                <a:gd name="connsiteX152" fmla="*/ 1955561 w 3280753"/>
                <a:gd name="connsiteY152" fmla="*/ 716094 h 1714500"/>
                <a:gd name="connsiteX153" fmla="*/ 1952339 w 3280753"/>
                <a:gd name="connsiteY153" fmla="*/ 727051 h 1714500"/>
                <a:gd name="connsiteX154" fmla="*/ 1957495 w 3280753"/>
                <a:gd name="connsiteY154" fmla="*/ 734141 h 1714500"/>
                <a:gd name="connsiteX155" fmla="*/ 1966519 w 3280753"/>
                <a:gd name="connsiteY155" fmla="*/ 753478 h 1714500"/>
                <a:gd name="connsiteX156" fmla="*/ 1953628 w 3280753"/>
                <a:gd name="connsiteY156" fmla="*/ 761212 h 1714500"/>
                <a:gd name="connsiteX157" fmla="*/ 102483 w 3280753"/>
                <a:gd name="connsiteY157" fmla="*/ 522729 h 1714500"/>
                <a:gd name="connsiteX158" fmla="*/ 94749 w 3280753"/>
                <a:gd name="connsiteY158" fmla="*/ 527241 h 1714500"/>
                <a:gd name="connsiteX159" fmla="*/ 87014 w 3280753"/>
                <a:gd name="connsiteY159" fmla="*/ 526596 h 1714500"/>
                <a:gd name="connsiteX160" fmla="*/ 80569 w 3280753"/>
                <a:gd name="connsiteY160" fmla="*/ 529175 h 1714500"/>
                <a:gd name="connsiteX161" fmla="*/ 75412 w 3280753"/>
                <a:gd name="connsiteY161" fmla="*/ 534331 h 1714500"/>
                <a:gd name="connsiteX162" fmla="*/ 68967 w 3280753"/>
                <a:gd name="connsiteY162" fmla="*/ 524018 h 1714500"/>
                <a:gd name="connsiteX163" fmla="*/ 61232 w 3280753"/>
                <a:gd name="connsiteY163" fmla="*/ 513061 h 1714500"/>
                <a:gd name="connsiteX164" fmla="*/ 64455 w 3280753"/>
                <a:gd name="connsiteY164" fmla="*/ 503393 h 1714500"/>
                <a:gd name="connsiteX165" fmla="*/ 81213 w 3280753"/>
                <a:gd name="connsiteY165" fmla="*/ 489213 h 1714500"/>
                <a:gd name="connsiteX166" fmla="*/ 97327 w 3280753"/>
                <a:gd name="connsiteY166" fmla="*/ 473743 h 1714500"/>
                <a:gd name="connsiteX167" fmla="*/ 105061 w 3280753"/>
                <a:gd name="connsiteY167" fmla="*/ 475033 h 1714500"/>
                <a:gd name="connsiteX168" fmla="*/ 112796 w 3280753"/>
                <a:gd name="connsiteY168" fmla="*/ 478900 h 1714500"/>
                <a:gd name="connsiteX169" fmla="*/ 114730 w 3280753"/>
                <a:gd name="connsiteY169" fmla="*/ 487279 h 1714500"/>
                <a:gd name="connsiteX170" fmla="*/ 109573 w 3280753"/>
                <a:gd name="connsiteY170" fmla="*/ 498881 h 1714500"/>
                <a:gd name="connsiteX171" fmla="*/ 106995 w 3280753"/>
                <a:gd name="connsiteY171" fmla="*/ 511772 h 1714500"/>
                <a:gd name="connsiteX172" fmla="*/ 102483 w 3280753"/>
                <a:gd name="connsiteY172" fmla="*/ 522729 h 1714500"/>
                <a:gd name="connsiteX173" fmla="*/ 121175 w 3280753"/>
                <a:gd name="connsiteY173" fmla="*/ 302293 h 1714500"/>
                <a:gd name="connsiteX174" fmla="*/ 132777 w 3280753"/>
                <a:gd name="connsiteY174" fmla="*/ 315829 h 1714500"/>
                <a:gd name="connsiteX175" fmla="*/ 130843 w 3280753"/>
                <a:gd name="connsiteY175" fmla="*/ 335165 h 1714500"/>
                <a:gd name="connsiteX176" fmla="*/ 116663 w 3280753"/>
                <a:gd name="connsiteY176" fmla="*/ 345478 h 1714500"/>
                <a:gd name="connsiteX177" fmla="*/ 97327 w 3280753"/>
                <a:gd name="connsiteY177" fmla="*/ 333232 h 1714500"/>
                <a:gd name="connsiteX178" fmla="*/ 70900 w 3280753"/>
                <a:gd name="connsiteY178" fmla="*/ 335810 h 1714500"/>
                <a:gd name="connsiteX179" fmla="*/ 65744 w 3280753"/>
                <a:gd name="connsiteY179" fmla="*/ 338388 h 1714500"/>
                <a:gd name="connsiteX180" fmla="*/ 66389 w 3280753"/>
                <a:gd name="connsiteY180" fmla="*/ 351924 h 1714500"/>
                <a:gd name="connsiteX181" fmla="*/ 76057 w 3280753"/>
                <a:gd name="connsiteY181" fmla="*/ 356436 h 1714500"/>
                <a:gd name="connsiteX182" fmla="*/ 87659 w 3280753"/>
                <a:gd name="connsiteY182" fmla="*/ 359014 h 1714500"/>
                <a:gd name="connsiteX183" fmla="*/ 93460 w 3280753"/>
                <a:gd name="connsiteY183" fmla="*/ 363526 h 1714500"/>
                <a:gd name="connsiteX184" fmla="*/ 72834 w 3280753"/>
                <a:gd name="connsiteY184" fmla="*/ 380284 h 1714500"/>
                <a:gd name="connsiteX185" fmla="*/ 30938 w 3280753"/>
                <a:gd name="connsiteY185" fmla="*/ 374483 h 1714500"/>
                <a:gd name="connsiteX186" fmla="*/ 0 w 3280753"/>
                <a:gd name="connsiteY186" fmla="*/ 348056 h 1714500"/>
                <a:gd name="connsiteX187" fmla="*/ 10313 w 3280753"/>
                <a:gd name="connsiteY187" fmla="*/ 302293 h 1714500"/>
                <a:gd name="connsiteX188" fmla="*/ 36739 w 3280753"/>
                <a:gd name="connsiteY188" fmla="*/ 311317 h 1714500"/>
                <a:gd name="connsiteX189" fmla="*/ 92815 w 3280753"/>
                <a:gd name="connsiteY189" fmla="*/ 291336 h 1714500"/>
                <a:gd name="connsiteX190" fmla="*/ 121175 w 3280753"/>
                <a:gd name="connsiteY190" fmla="*/ 302293 h 1714500"/>
                <a:gd name="connsiteX191" fmla="*/ 3053228 w 3280753"/>
                <a:gd name="connsiteY191" fmla="*/ 1395448 h 1714500"/>
                <a:gd name="connsiteX192" fmla="*/ 3046138 w 3280753"/>
                <a:gd name="connsiteY192" fmla="*/ 1408984 h 1714500"/>
                <a:gd name="connsiteX193" fmla="*/ 3037759 w 3280753"/>
                <a:gd name="connsiteY193" fmla="*/ 1421230 h 1714500"/>
                <a:gd name="connsiteX194" fmla="*/ 3021645 w 3280753"/>
                <a:gd name="connsiteY194" fmla="*/ 1433477 h 1714500"/>
                <a:gd name="connsiteX195" fmla="*/ 3010688 w 3280753"/>
                <a:gd name="connsiteY195" fmla="*/ 1454102 h 1714500"/>
                <a:gd name="connsiteX196" fmla="*/ 2961702 w 3280753"/>
                <a:gd name="connsiteY196" fmla="*/ 1544984 h 1714500"/>
                <a:gd name="connsiteX197" fmla="*/ 2936565 w 3280753"/>
                <a:gd name="connsiteY197" fmla="*/ 1563031 h 1714500"/>
                <a:gd name="connsiteX198" fmla="*/ 2930764 w 3280753"/>
                <a:gd name="connsiteY198" fmla="*/ 1555296 h 1714500"/>
                <a:gd name="connsiteX199" fmla="*/ 2910783 w 3280753"/>
                <a:gd name="connsiteY199" fmla="*/ 1551429 h 1714500"/>
                <a:gd name="connsiteX200" fmla="*/ 2894669 w 3280753"/>
                <a:gd name="connsiteY200" fmla="*/ 1568187 h 1714500"/>
                <a:gd name="connsiteX201" fmla="*/ 2886290 w 3280753"/>
                <a:gd name="connsiteY201" fmla="*/ 1589458 h 1714500"/>
                <a:gd name="connsiteX202" fmla="*/ 2874044 w 3280753"/>
                <a:gd name="connsiteY202" fmla="*/ 1605571 h 1714500"/>
                <a:gd name="connsiteX203" fmla="*/ 2847617 w 3280753"/>
                <a:gd name="connsiteY203" fmla="*/ 1616529 h 1714500"/>
                <a:gd name="connsiteX204" fmla="*/ 2831503 w 3280753"/>
                <a:gd name="connsiteY204" fmla="*/ 1634576 h 1714500"/>
                <a:gd name="connsiteX205" fmla="*/ 2821835 w 3280753"/>
                <a:gd name="connsiteY205" fmla="*/ 1671960 h 1714500"/>
                <a:gd name="connsiteX206" fmla="*/ 2788319 w 3280753"/>
                <a:gd name="connsiteY206" fmla="*/ 1683562 h 1714500"/>
                <a:gd name="connsiteX207" fmla="*/ 2744489 w 3280753"/>
                <a:gd name="connsiteY207" fmla="*/ 1704832 h 1714500"/>
                <a:gd name="connsiteX208" fmla="*/ 2698726 w 3280753"/>
                <a:gd name="connsiteY208" fmla="*/ 1717723 h 1714500"/>
                <a:gd name="connsiteX209" fmla="*/ 2651030 w 3280753"/>
                <a:gd name="connsiteY209" fmla="*/ 1711277 h 1714500"/>
                <a:gd name="connsiteX210" fmla="*/ 2611712 w 3280753"/>
                <a:gd name="connsiteY210" fmla="*/ 1678405 h 1714500"/>
                <a:gd name="connsiteX211" fmla="*/ 2567238 w 3280753"/>
                <a:gd name="connsiteY211" fmla="*/ 1658424 h 1714500"/>
                <a:gd name="connsiteX212" fmla="*/ 2482803 w 3280753"/>
                <a:gd name="connsiteY212" fmla="*/ 1694519 h 1714500"/>
                <a:gd name="connsiteX213" fmla="*/ 2442840 w 3280753"/>
                <a:gd name="connsiteY213" fmla="*/ 1694519 h 1714500"/>
                <a:gd name="connsiteX214" fmla="*/ 2394499 w 3280753"/>
                <a:gd name="connsiteY214" fmla="*/ 1684851 h 1714500"/>
                <a:gd name="connsiteX215" fmla="*/ 2408035 w 3280753"/>
                <a:gd name="connsiteY215" fmla="*/ 1674538 h 1714500"/>
                <a:gd name="connsiteX216" fmla="*/ 2423504 w 3280753"/>
                <a:gd name="connsiteY216" fmla="*/ 1667448 h 1714500"/>
                <a:gd name="connsiteX217" fmla="*/ 2434461 w 3280753"/>
                <a:gd name="connsiteY217" fmla="*/ 1655202 h 1714500"/>
                <a:gd name="connsiteX218" fmla="*/ 2440907 w 3280753"/>
                <a:gd name="connsiteY218" fmla="*/ 1624263 h 1714500"/>
                <a:gd name="connsiteX219" fmla="*/ 2438973 w 3280753"/>
                <a:gd name="connsiteY219" fmla="*/ 1618462 h 1714500"/>
                <a:gd name="connsiteX220" fmla="*/ 2428016 w 3280753"/>
                <a:gd name="connsiteY220" fmla="*/ 1605571 h 1714500"/>
                <a:gd name="connsiteX221" fmla="*/ 2433172 w 3280753"/>
                <a:gd name="connsiteY221" fmla="*/ 1600415 h 1714500"/>
                <a:gd name="connsiteX222" fmla="*/ 2444130 w 3280753"/>
                <a:gd name="connsiteY222" fmla="*/ 1600415 h 1714500"/>
                <a:gd name="connsiteX223" fmla="*/ 2458310 w 3280753"/>
                <a:gd name="connsiteY223" fmla="*/ 1592036 h 1714500"/>
                <a:gd name="connsiteX224" fmla="*/ 2467333 w 3280753"/>
                <a:gd name="connsiteY224" fmla="*/ 1590747 h 1714500"/>
                <a:gd name="connsiteX225" fmla="*/ 2473779 w 3280753"/>
                <a:gd name="connsiteY225" fmla="*/ 1586235 h 1714500"/>
                <a:gd name="connsiteX226" fmla="*/ 2477001 w 3280753"/>
                <a:gd name="connsiteY226" fmla="*/ 1571410 h 1714500"/>
                <a:gd name="connsiteX227" fmla="*/ 2415769 w 3280753"/>
                <a:gd name="connsiteY227" fmla="*/ 1588813 h 1714500"/>
                <a:gd name="connsiteX228" fmla="*/ 2406746 w 3280753"/>
                <a:gd name="connsiteY228" fmla="*/ 1601704 h 1714500"/>
                <a:gd name="connsiteX229" fmla="*/ 2409968 w 3280753"/>
                <a:gd name="connsiteY229" fmla="*/ 1641022 h 1714500"/>
                <a:gd name="connsiteX230" fmla="*/ 2402234 w 3280753"/>
                <a:gd name="connsiteY230" fmla="*/ 1650045 h 1714500"/>
                <a:gd name="connsiteX231" fmla="*/ 2378386 w 3280753"/>
                <a:gd name="connsiteY231" fmla="*/ 1657780 h 1714500"/>
                <a:gd name="connsiteX232" fmla="*/ 2344869 w 3280753"/>
                <a:gd name="connsiteY232" fmla="*/ 1653268 h 1714500"/>
                <a:gd name="connsiteX233" fmla="*/ 2304907 w 3280753"/>
                <a:gd name="connsiteY233" fmla="*/ 1630064 h 1714500"/>
                <a:gd name="connsiteX234" fmla="*/ 2268812 w 3280753"/>
                <a:gd name="connsiteY234" fmla="*/ 1593969 h 1714500"/>
                <a:gd name="connsiteX235" fmla="*/ 2254632 w 3280753"/>
                <a:gd name="connsiteY235" fmla="*/ 1559808 h 1714500"/>
                <a:gd name="connsiteX236" fmla="*/ 2315864 w 3280753"/>
                <a:gd name="connsiteY236" fmla="*/ 1553363 h 1714500"/>
                <a:gd name="connsiteX237" fmla="*/ 2315864 w 3280753"/>
                <a:gd name="connsiteY237" fmla="*/ 1545628 h 1714500"/>
                <a:gd name="connsiteX238" fmla="*/ 2302329 w 3280753"/>
                <a:gd name="connsiteY238" fmla="*/ 1535960 h 1714500"/>
                <a:gd name="connsiteX239" fmla="*/ 2313286 w 3280753"/>
                <a:gd name="connsiteY239" fmla="*/ 1534671 h 1714500"/>
                <a:gd name="connsiteX240" fmla="*/ 2324243 w 3280753"/>
                <a:gd name="connsiteY240" fmla="*/ 1535315 h 1714500"/>
                <a:gd name="connsiteX241" fmla="*/ 2334556 w 3280753"/>
                <a:gd name="connsiteY241" fmla="*/ 1538538 h 1714500"/>
                <a:gd name="connsiteX242" fmla="*/ 2342935 w 3280753"/>
                <a:gd name="connsiteY242" fmla="*/ 1545628 h 1714500"/>
                <a:gd name="connsiteX243" fmla="*/ 2339068 w 3280753"/>
                <a:gd name="connsiteY243" fmla="*/ 1521135 h 1714500"/>
                <a:gd name="connsiteX244" fmla="*/ 2324888 w 3280753"/>
                <a:gd name="connsiteY244" fmla="*/ 1499221 h 1714500"/>
                <a:gd name="connsiteX245" fmla="*/ 2314575 w 3280753"/>
                <a:gd name="connsiteY245" fmla="*/ 1474728 h 1714500"/>
                <a:gd name="connsiteX246" fmla="*/ 2322310 w 3280753"/>
                <a:gd name="connsiteY246" fmla="*/ 1440567 h 1714500"/>
                <a:gd name="connsiteX247" fmla="*/ 2310708 w 3280753"/>
                <a:gd name="connsiteY247" fmla="*/ 1435410 h 1714500"/>
                <a:gd name="connsiteX248" fmla="*/ 2301684 w 3280753"/>
                <a:gd name="connsiteY248" fmla="*/ 1447012 h 1714500"/>
                <a:gd name="connsiteX249" fmla="*/ 2296528 w 3280753"/>
                <a:gd name="connsiteY249" fmla="*/ 1467638 h 1714500"/>
                <a:gd name="connsiteX250" fmla="*/ 2294594 w 3280753"/>
                <a:gd name="connsiteY250" fmla="*/ 1488263 h 1714500"/>
                <a:gd name="connsiteX251" fmla="*/ 2289438 w 3280753"/>
                <a:gd name="connsiteY251" fmla="*/ 1510823 h 1714500"/>
                <a:gd name="connsiteX252" fmla="*/ 2279770 w 3280753"/>
                <a:gd name="connsiteY252" fmla="*/ 1515979 h 1714500"/>
                <a:gd name="connsiteX253" fmla="*/ 2270101 w 3280753"/>
                <a:gd name="connsiteY253" fmla="*/ 1506311 h 1714500"/>
                <a:gd name="connsiteX254" fmla="*/ 2250765 w 3280753"/>
                <a:gd name="connsiteY254" fmla="*/ 1510178 h 1714500"/>
                <a:gd name="connsiteX255" fmla="*/ 2231428 w 3280753"/>
                <a:gd name="connsiteY255" fmla="*/ 1515335 h 1714500"/>
                <a:gd name="connsiteX256" fmla="*/ 2184376 w 3280753"/>
                <a:gd name="connsiteY256" fmla="*/ 1501154 h 1714500"/>
                <a:gd name="connsiteX257" fmla="*/ 2184376 w 3280753"/>
                <a:gd name="connsiteY257" fmla="*/ 1486330 h 1714500"/>
                <a:gd name="connsiteX258" fmla="*/ 2179865 w 3280753"/>
                <a:gd name="connsiteY258" fmla="*/ 1474083 h 1714500"/>
                <a:gd name="connsiteX259" fmla="*/ 2183732 w 3280753"/>
                <a:gd name="connsiteY259" fmla="*/ 1456681 h 1714500"/>
                <a:gd name="connsiteX260" fmla="*/ 2181798 w 3280753"/>
                <a:gd name="connsiteY260" fmla="*/ 1434766 h 1714500"/>
                <a:gd name="connsiteX261" fmla="*/ 2193400 w 3280753"/>
                <a:gd name="connsiteY261" fmla="*/ 1412851 h 1714500"/>
                <a:gd name="connsiteX262" fmla="*/ 2207580 w 3280753"/>
                <a:gd name="connsiteY262" fmla="*/ 1393515 h 1714500"/>
                <a:gd name="connsiteX263" fmla="*/ 2223694 w 3280753"/>
                <a:gd name="connsiteY263" fmla="*/ 1385780 h 1714500"/>
                <a:gd name="connsiteX264" fmla="*/ 2241097 w 3280753"/>
                <a:gd name="connsiteY264" fmla="*/ 1379335 h 1714500"/>
                <a:gd name="connsiteX265" fmla="*/ 2266879 w 3280753"/>
                <a:gd name="connsiteY265" fmla="*/ 1378690 h 1714500"/>
                <a:gd name="connsiteX266" fmla="*/ 2294594 w 3280753"/>
                <a:gd name="connsiteY266" fmla="*/ 1370955 h 1714500"/>
                <a:gd name="connsiteX267" fmla="*/ 2300395 w 3280753"/>
                <a:gd name="connsiteY267" fmla="*/ 1362576 h 1714500"/>
                <a:gd name="connsiteX268" fmla="*/ 2302329 w 3280753"/>
                <a:gd name="connsiteY268" fmla="*/ 1338728 h 1714500"/>
                <a:gd name="connsiteX269" fmla="*/ 2295883 w 3280753"/>
                <a:gd name="connsiteY269" fmla="*/ 1334216 h 1714500"/>
                <a:gd name="connsiteX270" fmla="*/ 2281703 w 3280753"/>
                <a:gd name="connsiteY270" fmla="*/ 1341951 h 1714500"/>
                <a:gd name="connsiteX271" fmla="*/ 2260433 w 3280753"/>
                <a:gd name="connsiteY271" fmla="*/ 1360643 h 1714500"/>
                <a:gd name="connsiteX272" fmla="*/ 2246898 w 3280753"/>
                <a:gd name="connsiteY272" fmla="*/ 1357420 h 1714500"/>
                <a:gd name="connsiteX273" fmla="*/ 2237229 w 3280753"/>
                <a:gd name="connsiteY273" fmla="*/ 1351619 h 1714500"/>
                <a:gd name="connsiteX274" fmla="*/ 2232073 w 3280753"/>
                <a:gd name="connsiteY274" fmla="*/ 1341951 h 1714500"/>
                <a:gd name="connsiteX275" fmla="*/ 2232073 w 3280753"/>
                <a:gd name="connsiteY275" fmla="*/ 1326482 h 1714500"/>
                <a:gd name="connsiteX276" fmla="*/ 2208225 w 3280753"/>
                <a:gd name="connsiteY276" fmla="*/ 1338728 h 1714500"/>
                <a:gd name="connsiteX277" fmla="*/ 2188244 w 3280753"/>
                <a:gd name="connsiteY277" fmla="*/ 1352908 h 1714500"/>
                <a:gd name="connsiteX278" fmla="*/ 2152149 w 3280753"/>
                <a:gd name="connsiteY278" fmla="*/ 1392226 h 1714500"/>
                <a:gd name="connsiteX279" fmla="*/ 2142481 w 3280753"/>
                <a:gd name="connsiteY279" fmla="*/ 1399960 h 1714500"/>
                <a:gd name="connsiteX280" fmla="*/ 2130879 w 3280753"/>
                <a:gd name="connsiteY280" fmla="*/ 1403827 h 1714500"/>
                <a:gd name="connsiteX281" fmla="*/ 2119921 w 3280753"/>
                <a:gd name="connsiteY281" fmla="*/ 1403827 h 1714500"/>
                <a:gd name="connsiteX282" fmla="*/ 2113476 w 3280753"/>
                <a:gd name="connsiteY282" fmla="*/ 1396737 h 1714500"/>
                <a:gd name="connsiteX283" fmla="*/ 2113476 w 3280753"/>
                <a:gd name="connsiteY283" fmla="*/ 1385136 h 1714500"/>
                <a:gd name="connsiteX284" fmla="*/ 2119921 w 3280753"/>
                <a:gd name="connsiteY284" fmla="*/ 1373534 h 1714500"/>
                <a:gd name="connsiteX285" fmla="*/ 2134746 w 3280753"/>
                <a:gd name="connsiteY285" fmla="*/ 1352264 h 1714500"/>
                <a:gd name="connsiteX286" fmla="*/ 2105097 w 3280753"/>
                <a:gd name="connsiteY286" fmla="*/ 1359354 h 1714500"/>
                <a:gd name="connsiteX287" fmla="*/ 2096073 w 3280753"/>
                <a:gd name="connsiteY287" fmla="*/ 1356131 h 1714500"/>
                <a:gd name="connsiteX288" fmla="*/ 2092206 w 3280753"/>
                <a:gd name="connsiteY288" fmla="*/ 1338728 h 1714500"/>
                <a:gd name="connsiteX289" fmla="*/ 2098007 w 3280753"/>
                <a:gd name="connsiteY289" fmla="*/ 1325837 h 1714500"/>
                <a:gd name="connsiteX290" fmla="*/ 2110253 w 3280753"/>
                <a:gd name="connsiteY290" fmla="*/ 1318747 h 1714500"/>
                <a:gd name="connsiteX291" fmla="*/ 2124433 w 3280753"/>
                <a:gd name="connsiteY291" fmla="*/ 1313591 h 1714500"/>
                <a:gd name="connsiteX292" fmla="*/ 2134746 w 3280753"/>
                <a:gd name="connsiteY292" fmla="*/ 1307790 h 1714500"/>
                <a:gd name="connsiteX293" fmla="*/ 2146993 w 3280753"/>
                <a:gd name="connsiteY293" fmla="*/ 1291031 h 1714500"/>
                <a:gd name="connsiteX294" fmla="*/ 2143770 w 3280753"/>
                <a:gd name="connsiteY294" fmla="*/ 1286520 h 1714500"/>
                <a:gd name="connsiteX295" fmla="*/ 2116699 w 3280753"/>
                <a:gd name="connsiteY295" fmla="*/ 1290387 h 1714500"/>
                <a:gd name="connsiteX296" fmla="*/ 2107675 w 3280753"/>
                <a:gd name="connsiteY296" fmla="*/ 1284586 h 1714500"/>
                <a:gd name="connsiteX297" fmla="*/ 2100585 w 3280753"/>
                <a:gd name="connsiteY297" fmla="*/ 1271050 h 1714500"/>
                <a:gd name="connsiteX298" fmla="*/ 2093495 w 3280753"/>
                <a:gd name="connsiteY298" fmla="*/ 1253648 h 1714500"/>
                <a:gd name="connsiteX299" fmla="*/ 2085760 w 3280753"/>
                <a:gd name="connsiteY299" fmla="*/ 1237534 h 1714500"/>
                <a:gd name="connsiteX300" fmla="*/ 2090272 w 3280753"/>
                <a:gd name="connsiteY300" fmla="*/ 1236245 h 1714500"/>
                <a:gd name="connsiteX301" fmla="*/ 2099296 w 3280753"/>
                <a:gd name="connsiteY301" fmla="*/ 1228510 h 1714500"/>
                <a:gd name="connsiteX302" fmla="*/ 2107030 w 3280753"/>
                <a:gd name="connsiteY302" fmla="*/ 1234311 h 1714500"/>
                <a:gd name="connsiteX303" fmla="*/ 2117988 w 3280753"/>
                <a:gd name="connsiteY303" fmla="*/ 1233667 h 1714500"/>
                <a:gd name="connsiteX304" fmla="*/ 2137969 w 3280753"/>
                <a:gd name="connsiteY304" fmla="*/ 1228510 h 1714500"/>
                <a:gd name="connsiteX305" fmla="*/ 2154083 w 3280753"/>
                <a:gd name="connsiteY305" fmla="*/ 1233022 h 1714500"/>
                <a:gd name="connsiteX306" fmla="*/ 2167618 w 3280753"/>
                <a:gd name="connsiteY306" fmla="*/ 1241401 h 1714500"/>
                <a:gd name="connsiteX307" fmla="*/ 2181154 w 3280753"/>
                <a:gd name="connsiteY307" fmla="*/ 1245268 h 1714500"/>
                <a:gd name="connsiteX308" fmla="*/ 2196623 w 3280753"/>
                <a:gd name="connsiteY308" fmla="*/ 1237534 h 1714500"/>
                <a:gd name="connsiteX309" fmla="*/ 2195334 w 3280753"/>
                <a:gd name="connsiteY309" fmla="*/ 1252358 h 1714500"/>
                <a:gd name="connsiteX310" fmla="*/ 2196623 w 3280753"/>
                <a:gd name="connsiteY310" fmla="*/ 1265894 h 1714500"/>
                <a:gd name="connsiteX311" fmla="*/ 2201779 w 3280753"/>
                <a:gd name="connsiteY311" fmla="*/ 1276851 h 1714500"/>
                <a:gd name="connsiteX312" fmla="*/ 2211447 w 3280753"/>
                <a:gd name="connsiteY312" fmla="*/ 1281363 h 1714500"/>
                <a:gd name="connsiteX313" fmla="*/ 2222405 w 3280753"/>
                <a:gd name="connsiteY313" fmla="*/ 1277496 h 1714500"/>
                <a:gd name="connsiteX314" fmla="*/ 2226917 w 3280753"/>
                <a:gd name="connsiteY314" fmla="*/ 1265249 h 1714500"/>
                <a:gd name="connsiteX315" fmla="*/ 2232073 w 3280753"/>
                <a:gd name="connsiteY315" fmla="*/ 1237534 h 1714500"/>
                <a:gd name="connsiteX316" fmla="*/ 2249476 w 3280753"/>
                <a:gd name="connsiteY316" fmla="*/ 1211752 h 1714500"/>
                <a:gd name="connsiteX317" fmla="*/ 2263656 w 3280753"/>
                <a:gd name="connsiteY317" fmla="*/ 1214330 h 1714500"/>
                <a:gd name="connsiteX318" fmla="*/ 2279770 w 3280753"/>
                <a:gd name="connsiteY318" fmla="*/ 1223998 h 1714500"/>
                <a:gd name="connsiteX319" fmla="*/ 2302329 w 3280753"/>
                <a:gd name="connsiteY319" fmla="*/ 1220131 h 1714500"/>
                <a:gd name="connsiteX320" fmla="*/ 2297172 w 3280753"/>
                <a:gd name="connsiteY320" fmla="*/ 1209818 h 1714500"/>
                <a:gd name="connsiteX321" fmla="*/ 2290727 w 3280753"/>
                <a:gd name="connsiteY321" fmla="*/ 1202084 h 1714500"/>
                <a:gd name="connsiteX322" fmla="*/ 2282992 w 3280753"/>
                <a:gd name="connsiteY322" fmla="*/ 1196927 h 1714500"/>
                <a:gd name="connsiteX323" fmla="*/ 2273324 w 3280753"/>
                <a:gd name="connsiteY323" fmla="*/ 1194349 h 1714500"/>
                <a:gd name="connsiteX324" fmla="*/ 2259144 w 3280753"/>
                <a:gd name="connsiteY324" fmla="*/ 1194349 h 1714500"/>
                <a:gd name="connsiteX325" fmla="*/ 2252699 w 3280753"/>
                <a:gd name="connsiteY325" fmla="*/ 1184681 h 1714500"/>
                <a:gd name="connsiteX326" fmla="*/ 2237874 w 3280753"/>
                <a:gd name="connsiteY326" fmla="*/ 1182103 h 1714500"/>
                <a:gd name="connsiteX327" fmla="*/ 2225627 w 3280753"/>
                <a:gd name="connsiteY327" fmla="*/ 1185970 h 1714500"/>
                <a:gd name="connsiteX328" fmla="*/ 2213381 w 3280753"/>
                <a:gd name="connsiteY328" fmla="*/ 1185325 h 1714500"/>
                <a:gd name="connsiteX329" fmla="*/ 2194045 w 3280753"/>
                <a:gd name="connsiteY329" fmla="*/ 1181458 h 1714500"/>
                <a:gd name="connsiteX330" fmla="*/ 2161817 w 3280753"/>
                <a:gd name="connsiteY330" fmla="*/ 1171145 h 1714500"/>
                <a:gd name="connsiteX331" fmla="*/ 2117343 w 3280753"/>
                <a:gd name="connsiteY331" fmla="*/ 1137629 h 1714500"/>
                <a:gd name="connsiteX332" fmla="*/ 2115410 w 3280753"/>
                <a:gd name="connsiteY332" fmla="*/ 1122804 h 1714500"/>
                <a:gd name="connsiteX333" fmla="*/ 2134746 w 3280753"/>
                <a:gd name="connsiteY333" fmla="*/ 1093800 h 1714500"/>
                <a:gd name="connsiteX334" fmla="*/ 2148282 w 3280753"/>
                <a:gd name="connsiteY334" fmla="*/ 1080264 h 1714500"/>
                <a:gd name="connsiteX335" fmla="*/ 2180509 w 3280753"/>
                <a:gd name="connsiteY335" fmla="*/ 1070596 h 1714500"/>
                <a:gd name="connsiteX336" fmla="*/ 2201779 w 3280753"/>
                <a:gd name="connsiteY336" fmla="*/ 1055127 h 1714500"/>
                <a:gd name="connsiteX337" fmla="*/ 2215959 w 3280753"/>
                <a:gd name="connsiteY337" fmla="*/ 1027411 h 1714500"/>
                <a:gd name="connsiteX338" fmla="*/ 2225627 w 3280753"/>
                <a:gd name="connsiteY338" fmla="*/ 995183 h 1714500"/>
                <a:gd name="connsiteX339" fmla="*/ 2215959 w 3280753"/>
                <a:gd name="connsiteY339" fmla="*/ 979714 h 1714500"/>
                <a:gd name="connsiteX340" fmla="*/ 2199201 w 3280753"/>
                <a:gd name="connsiteY340" fmla="*/ 968757 h 1714500"/>
                <a:gd name="connsiteX341" fmla="*/ 2188244 w 3280753"/>
                <a:gd name="connsiteY341" fmla="*/ 943620 h 1714500"/>
                <a:gd name="connsiteX342" fmla="*/ 2188888 w 3280753"/>
                <a:gd name="connsiteY342" fmla="*/ 913326 h 1714500"/>
                <a:gd name="connsiteX343" fmla="*/ 2128301 w 3280753"/>
                <a:gd name="connsiteY343" fmla="*/ 855316 h 1714500"/>
                <a:gd name="connsiteX344" fmla="*/ 2029685 w 3280753"/>
                <a:gd name="connsiteY344" fmla="*/ 858539 h 1714500"/>
                <a:gd name="connsiteX345" fmla="*/ 2016794 w 3280753"/>
                <a:gd name="connsiteY345" fmla="*/ 828245 h 1714500"/>
                <a:gd name="connsiteX346" fmla="*/ 1997457 w 3280753"/>
                <a:gd name="connsiteY346" fmla="*/ 795373 h 1714500"/>
                <a:gd name="connsiteX347" fmla="*/ 1985855 w 3280753"/>
                <a:gd name="connsiteY347" fmla="*/ 783771 h 1714500"/>
                <a:gd name="connsiteX348" fmla="*/ 1985211 w 3280753"/>
                <a:gd name="connsiteY348" fmla="*/ 766369 h 1714500"/>
                <a:gd name="connsiteX349" fmla="*/ 1981343 w 3280753"/>
                <a:gd name="connsiteY349" fmla="*/ 740587 h 1714500"/>
                <a:gd name="connsiteX350" fmla="*/ 1970386 w 3280753"/>
                <a:gd name="connsiteY350" fmla="*/ 699980 h 1714500"/>
                <a:gd name="connsiteX351" fmla="*/ 1955561 w 3280753"/>
                <a:gd name="connsiteY351" fmla="*/ 593630 h 1714500"/>
                <a:gd name="connsiteX352" fmla="*/ 1959429 w 3280753"/>
                <a:gd name="connsiteY352" fmla="*/ 576227 h 1714500"/>
                <a:gd name="connsiteX353" fmla="*/ 1972964 w 3280753"/>
                <a:gd name="connsiteY353" fmla="*/ 573649 h 1714500"/>
                <a:gd name="connsiteX354" fmla="*/ 2029040 w 3280753"/>
                <a:gd name="connsiteY354" fmla="*/ 594274 h 1714500"/>
                <a:gd name="connsiteX355" fmla="*/ 2047087 w 3280753"/>
                <a:gd name="connsiteY355" fmla="*/ 590407 h 1714500"/>
                <a:gd name="connsiteX356" fmla="*/ 2061912 w 3280753"/>
                <a:gd name="connsiteY356" fmla="*/ 583317 h 1714500"/>
                <a:gd name="connsiteX357" fmla="*/ 2075448 w 3280753"/>
                <a:gd name="connsiteY357" fmla="*/ 580739 h 1714500"/>
                <a:gd name="connsiteX358" fmla="*/ 2088983 w 3280753"/>
                <a:gd name="connsiteY358" fmla="*/ 589762 h 1714500"/>
                <a:gd name="connsiteX359" fmla="*/ 2094139 w 3280753"/>
                <a:gd name="connsiteY359" fmla="*/ 605231 h 1714500"/>
                <a:gd name="connsiteX360" fmla="*/ 2096073 w 3280753"/>
                <a:gd name="connsiteY360" fmla="*/ 628435 h 1714500"/>
                <a:gd name="connsiteX361" fmla="*/ 2094784 w 3280753"/>
                <a:gd name="connsiteY361" fmla="*/ 652928 h 1714500"/>
                <a:gd name="connsiteX362" fmla="*/ 2088983 w 3280753"/>
                <a:gd name="connsiteY362" fmla="*/ 669686 h 1714500"/>
                <a:gd name="connsiteX363" fmla="*/ 2088338 w 3280753"/>
                <a:gd name="connsiteY363" fmla="*/ 699980 h 1714500"/>
                <a:gd name="connsiteX364" fmla="*/ 2119921 w 3280753"/>
                <a:gd name="connsiteY364" fmla="*/ 726407 h 1714500"/>
                <a:gd name="connsiteX365" fmla="*/ 2159884 w 3280753"/>
                <a:gd name="connsiteY365" fmla="*/ 743165 h 1714500"/>
                <a:gd name="connsiteX366" fmla="*/ 2184376 w 3280753"/>
                <a:gd name="connsiteY366" fmla="*/ 744454 h 1714500"/>
                <a:gd name="connsiteX367" fmla="*/ 2165040 w 3280753"/>
                <a:gd name="connsiteY367" fmla="*/ 724473 h 1714500"/>
                <a:gd name="connsiteX368" fmla="*/ 2106386 w 3280753"/>
                <a:gd name="connsiteY368" fmla="*/ 681933 h 1714500"/>
                <a:gd name="connsiteX369" fmla="*/ 2123144 w 3280753"/>
                <a:gd name="connsiteY369" fmla="*/ 636170 h 1714500"/>
                <a:gd name="connsiteX370" fmla="*/ 2128301 w 3280753"/>
                <a:gd name="connsiteY370" fmla="*/ 609099 h 1714500"/>
                <a:gd name="connsiteX371" fmla="*/ 2124433 w 3280753"/>
                <a:gd name="connsiteY371" fmla="*/ 589762 h 1714500"/>
                <a:gd name="connsiteX372" fmla="*/ 2114765 w 3280753"/>
                <a:gd name="connsiteY372" fmla="*/ 569781 h 1714500"/>
                <a:gd name="connsiteX373" fmla="*/ 2112831 w 3280753"/>
                <a:gd name="connsiteY373" fmla="*/ 543355 h 1714500"/>
                <a:gd name="connsiteX374" fmla="*/ 2117343 w 3280753"/>
                <a:gd name="connsiteY374" fmla="*/ 517573 h 1714500"/>
                <a:gd name="connsiteX375" fmla="*/ 2127656 w 3280753"/>
                <a:gd name="connsiteY375" fmla="*/ 496947 h 1714500"/>
                <a:gd name="connsiteX376" fmla="*/ 2119921 w 3280753"/>
                <a:gd name="connsiteY376" fmla="*/ 487279 h 1714500"/>
                <a:gd name="connsiteX377" fmla="*/ 2110253 w 3280753"/>
                <a:gd name="connsiteY377" fmla="*/ 488568 h 1714500"/>
                <a:gd name="connsiteX378" fmla="*/ 2094784 w 3280753"/>
                <a:gd name="connsiteY378" fmla="*/ 499525 h 1714500"/>
                <a:gd name="connsiteX379" fmla="*/ 2087694 w 3280753"/>
                <a:gd name="connsiteY379" fmla="*/ 388018 h 1714500"/>
                <a:gd name="connsiteX380" fmla="*/ 2092850 w 3280753"/>
                <a:gd name="connsiteY380" fmla="*/ 357725 h 1714500"/>
                <a:gd name="connsiteX381" fmla="*/ 2105097 w 3280753"/>
                <a:gd name="connsiteY381" fmla="*/ 348701 h 1714500"/>
                <a:gd name="connsiteX382" fmla="*/ 2124433 w 3280753"/>
                <a:gd name="connsiteY382" fmla="*/ 346123 h 1714500"/>
                <a:gd name="connsiteX383" fmla="*/ 2150215 w 3280753"/>
                <a:gd name="connsiteY383" fmla="*/ 336455 h 1714500"/>
                <a:gd name="connsiteX384" fmla="*/ 2190822 w 3280753"/>
                <a:gd name="connsiteY384" fmla="*/ 303583 h 1714500"/>
                <a:gd name="connsiteX385" fmla="*/ 2278480 w 3280753"/>
                <a:gd name="connsiteY385" fmla="*/ 170161 h 1714500"/>
                <a:gd name="connsiteX386" fmla="*/ 2295883 w 3280753"/>
                <a:gd name="connsiteY386" fmla="*/ 152114 h 1714500"/>
                <a:gd name="connsiteX387" fmla="*/ 2335201 w 3280753"/>
                <a:gd name="connsiteY387" fmla="*/ 121820 h 1714500"/>
                <a:gd name="connsiteX388" fmla="*/ 2351959 w 3280753"/>
                <a:gd name="connsiteY388" fmla="*/ 101839 h 1714500"/>
                <a:gd name="connsiteX389" fmla="*/ 2386765 w 3280753"/>
                <a:gd name="connsiteY389" fmla="*/ 16114 h 1714500"/>
                <a:gd name="connsiteX390" fmla="*/ 2399011 w 3280753"/>
                <a:gd name="connsiteY390" fmla="*/ 0 h 1714500"/>
                <a:gd name="connsiteX391" fmla="*/ 2419637 w 3280753"/>
                <a:gd name="connsiteY391" fmla="*/ 10313 h 1714500"/>
                <a:gd name="connsiteX392" fmla="*/ 2470556 w 3280753"/>
                <a:gd name="connsiteY392" fmla="*/ 42540 h 1714500"/>
                <a:gd name="connsiteX393" fmla="*/ 2478935 w 3280753"/>
                <a:gd name="connsiteY393" fmla="*/ 63166 h 1714500"/>
                <a:gd name="connsiteX394" fmla="*/ 2489892 w 3280753"/>
                <a:gd name="connsiteY394" fmla="*/ 72190 h 1714500"/>
                <a:gd name="connsiteX395" fmla="*/ 2499561 w 3280753"/>
                <a:gd name="connsiteY395" fmla="*/ 83147 h 1714500"/>
                <a:gd name="connsiteX396" fmla="*/ 2506651 w 3280753"/>
                <a:gd name="connsiteY396" fmla="*/ 104417 h 1714500"/>
                <a:gd name="connsiteX397" fmla="*/ 2517608 w 3280753"/>
                <a:gd name="connsiteY397" fmla="*/ 121175 h 1714500"/>
                <a:gd name="connsiteX398" fmla="*/ 2530499 w 3280753"/>
                <a:gd name="connsiteY398" fmla="*/ 119242 h 1714500"/>
                <a:gd name="connsiteX399" fmla="*/ 2542746 w 3280753"/>
                <a:gd name="connsiteY399" fmla="*/ 132133 h 1714500"/>
                <a:gd name="connsiteX400" fmla="*/ 2576907 w 3280753"/>
                <a:gd name="connsiteY400" fmla="*/ 163071 h 1714500"/>
                <a:gd name="connsiteX401" fmla="*/ 2614291 w 3280753"/>
                <a:gd name="connsiteY401" fmla="*/ 181118 h 1714500"/>
                <a:gd name="connsiteX402" fmla="*/ 2627181 w 3280753"/>
                <a:gd name="connsiteY402" fmla="*/ 159848 h 1714500"/>
                <a:gd name="connsiteX403" fmla="*/ 2627826 w 3280753"/>
                <a:gd name="connsiteY403" fmla="*/ 117308 h 1714500"/>
                <a:gd name="connsiteX404" fmla="*/ 2630404 w 3280753"/>
                <a:gd name="connsiteY404" fmla="*/ 104417 h 1714500"/>
                <a:gd name="connsiteX405" fmla="*/ 2638139 w 3280753"/>
                <a:gd name="connsiteY405" fmla="*/ 96038 h 1714500"/>
                <a:gd name="connsiteX406" fmla="*/ 2645229 w 3280753"/>
                <a:gd name="connsiteY406" fmla="*/ 100550 h 1714500"/>
                <a:gd name="connsiteX407" fmla="*/ 2647163 w 3280753"/>
                <a:gd name="connsiteY407" fmla="*/ 113441 h 1714500"/>
                <a:gd name="connsiteX408" fmla="*/ 2651030 w 3280753"/>
                <a:gd name="connsiteY408" fmla="*/ 126332 h 1714500"/>
                <a:gd name="connsiteX409" fmla="*/ 2671011 w 3280753"/>
                <a:gd name="connsiteY409" fmla="*/ 139867 h 1714500"/>
                <a:gd name="connsiteX410" fmla="*/ 2694215 w 3280753"/>
                <a:gd name="connsiteY410" fmla="*/ 136000 h 1714500"/>
                <a:gd name="connsiteX411" fmla="*/ 2709684 w 3280753"/>
                <a:gd name="connsiteY411" fmla="*/ 120531 h 1714500"/>
                <a:gd name="connsiteX412" fmla="*/ 2723219 w 3280753"/>
                <a:gd name="connsiteY412" fmla="*/ 103128 h 1714500"/>
                <a:gd name="connsiteX413" fmla="*/ 2730309 w 3280753"/>
                <a:gd name="connsiteY413" fmla="*/ 97327 h 1714500"/>
                <a:gd name="connsiteX414" fmla="*/ 2738688 w 3280753"/>
                <a:gd name="connsiteY414" fmla="*/ 96038 h 1714500"/>
                <a:gd name="connsiteX415" fmla="*/ 2747068 w 3280753"/>
                <a:gd name="connsiteY415" fmla="*/ 97971 h 1714500"/>
                <a:gd name="connsiteX416" fmla="*/ 2754157 w 3280753"/>
                <a:gd name="connsiteY416" fmla="*/ 103772 h 1714500"/>
                <a:gd name="connsiteX417" fmla="*/ 2743845 w 3280753"/>
                <a:gd name="connsiteY417" fmla="*/ 120531 h 1714500"/>
                <a:gd name="connsiteX418" fmla="*/ 2736110 w 3280753"/>
                <a:gd name="connsiteY418" fmla="*/ 143734 h 1714500"/>
                <a:gd name="connsiteX419" fmla="*/ 2736755 w 3280753"/>
                <a:gd name="connsiteY419" fmla="*/ 168227 h 1714500"/>
                <a:gd name="connsiteX420" fmla="*/ 2752869 w 3280753"/>
                <a:gd name="connsiteY420" fmla="*/ 183052 h 1714500"/>
                <a:gd name="connsiteX421" fmla="*/ 2768338 w 3280753"/>
                <a:gd name="connsiteY421" fmla="*/ 192720 h 1714500"/>
                <a:gd name="connsiteX422" fmla="*/ 2807655 w 3280753"/>
                <a:gd name="connsiteY422" fmla="*/ 201744 h 1714500"/>
                <a:gd name="connsiteX423" fmla="*/ 2850195 w 3280753"/>
                <a:gd name="connsiteY423" fmla="*/ 186919 h 1714500"/>
                <a:gd name="connsiteX424" fmla="*/ 2867598 w 3280753"/>
                <a:gd name="connsiteY424" fmla="*/ 199166 h 1714500"/>
                <a:gd name="connsiteX425" fmla="*/ 2874044 w 3280753"/>
                <a:gd name="connsiteY425" fmla="*/ 198521 h 1714500"/>
                <a:gd name="connsiteX426" fmla="*/ 2879845 w 3280753"/>
                <a:gd name="connsiteY426" fmla="*/ 193365 h 1714500"/>
                <a:gd name="connsiteX427" fmla="*/ 2887579 w 3280753"/>
                <a:gd name="connsiteY427" fmla="*/ 191431 h 1714500"/>
                <a:gd name="connsiteX428" fmla="*/ 2894669 w 3280753"/>
                <a:gd name="connsiteY428" fmla="*/ 197877 h 1714500"/>
                <a:gd name="connsiteX429" fmla="*/ 2904338 w 3280753"/>
                <a:gd name="connsiteY429" fmla="*/ 228170 h 1714500"/>
                <a:gd name="connsiteX430" fmla="*/ 2909494 w 3280753"/>
                <a:gd name="connsiteY430" fmla="*/ 289402 h 1714500"/>
                <a:gd name="connsiteX431" fmla="*/ 2922385 w 3280753"/>
                <a:gd name="connsiteY431" fmla="*/ 323564 h 1714500"/>
                <a:gd name="connsiteX432" fmla="*/ 2948167 w 3280753"/>
                <a:gd name="connsiteY432" fmla="*/ 342900 h 1714500"/>
                <a:gd name="connsiteX433" fmla="*/ 2972660 w 3280753"/>
                <a:gd name="connsiteY433" fmla="*/ 341611 h 1714500"/>
                <a:gd name="connsiteX434" fmla="*/ 2995219 w 3280753"/>
                <a:gd name="connsiteY434" fmla="*/ 342255 h 1714500"/>
                <a:gd name="connsiteX435" fmla="*/ 3009399 w 3280753"/>
                <a:gd name="connsiteY435" fmla="*/ 380928 h 1714500"/>
                <a:gd name="connsiteX436" fmla="*/ 3028091 w 3280753"/>
                <a:gd name="connsiteY436" fmla="*/ 389308 h 1714500"/>
                <a:gd name="connsiteX437" fmla="*/ 3048072 w 3280753"/>
                <a:gd name="connsiteY437" fmla="*/ 393175 h 1714500"/>
                <a:gd name="connsiteX438" fmla="*/ 3071920 w 3280753"/>
                <a:gd name="connsiteY438" fmla="*/ 430559 h 1714500"/>
                <a:gd name="connsiteX439" fmla="*/ 3066764 w 3280753"/>
                <a:gd name="connsiteY439" fmla="*/ 482767 h 1714500"/>
                <a:gd name="connsiteX440" fmla="*/ 3055162 w 3280753"/>
                <a:gd name="connsiteY440" fmla="*/ 500815 h 1714500"/>
                <a:gd name="connsiteX441" fmla="*/ 3034536 w 3280753"/>
                <a:gd name="connsiteY441" fmla="*/ 507904 h 1714500"/>
                <a:gd name="connsiteX442" fmla="*/ 2982328 w 3280753"/>
                <a:gd name="connsiteY442" fmla="*/ 545933 h 1714500"/>
                <a:gd name="connsiteX443" fmla="*/ 2984262 w 3280753"/>
                <a:gd name="connsiteY443" fmla="*/ 565914 h 1714500"/>
                <a:gd name="connsiteX444" fmla="*/ 2984906 w 3280753"/>
                <a:gd name="connsiteY444" fmla="*/ 587184 h 1714500"/>
                <a:gd name="connsiteX445" fmla="*/ 2979105 w 3280753"/>
                <a:gd name="connsiteY445" fmla="*/ 604587 h 1714500"/>
                <a:gd name="connsiteX446" fmla="*/ 2986840 w 3280753"/>
                <a:gd name="connsiteY446" fmla="*/ 627791 h 1714500"/>
                <a:gd name="connsiteX447" fmla="*/ 2991996 w 3280753"/>
                <a:gd name="connsiteY447" fmla="*/ 650994 h 1714500"/>
                <a:gd name="connsiteX448" fmla="*/ 2962347 w 3280753"/>
                <a:gd name="connsiteY448" fmla="*/ 686445 h 1714500"/>
                <a:gd name="connsiteX449" fmla="*/ 2974593 w 3280753"/>
                <a:gd name="connsiteY449" fmla="*/ 701914 h 1714500"/>
                <a:gd name="connsiteX450" fmla="*/ 3001664 w 3280753"/>
                <a:gd name="connsiteY450" fmla="*/ 692890 h 1714500"/>
                <a:gd name="connsiteX451" fmla="*/ 3001020 w 3280753"/>
                <a:gd name="connsiteY451" fmla="*/ 719317 h 1714500"/>
                <a:gd name="connsiteX452" fmla="*/ 2997153 w 3280753"/>
                <a:gd name="connsiteY452" fmla="*/ 744454 h 1714500"/>
                <a:gd name="connsiteX453" fmla="*/ 2986195 w 3280753"/>
                <a:gd name="connsiteY453" fmla="*/ 766369 h 1714500"/>
                <a:gd name="connsiteX454" fmla="*/ 2984262 w 3280753"/>
                <a:gd name="connsiteY454" fmla="*/ 787639 h 1714500"/>
                <a:gd name="connsiteX455" fmla="*/ 3006821 w 3280753"/>
                <a:gd name="connsiteY455" fmla="*/ 806975 h 1714500"/>
                <a:gd name="connsiteX456" fmla="*/ 3034536 w 3280753"/>
                <a:gd name="connsiteY456" fmla="*/ 797952 h 1714500"/>
                <a:gd name="connsiteX457" fmla="*/ 3062252 w 3280753"/>
                <a:gd name="connsiteY457" fmla="*/ 802463 h 1714500"/>
                <a:gd name="connsiteX458" fmla="*/ 3088034 w 3280753"/>
                <a:gd name="connsiteY458" fmla="*/ 819222 h 1714500"/>
                <a:gd name="connsiteX459" fmla="*/ 3113816 w 3280753"/>
                <a:gd name="connsiteY459" fmla="*/ 830179 h 1714500"/>
                <a:gd name="connsiteX460" fmla="*/ 3171181 w 3280753"/>
                <a:gd name="connsiteY460" fmla="*/ 861762 h 1714500"/>
                <a:gd name="connsiteX461" fmla="*/ 3205342 w 3280753"/>
                <a:gd name="connsiteY461" fmla="*/ 866274 h 1714500"/>
                <a:gd name="connsiteX462" fmla="*/ 3230479 w 3280753"/>
                <a:gd name="connsiteY462" fmla="*/ 875942 h 1714500"/>
                <a:gd name="connsiteX463" fmla="*/ 3254972 w 3280753"/>
                <a:gd name="connsiteY463" fmla="*/ 878520 h 1714500"/>
                <a:gd name="connsiteX464" fmla="*/ 3269797 w 3280753"/>
                <a:gd name="connsiteY464" fmla="*/ 891411 h 1714500"/>
                <a:gd name="connsiteX465" fmla="*/ 3281399 w 3280753"/>
                <a:gd name="connsiteY465" fmla="*/ 911392 h 1714500"/>
                <a:gd name="connsiteX466" fmla="*/ 3271086 w 3280753"/>
                <a:gd name="connsiteY466" fmla="*/ 933951 h 1714500"/>
                <a:gd name="connsiteX467" fmla="*/ 3250460 w 3280753"/>
                <a:gd name="connsiteY467" fmla="*/ 942331 h 1714500"/>
                <a:gd name="connsiteX468" fmla="*/ 3231768 w 3280753"/>
                <a:gd name="connsiteY468" fmla="*/ 965534 h 1714500"/>
                <a:gd name="connsiteX469" fmla="*/ 3218233 w 3280753"/>
                <a:gd name="connsiteY469" fmla="*/ 988738 h 1714500"/>
                <a:gd name="connsiteX470" fmla="*/ 3224034 w 3280753"/>
                <a:gd name="connsiteY470" fmla="*/ 1017743 h 1714500"/>
                <a:gd name="connsiteX471" fmla="*/ 3216299 w 3280753"/>
                <a:gd name="connsiteY471" fmla="*/ 1046747 h 1714500"/>
                <a:gd name="connsiteX472" fmla="*/ 3153778 w 3280753"/>
                <a:gd name="connsiteY472" fmla="*/ 1180814 h 1714500"/>
                <a:gd name="connsiteX473" fmla="*/ 3108015 w 3280753"/>
                <a:gd name="connsiteY473" fmla="*/ 1292965 h 1714500"/>
                <a:gd name="connsiteX474" fmla="*/ 3053228 w 3280753"/>
                <a:gd name="connsiteY474" fmla="*/ 1395448 h 1714500"/>
                <a:gd name="connsiteX475" fmla="*/ 2561437 w 3280753"/>
                <a:gd name="connsiteY475" fmla="*/ 820511 h 1714500"/>
                <a:gd name="connsiteX476" fmla="*/ 2560793 w 3280753"/>
                <a:gd name="connsiteY476" fmla="*/ 788928 h 1714500"/>
                <a:gd name="connsiteX477" fmla="*/ 2550480 w 3280753"/>
                <a:gd name="connsiteY477" fmla="*/ 760568 h 1714500"/>
                <a:gd name="connsiteX478" fmla="*/ 2543390 w 3280753"/>
                <a:gd name="connsiteY478" fmla="*/ 719317 h 1714500"/>
                <a:gd name="connsiteX479" fmla="*/ 2525987 w 3280753"/>
                <a:gd name="connsiteY479" fmla="*/ 689023 h 1714500"/>
                <a:gd name="connsiteX480" fmla="*/ 2489248 w 3280753"/>
                <a:gd name="connsiteY480" fmla="*/ 686445 h 1714500"/>
                <a:gd name="connsiteX481" fmla="*/ 2457665 w 3280753"/>
                <a:gd name="connsiteY481" fmla="*/ 694179 h 1714500"/>
                <a:gd name="connsiteX482" fmla="*/ 2437040 w 3280753"/>
                <a:gd name="connsiteY482" fmla="*/ 715449 h 1714500"/>
                <a:gd name="connsiteX483" fmla="*/ 2422859 w 3280753"/>
                <a:gd name="connsiteY483" fmla="*/ 746388 h 1714500"/>
                <a:gd name="connsiteX484" fmla="*/ 2399011 w 3280753"/>
                <a:gd name="connsiteY484" fmla="*/ 776037 h 1714500"/>
                <a:gd name="connsiteX485" fmla="*/ 2353248 w 3280753"/>
                <a:gd name="connsiteY485" fmla="*/ 780549 h 1714500"/>
                <a:gd name="connsiteX486" fmla="*/ 2347447 w 3280753"/>
                <a:gd name="connsiteY486" fmla="*/ 801174 h 1714500"/>
                <a:gd name="connsiteX487" fmla="*/ 2346158 w 3280753"/>
                <a:gd name="connsiteY487" fmla="*/ 823089 h 1714500"/>
                <a:gd name="connsiteX488" fmla="*/ 2324243 w 3280753"/>
                <a:gd name="connsiteY488" fmla="*/ 836624 h 1714500"/>
                <a:gd name="connsiteX489" fmla="*/ 2299751 w 3280753"/>
                <a:gd name="connsiteY489" fmla="*/ 844359 h 1714500"/>
                <a:gd name="connsiteX490" fmla="*/ 2267523 w 3280753"/>
                <a:gd name="connsiteY490" fmla="*/ 824378 h 1714500"/>
                <a:gd name="connsiteX491" fmla="*/ 2238518 w 3280753"/>
                <a:gd name="connsiteY491" fmla="*/ 823089 h 1714500"/>
                <a:gd name="connsiteX492" fmla="*/ 2223694 w 3280753"/>
                <a:gd name="connsiteY492" fmla="*/ 855961 h 1714500"/>
                <a:gd name="connsiteX493" fmla="*/ 2247542 w 3280753"/>
                <a:gd name="connsiteY493" fmla="*/ 885610 h 1714500"/>
                <a:gd name="connsiteX494" fmla="*/ 2268168 w 3280753"/>
                <a:gd name="connsiteY494" fmla="*/ 913970 h 1714500"/>
                <a:gd name="connsiteX495" fmla="*/ 2273324 w 3280753"/>
                <a:gd name="connsiteY495" fmla="*/ 951354 h 1714500"/>
                <a:gd name="connsiteX496" fmla="*/ 2293305 w 3280753"/>
                <a:gd name="connsiteY496" fmla="*/ 964245 h 1714500"/>
                <a:gd name="connsiteX497" fmla="*/ 2322954 w 3280753"/>
                <a:gd name="connsiteY497" fmla="*/ 973269 h 1714500"/>
                <a:gd name="connsiteX498" fmla="*/ 2353248 w 3280753"/>
                <a:gd name="connsiteY498" fmla="*/ 1012586 h 1714500"/>
                <a:gd name="connsiteX499" fmla="*/ 2397077 w 3280753"/>
                <a:gd name="connsiteY499" fmla="*/ 1014520 h 1714500"/>
                <a:gd name="connsiteX500" fmla="*/ 2415769 w 3280753"/>
                <a:gd name="connsiteY500" fmla="*/ 1011297 h 1714500"/>
                <a:gd name="connsiteX501" fmla="*/ 2433172 w 3280753"/>
                <a:gd name="connsiteY501" fmla="*/ 1000984 h 1714500"/>
                <a:gd name="connsiteX502" fmla="*/ 2458954 w 3280753"/>
                <a:gd name="connsiteY502" fmla="*/ 993250 h 1714500"/>
                <a:gd name="connsiteX503" fmla="*/ 2484092 w 3280753"/>
                <a:gd name="connsiteY503" fmla="*/ 987449 h 1714500"/>
                <a:gd name="connsiteX504" fmla="*/ 2495694 w 3280753"/>
                <a:gd name="connsiteY504" fmla="*/ 1013875 h 1714500"/>
                <a:gd name="connsiteX505" fmla="*/ 2525987 w 3280753"/>
                <a:gd name="connsiteY505" fmla="*/ 999051 h 1714500"/>
                <a:gd name="connsiteX506" fmla="*/ 2554992 w 3280753"/>
                <a:gd name="connsiteY506" fmla="*/ 991961 h 1714500"/>
                <a:gd name="connsiteX507" fmla="*/ 2581418 w 3280753"/>
                <a:gd name="connsiteY507" fmla="*/ 976492 h 1714500"/>
                <a:gd name="connsiteX508" fmla="*/ 2591087 w 3280753"/>
                <a:gd name="connsiteY508" fmla="*/ 959733 h 1714500"/>
                <a:gd name="connsiteX509" fmla="*/ 2608490 w 3280753"/>
                <a:gd name="connsiteY509" fmla="*/ 935885 h 1714500"/>
                <a:gd name="connsiteX510" fmla="*/ 2600110 w 3280753"/>
                <a:gd name="connsiteY510" fmla="*/ 926217 h 1714500"/>
                <a:gd name="connsiteX511" fmla="*/ 2600110 w 3280753"/>
                <a:gd name="connsiteY511" fmla="*/ 903013 h 1714500"/>
                <a:gd name="connsiteX512" fmla="*/ 2615579 w 3280753"/>
                <a:gd name="connsiteY512" fmla="*/ 892700 h 1714500"/>
                <a:gd name="connsiteX513" fmla="*/ 2629760 w 3280753"/>
                <a:gd name="connsiteY513" fmla="*/ 885610 h 1714500"/>
                <a:gd name="connsiteX514" fmla="*/ 2632338 w 3280753"/>
                <a:gd name="connsiteY514" fmla="*/ 866274 h 1714500"/>
                <a:gd name="connsiteX515" fmla="*/ 2624603 w 3280753"/>
                <a:gd name="connsiteY515" fmla="*/ 847582 h 1714500"/>
                <a:gd name="connsiteX516" fmla="*/ 2603978 w 3280753"/>
                <a:gd name="connsiteY516" fmla="*/ 848226 h 1714500"/>
                <a:gd name="connsiteX517" fmla="*/ 2580129 w 3280753"/>
                <a:gd name="connsiteY517" fmla="*/ 856605 h 1714500"/>
                <a:gd name="connsiteX518" fmla="*/ 2551769 w 3280753"/>
                <a:gd name="connsiteY518" fmla="*/ 857250 h 1714500"/>
                <a:gd name="connsiteX519" fmla="*/ 2561437 w 3280753"/>
                <a:gd name="connsiteY519" fmla="*/ 820511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</a:cxnLst>
              <a:rect l="l" t="t" r="r" b="b"/>
              <a:pathLst>
                <a:path w="3280753" h="1714500">
                  <a:moveTo>
                    <a:pt x="1576567" y="1266539"/>
                  </a:moveTo>
                  <a:lnTo>
                    <a:pt x="1572055" y="1274273"/>
                  </a:lnTo>
                  <a:lnTo>
                    <a:pt x="1559164" y="1287809"/>
                  </a:lnTo>
                  <a:lnTo>
                    <a:pt x="1550140" y="1291676"/>
                  </a:lnTo>
                  <a:lnTo>
                    <a:pt x="1537894" y="1293610"/>
                  </a:lnTo>
                  <a:lnTo>
                    <a:pt x="1527581" y="1289098"/>
                  </a:lnTo>
                  <a:lnTo>
                    <a:pt x="1518557" y="1270406"/>
                  </a:lnTo>
                  <a:lnTo>
                    <a:pt x="1508889" y="1275562"/>
                  </a:lnTo>
                  <a:lnTo>
                    <a:pt x="1504377" y="1274273"/>
                  </a:lnTo>
                  <a:lnTo>
                    <a:pt x="1507600" y="1248491"/>
                  </a:lnTo>
                  <a:lnTo>
                    <a:pt x="1513401" y="1231088"/>
                  </a:lnTo>
                  <a:lnTo>
                    <a:pt x="1520491" y="1220776"/>
                  </a:lnTo>
                  <a:lnTo>
                    <a:pt x="1528870" y="1226577"/>
                  </a:lnTo>
                  <a:lnTo>
                    <a:pt x="1535960" y="1238823"/>
                  </a:lnTo>
                  <a:lnTo>
                    <a:pt x="1543695" y="1244624"/>
                  </a:lnTo>
                  <a:lnTo>
                    <a:pt x="1568832" y="1258159"/>
                  </a:lnTo>
                  <a:lnTo>
                    <a:pt x="1576567" y="1266539"/>
                  </a:lnTo>
                  <a:close/>
                  <a:moveTo>
                    <a:pt x="1901419" y="1254292"/>
                  </a:moveTo>
                  <a:lnTo>
                    <a:pt x="1893040" y="1264605"/>
                  </a:lnTo>
                  <a:lnTo>
                    <a:pt x="1881438" y="1267183"/>
                  </a:lnTo>
                  <a:lnTo>
                    <a:pt x="1873704" y="1261382"/>
                  </a:lnTo>
                  <a:lnTo>
                    <a:pt x="1865325" y="1262027"/>
                  </a:lnTo>
                  <a:lnTo>
                    <a:pt x="1858234" y="1258159"/>
                  </a:lnTo>
                  <a:lnTo>
                    <a:pt x="1856301" y="1242046"/>
                  </a:lnTo>
                  <a:lnTo>
                    <a:pt x="1858234" y="1225288"/>
                  </a:lnTo>
                  <a:lnTo>
                    <a:pt x="1866614" y="1213686"/>
                  </a:lnTo>
                  <a:lnTo>
                    <a:pt x="1884661" y="1204017"/>
                  </a:lnTo>
                  <a:lnTo>
                    <a:pt x="1907865" y="1205951"/>
                  </a:lnTo>
                  <a:lnTo>
                    <a:pt x="1918178" y="1213041"/>
                  </a:lnTo>
                  <a:lnTo>
                    <a:pt x="1922045" y="1228510"/>
                  </a:lnTo>
                  <a:lnTo>
                    <a:pt x="1917533" y="1234311"/>
                  </a:lnTo>
                  <a:lnTo>
                    <a:pt x="1906576" y="1237534"/>
                  </a:lnTo>
                  <a:lnTo>
                    <a:pt x="1902708" y="1245913"/>
                  </a:lnTo>
                  <a:lnTo>
                    <a:pt x="1901419" y="1254292"/>
                  </a:lnTo>
                  <a:close/>
                  <a:moveTo>
                    <a:pt x="1999391" y="1205951"/>
                  </a:moveTo>
                  <a:lnTo>
                    <a:pt x="2003258" y="1216264"/>
                  </a:lnTo>
                  <a:lnTo>
                    <a:pt x="2015505" y="1223354"/>
                  </a:lnTo>
                  <a:lnTo>
                    <a:pt x="2034841" y="1231088"/>
                  </a:lnTo>
                  <a:lnTo>
                    <a:pt x="2039997" y="1236889"/>
                  </a:lnTo>
                  <a:lnTo>
                    <a:pt x="2045154" y="1253648"/>
                  </a:lnTo>
                  <a:lnTo>
                    <a:pt x="2039997" y="1265249"/>
                  </a:lnTo>
                  <a:lnTo>
                    <a:pt x="1987789" y="1307145"/>
                  </a:lnTo>
                  <a:lnTo>
                    <a:pt x="1963941" y="1309723"/>
                  </a:lnTo>
                  <a:lnTo>
                    <a:pt x="1964585" y="1303278"/>
                  </a:lnTo>
                  <a:lnTo>
                    <a:pt x="1975542" y="1288453"/>
                  </a:lnTo>
                  <a:lnTo>
                    <a:pt x="1976832" y="1279430"/>
                  </a:lnTo>
                  <a:lnTo>
                    <a:pt x="1972320" y="1272340"/>
                  </a:lnTo>
                  <a:lnTo>
                    <a:pt x="1985211" y="1256870"/>
                  </a:lnTo>
                  <a:lnTo>
                    <a:pt x="1985855" y="1241401"/>
                  </a:lnTo>
                  <a:lnTo>
                    <a:pt x="1980699" y="1222709"/>
                  </a:lnTo>
                  <a:lnTo>
                    <a:pt x="1972964" y="1209818"/>
                  </a:lnTo>
                  <a:lnTo>
                    <a:pt x="1965230" y="1200795"/>
                  </a:lnTo>
                  <a:lnTo>
                    <a:pt x="1967808" y="1198216"/>
                  </a:lnTo>
                  <a:lnTo>
                    <a:pt x="1984566" y="1206595"/>
                  </a:lnTo>
                  <a:lnTo>
                    <a:pt x="1998746" y="1193705"/>
                  </a:lnTo>
                  <a:lnTo>
                    <a:pt x="2001969" y="1194994"/>
                  </a:lnTo>
                  <a:lnTo>
                    <a:pt x="1999391" y="1205951"/>
                  </a:lnTo>
                  <a:close/>
                  <a:moveTo>
                    <a:pt x="1101534" y="723828"/>
                  </a:moveTo>
                  <a:lnTo>
                    <a:pt x="1095733" y="726407"/>
                  </a:lnTo>
                  <a:lnTo>
                    <a:pt x="1086710" y="703847"/>
                  </a:lnTo>
                  <a:lnTo>
                    <a:pt x="1087999" y="692246"/>
                  </a:lnTo>
                  <a:lnTo>
                    <a:pt x="1095733" y="690956"/>
                  </a:lnTo>
                  <a:lnTo>
                    <a:pt x="1107335" y="692890"/>
                  </a:lnTo>
                  <a:lnTo>
                    <a:pt x="1114425" y="699980"/>
                  </a:lnTo>
                  <a:lnTo>
                    <a:pt x="1111202" y="714160"/>
                  </a:lnTo>
                  <a:lnTo>
                    <a:pt x="1101534" y="723828"/>
                  </a:lnTo>
                  <a:close/>
                  <a:moveTo>
                    <a:pt x="1791201" y="718027"/>
                  </a:moveTo>
                  <a:lnTo>
                    <a:pt x="1770576" y="719317"/>
                  </a:lnTo>
                  <a:lnTo>
                    <a:pt x="1701609" y="665174"/>
                  </a:lnTo>
                  <a:lnTo>
                    <a:pt x="1710633" y="657440"/>
                  </a:lnTo>
                  <a:lnTo>
                    <a:pt x="1714500" y="647127"/>
                  </a:lnTo>
                  <a:lnTo>
                    <a:pt x="1720301" y="622634"/>
                  </a:lnTo>
                  <a:lnTo>
                    <a:pt x="1728680" y="609743"/>
                  </a:lnTo>
                  <a:lnTo>
                    <a:pt x="1734481" y="605231"/>
                  </a:lnTo>
                  <a:lnTo>
                    <a:pt x="1740282" y="603298"/>
                  </a:lnTo>
                  <a:lnTo>
                    <a:pt x="1744149" y="605876"/>
                  </a:lnTo>
                  <a:lnTo>
                    <a:pt x="1748017" y="614900"/>
                  </a:lnTo>
                  <a:lnTo>
                    <a:pt x="1751240" y="638748"/>
                  </a:lnTo>
                  <a:lnTo>
                    <a:pt x="1757685" y="651639"/>
                  </a:lnTo>
                  <a:lnTo>
                    <a:pt x="1764130" y="658729"/>
                  </a:lnTo>
                  <a:lnTo>
                    <a:pt x="1790557" y="680644"/>
                  </a:lnTo>
                  <a:lnTo>
                    <a:pt x="1800225" y="692246"/>
                  </a:lnTo>
                  <a:lnTo>
                    <a:pt x="1802159" y="704492"/>
                  </a:lnTo>
                  <a:lnTo>
                    <a:pt x="1791201" y="718027"/>
                  </a:lnTo>
                  <a:close/>
                  <a:moveTo>
                    <a:pt x="154692" y="563336"/>
                  </a:moveTo>
                  <a:lnTo>
                    <a:pt x="159848" y="567848"/>
                  </a:lnTo>
                  <a:lnTo>
                    <a:pt x="157914" y="574293"/>
                  </a:lnTo>
                  <a:lnTo>
                    <a:pt x="150824" y="576227"/>
                  </a:lnTo>
                  <a:lnTo>
                    <a:pt x="141156" y="573649"/>
                  </a:lnTo>
                  <a:lnTo>
                    <a:pt x="134066" y="576871"/>
                  </a:lnTo>
                  <a:lnTo>
                    <a:pt x="127621" y="584606"/>
                  </a:lnTo>
                  <a:lnTo>
                    <a:pt x="118597" y="589118"/>
                  </a:lnTo>
                  <a:lnTo>
                    <a:pt x="123109" y="575582"/>
                  </a:lnTo>
                  <a:lnTo>
                    <a:pt x="130199" y="570426"/>
                  </a:lnTo>
                  <a:lnTo>
                    <a:pt x="132133" y="563336"/>
                  </a:lnTo>
                  <a:lnTo>
                    <a:pt x="145668" y="563980"/>
                  </a:lnTo>
                  <a:lnTo>
                    <a:pt x="154692" y="563336"/>
                  </a:lnTo>
                  <a:close/>
                  <a:moveTo>
                    <a:pt x="1695808" y="520795"/>
                  </a:moveTo>
                  <a:lnTo>
                    <a:pt x="1715145" y="532397"/>
                  </a:lnTo>
                  <a:lnTo>
                    <a:pt x="1735126" y="531753"/>
                  </a:lnTo>
                  <a:lnTo>
                    <a:pt x="1753818" y="534976"/>
                  </a:lnTo>
                  <a:lnTo>
                    <a:pt x="1763486" y="545288"/>
                  </a:lnTo>
                  <a:lnTo>
                    <a:pt x="1756396" y="568492"/>
                  </a:lnTo>
                  <a:lnTo>
                    <a:pt x="1738349" y="583961"/>
                  </a:lnTo>
                  <a:lnTo>
                    <a:pt x="1716434" y="585895"/>
                  </a:lnTo>
                  <a:lnTo>
                    <a:pt x="1673894" y="576227"/>
                  </a:lnTo>
                  <a:lnTo>
                    <a:pt x="1652623" y="586540"/>
                  </a:lnTo>
                  <a:lnTo>
                    <a:pt x="1642955" y="586540"/>
                  </a:lnTo>
                  <a:lnTo>
                    <a:pt x="1639088" y="572359"/>
                  </a:lnTo>
                  <a:lnTo>
                    <a:pt x="1641022" y="567848"/>
                  </a:lnTo>
                  <a:lnTo>
                    <a:pt x="1652623" y="532397"/>
                  </a:lnTo>
                  <a:lnTo>
                    <a:pt x="1665514" y="520151"/>
                  </a:lnTo>
                  <a:lnTo>
                    <a:pt x="1679695" y="516284"/>
                  </a:lnTo>
                  <a:lnTo>
                    <a:pt x="1695808" y="520795"/>
                  </a:lnTo>
                  <a:close/>
                  <a:moveTo>
                    <a:pt x="1953628" y="761212"/>
                  </a:moveTo>
                  <a:lnTo>
                    <a:pt x="1942026" y="788283"/>
                  </a:lnTo>
                  <a:lnTo>
                    <a:pt x="1931713" y="797307"/>
                  </a:lnTo>
                  <a:lnTo>
                    <a:pt x="1923979" y="798596"/>
                  </a:lnTo>
                  <a:lnTo>
                    <a:pt x="1918178" y="795373"/>
                  </a:lnTo>
                  <a:lnTo>
                    <a:pt x="1907220" y="783771"/>
                  </a:lnTo>
                  <a:lnTo>
                    <a:pt x="1899486" y="779260"/>
                  </a:lnTo>
                  <a:lnTo>
                    <a:pt x="1894329" y="781193"/>
                  </a:lnTo>
                  <a:lnTo>
                    <a:pt x="1885950" y="787639"/>
                  </a:lnTo>
                  <a:lnTo>
                    <a:pt x="1832453" y="790862"/>
                  </a:lnTo>
                  <a:lnTo>
                    <a:pt x="1812472" y="781193"/>
                  </a:lnTo>
                  <a:lnTo>
                    <a:pt x="1791201" y="753478"/>
                  </a:lnTo>
                  <a:lnTo>
                    <a:pt x="1822784" y="745099"/>
                  </a:lnTo>
                  <a:lnTo>
                    <a:pt x="1830519" y="739942"/>
                  </a:lnTo>
                  <a:lnTo>
                    <a:pt x="1838898" y="726407"/>
                  </a:lnTo>
                  <a:lnTo>
                    <a:pt x="1837609" y="720606"/>
                  </a:lnTo>
                  <a:lnTo>
                    <a:pt x="1831808" y="716738"/>
                  </a:lnTo>
                  <a:lnTo>
                    <a:pt x="1826652" y="709648"/>
                  </a:lnTo>
                  <a:lnTo>
                    <a:pt x="1790557" y="640037"/>
                  </a:lnTo>
                  <a:lnTo>
                    <a:pt x="1787979" y="629080"/>
                  </a:lnTo>
                  <a:lnTo>
                    <a:pt x="1791846" y="615544"/>
                  </a:lnTo>
                  <a:lnTo>
                    <a:pt x="1791201" y="554312"/>
                  </a:lnTo>
                  <a:lnTo>
                    <a:pt x="1795069" y="540132"/>
                  </a:lnTo>
                  <a:lnTo>
                    <a:pt x="1805382" y="536909"/>
                  </a:lnTo>
                  <a:lnTo>
                    <a:pt x="1829230" y="508549"/>
                  </a:lnTo>
                  <a:lnTo>
                    <a:pt x="1847922" y="504037"/>
                  </a:lnTo>
                  <a:lnTo>
                    <a:pt x="1864036" y="515639"/>
                  </a:lnTo>
                  <a:lnTo>
                    <a:pt x="1879505" y="533686"/>
                  </a:lnTo>
                  <a:lnTo>
                    <a:pt x="1894974" y="547867"/>
                  </a:lnTo>
                  <a:lnTo>
                    <a:pt x="1927846" y="564625"/>
                  </a:lnTo>
                  <a:lnTo>
                    <a:pt x="1940737" y="577516"/>
                  </a:lnTo>
                  <a:lnTo>
                    <a:pt x="1945893" y="598141"/>
                  </a:lnTo>
                  <a:lnTo>
                    <a:pt x="1944604" y="609099"/>
                  </a:lnTo>
                  <a:lnTo>
                    <a:pt x="1939448" y="626502"/>
                  </a:lnTo>
                  <a:lnTo>
                    <a:pt x="1938159" y="634236"/>
                  </a:lnTo>
                  <a:lnTo>
                    <a:pt x="1940737" y="642615"/>
                  </a:lnTo>
                  <a:lnTo>
                    <a:pt x="1949760" y="660018"/>
                  </a:lnTo>
                  <a:lnTo>
                    <a:pt x="1952339" y="669686"/>
                  </a:lnTo>
                  <a:lnTo>
                    <a:pt x="1955561" y="716094"/>
                  </a:lnTo>
                  <a:lnTo>
                    <a:pt x="1952339" y="727051"/>
                  </a:lnTo>
                  <a:lnTo>
                    <a:pt x="1957495" y="734141"/>
                  </a:lnTo>
                  <a:lnTo>
                    <a:pt x="1966519" y="753478"/>
                  </a:lnTo>
                  <a:lnTo>
                    <a:pt x="1953628" y="761212"/>
                  </a:lnTo>
                  <a:close/>
                  <a:moveTo>
                    <a:pt x="102483" y="522729"/>
                  </a:moveTo>
                  <a:lnTo>
                    <a:pt x="94749" y="527241"/>
                  </a:lnTo>
                  <a:lnTo>
                    <a:pt x="87014" y="526596"/>
                  </a:lnTo>
                  <a:lnTo>
                    <a:pt x="80569" y="529175"/>
                  </a:lnTo>
                  <a:lnTo>
                    <a:pt x="75412" y="534331"/>
                  </a:lnTo>
                  <a:lnTo>
                    <a:pt x="68967" y="524018"/>
                  </a:lnTo>
                  <a:lnTo>
                    <a:pt x="61232" y="513061"/>
                  </a:lnTo>
                  <a:lnTo>
                    <a:pt x="64455" y="503393"/>
                  </a:lnTo>
                  <a:lnTo>
                    <a:pt x="81213" y="489213"/>
                  </a:lnTo>
                  <a:lnTo>
                    <a:pt x="97327" y="473743"/>
                  </a:lnTo>
                  <a:lnTo>
                    <a:pt x="105061" y="475033"/>
                  </a:lnTo>
                  <a:lnTo>
                    <a:pt x="112796" y="478900"/>
                  </a:lnTo>
                  <a:lnTo>
                    <a:pt x="114730" y="487279"/>
                  </a:lnTo>
                  <a:lnTo>
                    <a:pt x="109573" y="498881"/>
                  </a:lnTo>
                  <a:lnTo>
                    <a:pt x="106995" y="511772"/>
                  </a:lnTo>
                  <a:lnTo>
                    <a:pt x="102483" y="522729"/>
                  </a:lnTo>
                  <a:close/>
                  <a:moveTo>
                    <a:pt x="121175" y="302293"/>
                  </a:moveTo>
                  <a:lnTo>
                    <a:pt x="132777" y="315829"/>
                  </a:lnTo>
                  <a:lnTo>
                    <a:pt x="130843" y="335165"/>
                  </a:lnTo>
                  <a:lnTo>
                    <a:pt x="116663" y="345478"/>
                  </a:lnTo>
                  <a:lnTo>
                    <a:pt x="97327" y="333232"/>
                  </a:lnTo>
                  <a:lnTo>
                    <a:pt x="70900" y="335810"/>
                  </a:lnTo>
                  <a:lnTo>
                    <a:pt x="65744" y="338388"/>
                  </a:lnTo>
                  <a:lnTo>
                    <a:pt x="66389" y="351924"/>
                  </a:lnTo>
                  <a:lnTo>
                    <a:pt x="76057" y="356436"/>
                  </a:lnTo>
                  <a:lnTo>
                    <a:pt x="87659" y="359014"/>
                  </a:lnTo>
                  <a:lnTo>
                    <a:pt x="93460" y="363526"/>
                  </a:lnTo>
                  <a:lnTo>
                    <a:pt x="72834" y="380284"/>
                  </a:lnTo>
                  <a:lnTo>
                    <a:pt x="30938" y="374483"/>
                  </a:lnTo>
                  <a:lnTo>
                    <a:pt x="0" y="348056"/>
                  </a:lnTo>
                  <a:lnTo>
                    <a:pt x="10313" y="302293"/>
                  </a:lnTo>
                  <a:lnTo>
                    <a:pt x="36739" y="311317"/>
                  </a:lnTo>
                  <a:lnTo>
                    <a:pt x="92815" y="291336"/>
                  </a:lnTo>
                  <a:lnTo>
                    <a:pt x="121175" y="302293"/>
                  </a:lnTo>
                  <a:close/>
                  <a:moveTo>
                    <a:pt x="3053228" y="1395448"/>
                  </a:moveTo>
                  <a:lnTo>
                    <a:pt x="3046138" y="1408984"/>
                  </a:lnTo>
                  <a:lnTo>
                    <a:pt x="3037759" y="1421230"/>
                  </a:lnTo>
                  <a:lnTo>
                    <a:pt x="3021645" y="1433477"/>
                  </a:lnTo>
                  <a:lnTo>
                    <a:pt x="3010688" y="1454102"/>
                  </a:lnTo>
                  <a:lnTo>
                    <a:pt x="2961702" y="1544984"/>
                  </a:lnTo>
                  <a:lnTo>
                    <a:pt x="2936565" y="1563031"/>
                  </a:lnTo>
                  <a:lnTo>
                    <a:pt x="2930764" y="1555296"/>
                  </a:lnTo>
                  <a:lnTo>
                    <a:pt x="2910783" y="1551429"/>
                  </a:lnTo>
                  <a:lnTo>
                    <a:pt x="2894669" y="1568187"/>
                  </a:lnTo>
                  <a:lnTo>
                    <a:pt x="2886290" y="1589458"/>
                  </a:lnTo>
                  <a:lnTo>
                    <a:pt x="2874044" y="1605571"/>
                  </a:lnTo>
                  <a:lnTo>
                    <a:pt x="2847617" y="1616529"/>
                  </a:lnTo>
                  <a:lnTo>
                    <a:pt x="2831503" y="1634576"/>
                  </a:lnTo>
                  <a:lnTo>
                    <a:pt x="2821835" y="1671960"/>
                  </a:lnTo>
                  <a:lnTo>
                    <a:pt x="2788319" y="1683562"/>
                  </a:lnTo>
                  <a:lnTo>
                    <a:pt x="2744489" y="1704832"/>
                  </a:lnTo>
                  <a:lnTo>
                    <a:pt x="2698726" y="1717723"/>
                  </a:lnTo>
                  <a:lnTo>
                    <a:pt x="2651030" y="1711277"/>
                  </a:lnTo>
                  <a:lnTo>
                    <a:pt x="2611712" y="1678405"/>
                  </a:lnTo>
                  <a:lnTo>
                    <a:pt x="2567238" y="1658424"/>
                  </a:lnTo>
                  <a:lnTo>
                    <a:pt x="2482803" y="1694519"/>
                  </a:lnTo>
                  <a:lnTo>
                    <a:pt x="2442840" y="1694519"/>
                  </a:lnTo>
                  <a:lnTo>
                    <a:pt x="2394499" y="1684851"/>
                  </a:lnTo>
                  <a:lnTo>
                    <a:pt x="2408035" y="1674538"/>
                  </a:lnTo>
                  <a:lnTo>
                    <a:pt x="2423504" y="1667448"/>
                  </a:lnTo>
                  <a:lnTo>
                    <a:pt x="2434461" y="1655202"/>
                  </a:lnTo>
                  <a:lnTo>
                    <a:pt x="2440907" y="1624263"/>
                  </a:lnTo>
                  <a:lnTo>
                    <a:pt x="2438973" y="1618462"/>
                  </a:lnTo>
                  <a:lnTo>
                    <a:pt x="2428016" y="1605571"/>
                  </a:lnTo>
                  <a:lnTo>
                    <a:pt x="2433172" y="1600415"/>
                  </a:lnTo>
                  <a:lnTo>
                    <a:pt x="2444130" y="1600415"/>
                  </a:lnTo>
                  <a:lnTo>
                    <a:pt x="2458310" y="1592036"/>
                  </a:lnTo>
                  <a:lnTo>
                    <a:pt x="2467333" y="1590747"/>
                  </a:lnTo>
                  <a:lnTo>
                    <a:pt x="2473779" y="1586235"/>
                  </a:lnTo>
                  <a:lnTo>
                    <a:pt x="2477001" y="1571410"/>
                  </a:lnTo>
                  <a:lnTo>
                    <a:pt x="2415769" y="1588813"/>
                  </a:lnTo>
                  <a:lnTo>
                    <a:pt x="2406746" y="1601704"/>
                  </a:lnTo>
                  <a:lnTo>
                    <a:pt x="2409968" y="1641022"/>
                  </a:lnTo>
                  <a:lnTo>
                    <a:pt x="2402234" y="1650045"/>
                  </a:lnTo>
                  <a:lnTo>
                    <a:pt x="2378386" y="1657780"/>
                  </a:lnTo>
                  <a:lnTo>
                    <a:pt x="2344869" y="1653268"/>
                  </a:lnTo>
                  <a:lnTo>
                    <a:pt x="2304907" y="1630064"/>
                  </a:lnTo>
                  <a:lnTo>
                    <a:pt x="2268812" y="1593969"/>
                  </a:lnTo>
                  <a:lnTo>
                    <a:pt x="2254632" y="1559808"/>
                  </a:lnTo>
                  <a:lnTo>
                    <a:pt x="2315864" y="1553363"/>
                  </a:lnTo>
                  <a:lnTo>
                    <a:pt x="2315864" y="1545628"/>
                  </a:lnTo>
                  <a:lnTo>
                    <a:pt x="2302329" y="1535960"/>
                  </a:lnTo>
                  <a:lnTo>
                    <a:pt x="2313286" y="1534671"/>
                  </a:lnTo>
                  <a:lnTo>
                    <a:pt x="2324243" y="1535315"/>
                  </a:lnTo>
                  <a:lnTo>
                    <a:pt x="2334556" y="1538538"/>
                  </a:lnTo>
                  <a:lnTo>
                    <a:pt x="2342935" y="1545628"/>
                  </a:lnTo>
                  <a:lnTo>
                    <a:pt x="2339068" y="1521135"/>
                  </a:lnTo>
                  <a:lnTo>
                    <a:pt x="2324888" y="1499221"/>
                  </a:lnTo>
                  <a:lnTo>
                    <a:pt x="2314575" y="1474728"/>
                  </a:lnTo>
                  <a:lnTo>
                    <a:pt x="2322310" y="1440567"/>
                  </a:lnTo>
                  <a:lnTo>
                    <a:pt x="2310708" y="1435410"/>
                  </a:lnTo>
                  <a:lnTo>
                    <a:pt x="2301684" y="1447012"/>
                  </a:lnTo>
                  <a:lnTo>
                    <a:pt x="2296528" y="1467638"/>
                  </a:lnTo>
                  <a:lnTo>
                    <a:pt x="2294594" y="1488263"/>
                  </a:lnTo>
                  <a:lnTo>
                    <a:pt x="2289438" y="1510823"/>
                  </a:lnTo>
                  <a:lnTo>
                    <a:pt x="2279770" y="1515979"/>
                  </a:lnTo>
                  <a:lnTo>
                    <a:pt x="2270101" y="1506311"/>
                  </a:lnTo>
                  <a:lnTo>
                    <a:pt x="2250765" y="1510178"/>
                  </a:lnTo>
                  <a:lnTo>
                    <a:pt x="2231428" y="1515335"/>
                  </a:lnTo>
                  <a:lnTo>
                    <a:pt x="2184376" y="1501154"/>
                  </a:lnTo>
                  <a:lnTo>
                    <a:pt x="2184376" y="1486330"/>
                  </a:lnTo>
                  <a:lnTo>
                    <a:pt x="2179865" y="1474083"/>
                  </a:lnTo>
                  <a:lnTo>
                    <a:pt x="2183732" y="1456681"/>
                  </a:lnTo>
                  <a:lnTo>
                    <a:pt x="2181798" y="1434766"/>
                  </a:lnTo>
                  <a:lnTo>
                    <a:pt x="2193400" y="1412851"/>
                  </a:lnTo>
                  <a:lnTo>
                    <a:pt x="2207580" y="1393515"/>
                  </a:lnTo>
                  <a:lnTo>
                    <a:pt x="2223694" y="1385780"/>
                  </a:lnTo>
                  <a:lnTo>
                    <a:pt x="2241097" y="1379335"/>
                  </a:lnTo>
                  <a:lnTo>
                    <a:pt x="2266879" y="1378690"/>
                  </a:lnTo>
                  <a:lnTo>
                    <a:pt x="2294594" y="1370955"/>
                  </a:lnTo>
                  <a:lnTo>
                    <a:pt x="2300395" y="1362576"/>
                  </a:lnTo>
                  <a:lnTo>
                    <a:pt x="2302329" y="1338728"/>
                  </a:lnTo>
                  <a:lnTo>
                    <a:pt x="2295883" y="1334216"/>
                  </a:lnTo>
                  <a:lnTo>
                    <a:pt x="2281703" y="1341951"/>
                  </a:lnTo>
                  <a:lnTo>
                    <a:pt x="2260433" y="1360643"/>
                  </a:lnTo>
                  <a:lnTo>
                    <a:pt x="2246898" y="1357420"/>
                  </a:lnTo>
                  <a:lnTo>
                    <a:pt x="2237229" y="1351619"/>
                  </a:lnTo>
                  <a:lnTo>
                    <a:pt x="2232073" y="1341951"/>
                  </a:lnTo>
                  <a:lnTo>
                    <a:pt x="2232073" y="1326482"/>
                  </a:lnTo>
                  <a:lnTo>
                    <a:pt x="2208225" y="1338728"/>
                  </a:lnTo>
                  <a:lnTo>
                    <a:pt x="2188244" y="1352908"/>
                  </a:lnTo>
                  <a:lnTo>
                    <a:pt x="2152149" y="1392226"/>
                  </a:lnTo>
                  <a:lnTo>
                    <a:pt x="2142481" y="1399960"/>
                  </a:lnTo>
                  <a:lnTo>
                    <a:pt x="2130879" y="1403827"/>
                  </a:lnTo>
                  <a:lnTo>
                    <a:pt x="2119921" y="1403827"/>
                  </a:lnTo>
                  <a:lnTo>
                    <a:pt x="2113476" y="1396737"/>
                  </a:lnTo>
                  <a:lnTo>
                    <a:pt x="2113476" y="1385136"/>
                  </a:lnTo>
                  <a:lnTo>
                    <a:pt x="2119921" y="1373534"/>
                  </a:lnTo>
                  <a:lnTo>
                    <a:pt x="2134746" y="1352264"/>
                  </a:lnTo>
                  <a:lnTo>
                    <a:pt x="2105097" y="1359354"/>
                  </a:lnTo>
                  <a:lnTo>
                    <a:pt x="2096073" y="1356131"/>
                  </a:lnTo>
                  <a:lnTo>
                    <a:pt x="2092206" y="1338728"/>
                  </a:lnTo>
                  <a:lnTo>
                    <a:pt x="2098007" y="1325837"/>
                  </a:lnTo>
                  <a:lnTo>
                    <a:pt x="2110253" y="1318747"/>
                  </a:lnTo>
                  <a:lnTo>
                    <a:pt x="2124433" y="1313591"/>
                  </a:lnTo>
                  <a:lnTo>
                    <a:pt x="2134746" y="1307790"/>
                  </a:lnTo>
                  <a:lnTo>
                    <a:pt x="2146993" y="1291031"/>
                  </a:lnTo>
                  <a:lnTo>
                    <a:pt x="2143770" y="1286520"/>
                  </a:lnTo>
                  <a:lnTo>
                    <a:pt x="2116699" y="1290387"/>
                  </a:lnTo>
                  <a:lnTo>
                    <a:pt x="2107675" y="1284586"/>
                  </a:lnTo>
                  <a:lnTo>
                    <a:pt x="2100585" y="1271050"/>
                  </a:lnTo>
                  <a:lnTo>
                    <a:pt x="2093495" y="1253648"/>
                  </a:lnTo>
                  <a:lnTo>
                    <a:pt x="2085760" y="1237534"/>
                  </a:lnTo>
                  <a:lnTo>
                    <a:pt x="2090272" y="1236245"/>
                  </a:lnTo>
                  <a:lnTo>
                    <a:pt x="2099296" y="1228510"/>
                  </a:lnTo>
                  <a:lnTo>
                    <a:pt x="2107030" y="1234311"/>
                  </a:lnTo>
                  <a:lnTo>
                    <a:pt x="2117988" y="1233667"/>
                  </a:lnTo>
                  <a:lnTo>
                    <a:pt x="2137969" y="1228510"/>
                  </a:lnTo>
                  <a:lnTo>
                    <a:pt x="2154083" y="1233022"/>
                  </a:lnTo>
                  <a:lnTo>
                    <a:pt x="2167618" y="1241401"/>
                  </a:lnTo>
                  <a:lnTo>
                    <a:pt x="2181154" y="1245268"/>
                  </a:lnTo>
                  <a:lnTo>
                    <a:pt x="2196623" y="1237534"/>
                  </a:lnTo>
                  <a:lnTo>
                    <a:pt x="2195334" y="1252358"/>
                  </a:lnTo>
                  <a:lnTo>
                    <a:pt x="2196623" y="1265894"/>
                  </a:lnTo>
                  <a:lnTo>
                    <a:pt x="2201779" y="1276851"/>
                  </a:lnTo>
                  <a:lnTo>
                    <a:pt x="2211447" y="1281363"/>
                  </a:lnTo>
                  <a:lnTo>
                    <a:pt x="2222405" y="1277496"/>
                  </a:lnTo>
                  <a:lnTo>
                    <a:pt x="2226917" y="1265249"/>
                  </a:lnTo>
                  <a:lnTo>
                    <a:pt x="2232073" y="1237534"/>
                  </a:lnTo>
                  <a:lnTo>
                    <a:pt x="2249476" y="1211752"/>
                  </a:lnTo>
                  <a:lnTo>
                    <a:pt x="2263656" y="1214330"/>
                  </a:lnTo>
                  <a:lnTo>
                    <a:pt x="2279770" y="1223998"/>
                  </a:lnTo>
                  <a:lnTo>
                    <a:pt x="2302329" y="1220131"/>
                  </a:lnTo>
                  <a:lnTo>
                    <a:pt x="2297172" y="1209818"/>
                  </a:lnTo>
                  <a:lnTo>
                    <a:pt x="2290727" y="1202084"/>
                  </a:lnTo>
                  <a:lnTo>
                    <a:pt x="2282992" y="1196927"/>
                  </a:lnTo>
                  <a:lnTo>
                    <a:pt x="2273324" y="1194349"/>
                  </a:lnTo>
                  <a:lnTo>
                    <a:pt x="2259144" y="1194349"/>
                  </a:lnTo>
                  <a:lnTo>
                    <a:pt x="2252699" y="1184681"/>
                  </a:lnTo>
                  <a:lnTo>
                    <a:pt x="2237874" y="1182103"/>
                  </a:lnTo>
                  <a:lnTo>
                    <a:pt x="2225627" y="1185970"/>
                  </a:lnTo>
                  <a:lnTo>
                    <a:pt x="2213381" y="1185325"/>
                  </a:lnTo>
                  <a:lnTo>
                    <a:pt x="2194045" y="1181458"/>
                  </a:lnTo>
                  <a:lnTo>
                    <a:pt x="2161817" y="1171145"/>
                  </a:lnTo>
                  <a:lnTo>
                    <a:pt x="2117343" y="1137629"/>
                  </a:lnTo>
                  <a:lnTo>
                    <a:pt x="2115410" y="1122804"/>
                  </a:lnTo>
                  <a:lnTo>
                    <a:pt x="2134746" y="1093800"/>
                  </a:lnTo>
                  <a:lnTo>
                    <a:pt x="2148282" y="1080264"/>
                  </a:lnTo>
                  <a:lnTo>
                    <a:pt x="2180509" y="1070596"/>
                  </a:lnTo>
                  <a:lnTo>
                    <a:pt x="2201779" y="1055127"/>
                  </a:lnTo>
                  <a:lnTo>
                    <a:pt x="2215959" y="1027411"/>
                  </a:lnTo>
                  <a:lnTo>
                    <a:pt x="2225627" y="995183"/>
                  </a:lnTo>
                  <a:lnTo>
                    <a:pt x="2215959" y="979714"/>
                  </a:lnTo>
                  <a:lnTo>
                    <a:pt x="2199201" y="968757"/>
                  </a:lnTo>
                  <a:lnTo>
                    <a:pt x="2188244" y="943620"/>
                  </a:lnTo>
                  <a:lnTo>
                    <a:pt x="2188888" y="913326"/>
                  </a:lnTo>
                  <a:lnTo>
                    <a:pt x="2128301" y="855316"/>
                  </a:lnTo>
                  <a:lnTo>
                    <a:pt x="2029685" y="858539"/>
                  </a:lnTo>
                  <a:lnTo>
                    <a:pt x="2016794" y="828245"/>
                  </a:lnTo>
                  <a:lnTo>
                    <a:pt x="1997457" y="795373"/>
                  </a:lnTo>
                  <a:lnTo>
                    <a:pt x="1985855" y="783771"/>
                  </a:lnTo>
                  <a:lnTo>
                    <a:pt x="1985211" y="766369"/>
                  </a:lnTo>
                  <a:lnTo>
                    <a:pt x="1981343" y="740587"/>
                  </a:lnTo>
                  <a:lnTo>
                    <a:pt x="1970386" y="699980"/>
                  </a:lnTo>
                  <a:lnTo>
                    <a:pt x="1955561" y="593630"/>
                  </a:lnTo>
                  <a:lnTo>
                    <a:pt x="1959429" y="576227"/>
                  </a:lnTo>
                  <a:lnTo>
                    <a:pt x="1972964" y="573649"/>
                  </a:lnTo>
                  <a:lnTo>
                    <a:pt x="2029040" y="594274"/>
                  </a:lnTo>
                  <a:lnTo>
                    <a:pt x="2047087" y="590407"/>
                  </a:lnTo>
                  <a:lnTo>
                    <a:pt x="2061912" y="583317"/>
                  </a:lnTo>
                  <a:lnTo>
                    <a:pt x="2075448" y="580739"/>
                  </a:lnTo>
                  <a:lnTo>
                    <a:pt x="2088983" y="589762"/>
                  </a:lnTo>
                  <a:lnTo>
                    <a:pt x="2094139" y="605231"/>
                  </a:lnTo>
                  <a:lnTo>
                    <a:pt x="2096073" y="628435"/>
                  </a:lnTo>
                  <a:lnTo>
                    <a:pt x="2094784" y="652928"/>
                  </a:lnTo>
                  <a:lnTo>
                    <a:pt x="2088983" y="669686"/>
                  </a:lnTo>
                  <a:lnTo>
                    <a:pt x="2088338" y="699980"/>
                  </a:lnTo>
                  <a:lnTo>
                    <a:pt x="2119921" y="726407"/>
                  </a:lnTo>
                  <a:lnTo>
                    <a:pt x="2159884" y="743165"/>
                  </a:lnTo>
                  <a:lnTo>
                    <a:pt x="2184376" y="744454"/>
                  </a:lnTo>
                  <a:lnTo>
                    <a:pt x="2165040" y="724473"/>
                  </a:lnTo>
                  <a:lnTo>
                    <a:pt x="2106386" y="681933"/>
                  </a:lnTo>
                  <a:lnTo>
                    <a:pt x="2123144" y="636170"/>
                  </a:lnTo>
                  <a:lnTo>
                    <a:pt x="2128301" y="609099"/>
                  </a:lnTo>
                  <a:lnTo>
                    <a:pt x="2124433" y="589762"/>
                  </a:lnTo>
                  <a:lnTo>
                    <a:pt x="2114765" y="569781"/>
                  </a:lnTo>
                  <a:lnTo>
                    <a:pt x="2112831" y="543355"/>
                  </a:lnTo>
                  <a:lnTo>
                    <a:pt x="2117343" y="517573"/>
                  </a:lnTo>
                  <a:lnTo>
                    <a:pt x="2127656" y="496947"/>
                  </a:lnTo>
                  <a:lnTo>
                    <a:pt x="2119921" y="487279"/>
                  </a:lnTo>
                  <a:lnTo>
                    <a:pt x="2110253" y="488568"/>
                  </a:lnTo>
                  <a:lnTo>
                    <a:pt x="2094784" y="499525"/>
                  </a:lnTo>
                  <a:lnTo>
                    <a:pt x="2087694" y="388018"/>
                  </a:lnTo>
                  <a:lnTo>
                    <a:pt x="2092850" y="357725"/>
                  </a:lnTo>
                  <a:lnTo>
                    <a:pt x="2105097" y="348701"/>
                  </a:lnTo>
                  <a:lnTo>
                    <a:pt x="2124433" y="346123"/>
                  </a:lnTo>
                  <a:lnTo>
                    <a:pt x="2150215" y="336455"/>
                  </a:lnTo>
                  <a:lnTo>
                    <a:pt x="2190822" y="303583"/>
                  </a:lnTo>
                  <a:lnTo>
                    <a:pt x="2278480" y="170161"/>
                  </a:lnTo>
                  <a:lnTo>
                    <a:pt x="2295883" y="152114"/>
                  </a:lnTo>
                  <a:lnTo>
                    <a:pt x="2335201" y="121820"/>
                  </a:lnTo>
                  <a:lnTo>
                    <a:pt x="2351959" y="101839"/>
                  </a:lnTo>
                  <a:lnTo>
                    <a:pt x="2386765" y="16114"/>
                  </a:lnTo>
                  <a:lnTo>
                    <a:pt x="2399011" y="0"/>
                  </a:lnTo>
                  <a:lnTo>
                    <a:pt x="2419637" y="10313"/>
                  </a:lnTo>
                  <a:lnTo>
                    <a:pt x="2470556" y="42540"/>
                  </a:lnTo>
                  <a:lnTo>
                    <a:pt x="2478935" y="63166"/>
                  </a:lnTo>
                  <a:lnTo>
                    <a:pt x="2489892" y="72190"/>
                  </a:lnTo>
                  <a:lnTo>
                    <a:pt x="2499561" y="83147"/>
                  </a:lnTo>
                  <a:lnTo>
                    <a:pt x="2506651" y="104417"/>
                  </a:lnTo>
                  <a:lnTo>
                    <a:pt x="2517608" y="121175"/>
                  </a:lnTo>
                  <a:lnTo>
                    <a:pt x="2530499" y="119242"/>
                  </a:lnTo>
                  <a:lnTo>
                    <a:pt x="2542746" y="132133"/>
                  </a:lnTo>
                  <a:lnTo>
                    <a:pt x="2576907" y="163071"/>
                  </a:lnTo>
                  <a:lnTo>
                    <a:pt x="2614291" y="181118"/>
                  </a:lnTo>
                  <a:lnTo>
                    <a:pt x="2627181" y="159848"/>
                  </a:lnTo>
                  <a:lnTo>
                    <a:pt x="2627826" y="117308"/>
                  </a:lnTo>
                  <a:lnTo>
                    <a:pt x="2630404" y="104417"/>
                  </a:lnTo>
                  <a:lnTo>
                    <a:pt x="2638139" y="96038"/>
                  </a:lnTo>
                  <a:lnTo>
                    <a:pt x="2645229" y="100550"/>
                  </a:lnTo>
                  <a:lnTo>
                    <a:pt x="2647163" y="113441"/>
                  </a:lnTo>
                  <a:lnTo>
                    <a:pt x="2651030" y="126332"/>
                  </a:lnTo>
                  <a:lnTo>
                    <a:pt x="2671011" y="139867"/>
                  </a:lnTo>
                  <a:lnTo>
                    <a:pt x="2694215" y="136000"/>
                  </a:lnTo>
                  <a:lnTo>
                    <a:pt x="2709684" y="120531"/>
                  </a:lnTo>
                  <a:lnTo>
                    <a:pt x="2723219" y="103128"/>
                  </a:lnTo>
                  <a:lnTo>
                    <a:pt x="2730309" y="97327"/>
                  </a:lnTo>
                  <a:lnTo>
                    <a:pt x="2738688" y="96038"/>
                  </a:lnTo>
                  <a:lnTo>
                    <a:pt x="2747068" y="97971"/>
                  </a:lnTo>
                  <a:lnTo>
                    <a:pt x="2754157" y="103772"/>
                  </a:lnTo>
                  <a:lnTo>
                    <a:pt x="2743845" y="120531"/>
                  </a:lnTo>
                  <a:lnTo>
                    <a:pt x="2736110" y="143734"/>
                  </a:lnTo>
                  <a:lnTo>
                    <a:pt x="2736755" y="168227"/>
                  </a:lnTo>
                  <a:lnTo>
                    <a:pt x="2752869" y="183052"/>
                  </a:lnTo>
                  <a:lnTo>
                    <a:pt x="2768338" y="192720"/>
                  </a:lnTo>
                  <a:lnTo>
                    <a:pt x="2807655" y="201744"/>
                  </a:lnTo>
                  <a:lnTo>
                    <a:pt x="2850195" y="186919"/>
                  </a:lnTo>
                  <a:lnTo>
                    <a:pt x="2867598" y="199166"/>
                  </a:lnTo>
                  <a:lnTo>
                    <a:pt x="2874044" y="198521"/>
                  </a:lnTo>
                  <a:lnTo>
                    <a:pt x="2879845" y="193365"/>
                  </a:lnTo>
                  <a:lnTo>
                    <a:pt x="2887579" y="191431"/>
                  </a:lnTo>
                  <a:lnTo>
                    <a:pt x="2894669" y="197877"/>
                  </a:lnTo>
                  <a:lnTo>
                    <a:pt x="2904338" y="228170"/>
                  </a:lnTo>
                  <a:lnTo>
                    <a:pt x="2909494" y="289402"/>
                  </a:lnTo>
                  <a:lnTo>
                    <a:pt x="2922385" y="323564"/>
                  </a:lnTo>
                  <a:lnTo>
                    <a:pt x="2948167" y="342900"/>
                  </a:lnTo>
                  <a:lnTo>
                    <a:pt x="2972660" y="341611"/>
                  </a:lnTo>
                  <a:lnTo>
                    <a:pt x="2995219" y="342255"/>
                  </a:lnTo>
                  <a:lnTo>
                    <a:pt x="3009399" y="380928"/>
                  </a:lnTo>
                  <a:lnTo>
                    <a:pt x="3028091" y="389308"/>
                  </a:lnTo>
                  <a:lnTo>
                    <a:pt x="3048072" y="393175"/>
                  </a:lnTo>
                  <a:lnTo>
                    <a:pt x="3071920" y="430559"/>
                  </a:lnTo>
                  <a:lnTo>
                    <a:pt x="3066764" y="482767"/>
                  </a:lnTo>
                  <a:lnTo>
                    <a:pt x="3055162" y="500815"/>
                  </a:lnTo>
                  <a:lnTo>
                    <a:pt x="3034536" y="507904"/>
                  </a:lnTo>
                  <a:lnTo>
                    <a:pt x="2982328" y="545933"/>
                  </a:lnTo>
                  <a:lnTo>
                    <a:pt x="2984262" y="565914"/>
                  </a:lnTo>
                  <a:lnTo>
                    <a:pt x="2984906" y="587184"/>
                  </a:lnTo>
                  <a:lnTo>
                    <a:pt x="2979105" y="604587"/>
                  </a:lnTo>
                  <a:lnTo>
                    <a:pt x="2986840" y="627791"/>
                  </a:lnTo>
                  <a:lnTo>
                    <a:pt x="2991996" y="650994"/>
                  </a:lnTo>
                  <a:lnTo>
                    <a:pt x="2962347" y="686445"/>
                  </a:lnTo>
                  <a:lnTo>
                    <a:pt x="2974593" y="701914"/>
                  </a:lnTo>
                  <a:lnTo>
                    <a:pt x="3001664" y="692890"/>
                  </a:lnTo>
                  <a:lnTo>
                    <a:pt x="3001020" y="719317"/>
                  </a:lnTo>
                  <a:lnTo>
                    <a:pt x="2997153" y="744454"/>
                  </a:lnTo>
                  <a:lnTo>
                    <a:pt x="2986195" y="766369"/>
                  </a:lnTo>
                  <a:lnTo>
                    <a:pt x="2984262" y="787639"/>
                  </a:lnTo>
                  <a:lnTo>
                    <a:pt x="3006821" y="806975"/>
                  </a:lnTo>
                  <a:lnTo>
                    <a:pt x="3034536" y="797952"/>
                  </a:lnTo>
                  <a:lnTo>
                    <a:pt x="3062252" y="802463"/>
                  </a:lnTo>
                  <a:lnTo>
                    <a:pt x="3088034" y="819222"/>
                  </a:lnTo>
                  <a:lnTo>
                    <a:pt x="3113816" y="830179"/>
                  </a:lnTo>
                  <a:lnTo>
                    <a:pt x="3171181" y="861762"/>
                  </a:lnTo>
                  <a:lnTo>
                    <a:pt x="3205342" y="866274"/>
                  </a:lnTo>
                  <a:lnTo>
                    <a:pt x="3230479" y="875942"/>
                  </a:lnTo>
                  <a:lnTo>
                    <a:pt x="3254972" y="878520"/>
                  </a:lnTo>
                  <a:lnTo>
                    <a:pt x="3269797" y="891411"/>
                  </a:lnTo>
                  <a:lnTo>
                    <a:pt x="3281399" y="911392"/>
                  </a:lnTo>
                  <a:lnTo>
                    <a:pt x="3271086" y="933951"/>
                  </a:lnTo>
                  <a:lnTo>
                    <a:pt x="3250460" y="942331"/>
                  </a:lnTo>
                  <a:lnTo>
                    <a:pt x="3231768" y="965534"/>
                  </a:lnTo>
                  <a:lnTo>
                    <a:pt x="3218233" y="988738"/>
                  </a:lnTo>
                  <a:lnTo>
                    <a:pt x="3224034" y="1017743"/>
                  </a:lnTo>
                  <a:lnTo>
                    <a:pt x="3216299" y="1046747"/>
                  </a:lnTo>
                  <a:lnTo>
                    <a:pt x="3153778" y="1180814"/>
                  </a:lnTo>
                  <a:lnTo>
                    <a:pt x="3108015" y="1292965"/>
                  </a:lnTo>
                  <a:lnTo>
                    <a:pt x="3053228" y="1395448"/>
                  </a:lnTo>
                  <a:close/>
                  <a:moveTo>
                    <a:pt x="2561437" y="820511"/>
                  </a:moveTo>
                  <a:lnTo>
                    <a:pt x="2560793" y="788928"/>
                  </a:lnTo>
                  <a:lnTo>
                    <a:pt x="2550480" y="760568"/>
                  </a:lnTo>
                  <a:lnTo>
                    <a:pt x="2543390" y="719317"/>
                  </a:lnTo>
                  <a:lnTo>
                    <a:pt x="2525987" y="689023"/>
                  </a:lnTo>
                  <a:lnTo>
                    <a:pt x="2489248" y="686445"/>
                  </a:lnTo>
                  <a:lnTo>
                    <a:pt x="2457665" y="694179"/>
                  </a:lnTo>
                  <a:lnTo>
                    <a:pt x="2437040" y="715449"/>
                  </a:lnTo>
                  <a:lnTo>
                    <a:pt x="2422859" y="746388"/>
                  </a:lnTo>
                  <a:lnTo>
                    <a:pt x="2399011" y="776037"/>
                  </a:lnTo>
                  <a:lnTo>
                    <a:pt x="2353248" y="780549"/>
                  </a:lnTo>
                  <a:lnTo>
                    <a:pt x="2347447" y="801174"/>
                  </a:lnTo>
                  <a:lnTo>
                    <a:pt x="2346158" y="823089"/>
                  </a:lnTo>
                  <a:lnTo>
                    <a:pt x="2324243" y="836624"/>
                  </a:lnTo>
                  <a:lnTo>
                    <a:pt x="2299751" y="844359"/>
                  </a:lnTo>
                  <a:lnTo>
                    <a:pt x="2267523" y="824378"/>
                  </a:lnTo>
                  <a:lnTo>
                    <a:pt x="2238518" y="823089"/>
                  </a:lnTo>
                  <a:lnTo>
                    <a:pt x="2223694" y="855961"/>
                  </a:lnTo>
                  <a:lnTo>
                    <a:pt x="2247542" y="885610"/>
                  </a:lnTo>
                  <a:lnTo>
                    <a:pt x="2268168" y="913970"/>
                  </a:lnTo>
                  <a:lnTo>
                    <a:pt x="2273324" y="951354"/>
                  </a:lnTo>
                  <a:lnTo>
                    <a:pt x="2293305" y="964245"/>
                  </a:lnTo>
                  <a:lnTo>
                    <a:pt x="2322954" y="973269"/>
                  </a:lnTo>
                  <a:lnTo>
                    <a:pt x="2353248" y="1012586"/>
                  </a:lnTo>
                  <a:lnTo>
                    <a:pt x="2397077" y="1014520"/>
                  </a:lnTo>
                  <a:lnTo>
                    <a:pt x="2415769" y="1011297"/>
                  </a:lnTo>
                  <a:lnTo>
                    <a:pt x="2433172" y="1000984"/>
                  </a:lnTo>
                  <a:lnTo>
                    <a:pt x="2458954" y="993250"/>
                  </a:lnTo>
                  <a:lnTo>
                    <a:pt x="2484092" y="987449"/>
                  </a:lnTo>
                  <a:lnTo>
                    <a:pt x="2495694" y="1013875"/>
                  </a:lnTo>
                  <a:lnTo>
                    <a:pt x="2525987" y="999051"/>
                  </a:lnTo>
                  <a:lnTo>
                    <a:pt x="2554992" y="991961"/>
                  </a:lnTo>
                  <a:lnTo>
                    <a:pt x="2581418" y="976492"/>
                  </a:lnTo>
                  <a:lnTo>
                    <a:pt x="2591087" y="959733"/>
                  </a:lnTo>
                  <a:lnTo>
                    <a:pt x="2608490" y="935885"/>
                  </a:lnTo>
                  <a:lnTo>
                    <a:pt x="2600110" y="926217"/>
                  </a:lnTo>
                  <a:lnTo>
                    <a:pt x="2600110" y="903013"/>
                  </a:lnTo>
                  <a:lnTo>
                    <a:pt x="2615579" y="892700"/>
                  </a:lnTo>
                  <a:lnTo>
                    <a:pt x="2629760" y="885610"/>
                  </a:lnTo>
                  <a:lnTo>
                    <a:pt x="2632338" y="866274"/>
                  </a:lnTo>
                  <a:lnTo>
                    <a:pt x="2624603" y="847582"/>
                  </a:lnTo>
                  <a:lnTo>
                    <a:pt x="2603978" y="848226"/>
                  </a:lnTo>
                  <a:lnTo>
                    <a:pt x="2580129" y="856605"/>
                  </a:lnTo>
                  <a:lnTo>
                    <a:pt x="2551769" y="857250"/>
                  </a:lnTo>
                  <a:lnTo>
                    <a:pt x="2561437" y="820511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0B82A2F3-C0E5-40F5-ADFB-636B5E8DB74B}"/>
                </a:ext>
              </a:extLst>
            </p:cNvPr>
            <p:cNvSpPr/>
            <p:nvPr/>
          </p:nvSpPr>
          <p:spPr>
            <a:xfrm>
              <a:off x="7978517" y="3985625"/>
              <a:ext cx="1202101" cy="760420"/>
            </a:xfrm>
            <a:custGeom>
              <a:avLst/>
              <a:gdLst>
                <a:gd name="connsiteX0" fmla="*/ 58009 w 1701609"/>
                <a:gd name="connsiteY0" fmla="*/ 650350 h 1076396"/>
                <a:gd name="connsiteX1" fmla="*/ 59943 w 1701609"/>
                <a:gd name="connsiteY1" fmla="*/ 657440 h 1076396"/>
                <a:gd name="connsiteX2" fmla="*/ 56076 w 1701609"/>
                <a:gd name="connsiteY2" fmla="*/ 667108 h 1076396"/>
                <a:gd name="connsiteX3" fmla="*/ 37384 w 1701609"/>
                <a:gd name="connsiteY3" fmla="*/ 683222 h 1076396"/>
                <a:gd name="connsiteX4" fmla="*/ 25137 w 1701609"/>
                <a:gd name="connsiteY4" fmla="*/ 697402 h 1076396"/>
                <a:gd name="connsiteX5" fmla="*/ 13536 w 1701609"/>
                <a:gd name="connsiteY5" fmla="*/ 706425 h 1076396"/>
                <a:gd name="connsiteX6" fmla="*/ 7735 w 1701609"/>
                <a:gd name="connsiteY6" fmla="*/ 707715 h 1076396"/>
                <a:gd name="connsiteX7" fmla="*/ 3223 w 1701609"/>
                <a:gd name="connsiteY7" fmla="*/ 703203 h 1076396"/>
                <a:gd name="connsiteX8" fmla="*/ 0 w 1701609"/>
                <a:gd name="connsiteY8" fmla="*/ 694824 h 1076396"/>
                <a:gd name="connsiteX9" fmla="*/ 1934 w 1701609"/>
                <a:gd name="connsiteY9" fmla="*/ 687089 h 1076396"/>
                <a:gd name="connsiteX10" fmla="*/ 12891 w 1701609"/>
                <a:gd name="connsiteY10" fmla="*/ 681288 h 1076396"/>
                <a:gd name="connsiteX11" fmla="*/ 6445 w 1701609"/>
                <a:gd name="connsiteY11" fmla="*/ 676132 h 1076396"/>
                <a:gd name="connsiteX12" fmla="*/ 14180 w 1701609"/>
                <a:gd name="connsiteY12" fmla="*/ 669686 h 1076396"/>
                <a:gd name="connsiteX13" fmla="*/ 18047 w 1701609"/>
                <a:gd name="connsiteY13" fmla="*/ 664530 h 1076396"/>
                <a:gd name="connsiteX14" fmla="*/ 27716 w 1701609"/>
                <a:gd name="connsiteY14" fmla="*/ 661952 h 1076396"/>
                <a:gd name="connsiteX15" fmla="*/ 26427 w 1701609"/>
                <a:gd name="connsiteY15" fmla="*/ 654862 h 1076396"/>
                <a:gd name="connsiteX16" fmla="*/ 41896 w 1701609"/>
                <a:gd name="connsiteY16" fmla="*/ 657440 h 1076396"/>
                <a:gd name="connsiteX17" fmla="*/ 53497 w 1701609"/>
                <a:gd name="connsiteY17" fmla="*/ 646482 h 1076396"/>
                <a:gd name="connsiteX18" fmla="*/ 58009 w 1701609"/>
                <a:gd name="connsiteY18" fmla="*/ 650350 h 1076396"/>
                <a:gd name="connsiteX19" fmla="*/ 1396093 w 1701609"/>
                <a:gd name="connsiteY19" fmla="*/ 130199 h 1076396"/>
                <a:gd name="connsiteX20" fmla="*/ 1404472 w 1701609"/>
                <a:gd name="connsiteY20" fmla="*/ 140512 h 1076396"/>
                <a:gd name="connsiteX21" fmla="*/ 1414140 w 1701609"/>
                <a:gd name="connsiteY21" fmla="*/ 149535 h 1076396"/>
                <a:gd name="connsiteX22" fmla="*/ 1422520 w 1701609"/>
                <a:gd name="connsiteY22" fmla="*/ 147601 h 1076396"/>
                <a:gd name="connsiteX23" fmla="*/ 1428965 w 1701609"/>
                <a:gd name="connsiteY23" fmla="*/ 138578 h 1076396"/>
                <a:gd name="connsiteX24" fmla="*/ 1446368 w 1701609"/>
                <a:gd name="connsiteY24" fmla="*/ 148891 h 1076396"/>
                <a:gd name="connsiteX25" fmla="*/ 1461837 w 1701609"/>
                <a:gd name="connsiteY25" fmla="*/ 166938 h 1076396"/>
                <a:gd name="connsiteX26" fmla="*/ 1507600 w 1701609"/>
                <a:gd name="connsiteY26" fmla="*/ 182407 h 1076396"/>
                <a:gd name="connsiteX27" fmla="*/ 1516624 w 1701609"/>
                <a:gd name="connsiteY27" fmla="*/ 194009 h 1076396"/>
                <a:gd name="connsiteX28" fmla="*/ 1533382 w 1701609"/>
                <a:gd name="connsiteY28" fmla="*/ 198521 h 1076396"/>
                <a:gd name="connsiteX29" fmla="*/ 1566254 w 1701609"/>
                <a:gd name="connsiteY29" fmla="*/ 178540 h 1076396"/>
                <a:gd name="connsiteX30" fmla="*/ 1603638 w 1701609"/>
                <a:gd name="connsiteY30" fmla="*/ 161782 h 1076396"/>
                <a:gd name="connsiteX31" fmla="*/ 1618462 w 1701609"/>
                <a:gd name="connsiteY31" fmla="*/ 175962 h 1076396"/>
                <a:gd name="connsiteX32" fmla="*/ 1633287 w 1701609"/>
                <a:gd name="connsiteY32" fmla="*/ 183696 h 1076396"/>
                <a:gd name="connsiteX33" fmla="*/ 1646823 w 1701609"/>
                <a:gd name="connsiteY33" fmla="*/ 172095 h 1076396"/>
                <a:gd name="connsiteX34" fmla="*/ 1659713 w 1701609"/>
                <a:gd name="connsiteY34" fmla="*/ 157914 h 1076396"/>
                <a:gd name="connsiteX35" fmla="*/ 1701609 w 1701609"/>
                <a:gd name="connsiteY35" fmla="*/ 229459 h 1076396"/>
                <a:gd name="connsiteX36" fmla="*/ 1696453 w 1701609"/>
                <a:gd name="connsiteY36" fmla="*/ 310028 h 1076396"/>
                <a:gd name="connsiteX37" fmla="*/ 1659069 w 1701609"/>
                <a:gd name="connsiteY37" fmla="*/ 349990 h 1076396"/>
                <a:gd name="connsiteX38" fmla="*/ 1649401 w 1701609"/>
                <a:gd name="connsiteY38" fmla="*/ 376416 h 1076396"/>
                <a:gd name="connsiteX39" fmla="*/ 1598481 w 1701609"/>
                <a:gd name="connsiteY39" fmla="*/ 403487 h 1076396"/>
                <a:gd name="connsiteX40" fmla="*/ 1573344 w 1701609"/>
                <a:gd name="connsiteY40" fmla="*/ 411222 h 1076396"/>
                <a:gd name="connsiteX41" fmla="*/ 1559808 w 1701609"/>
                <a:gd name="connsiteY41" fmla="*/ 409933 h 1076396"/>
                <a:gd name="connsiteX42" fmla="*/ 1549496 w 1701609"/>
                <a:gd name="connsiteY42" fmla="*/ 416378 h 1076396"/>
                <a:gd name="connsiteX43" fmla="*/ 1530159 w 1701609"/>
                <a:gd name="connsiteY43" fmla="*/ 457630 h 1076396"/>
                <a:gd name="connsiteX44" fmla="*/ 1508244 w 1701609"/>
                <a:gd name="connsiteY44" fmla="*/ 480833 h 1076396"/>
                <a:gd name="connsiteX45" fmla="*/ 1485041 w 1701609"/>
                <a:gd name="connsiteY45" fmla="*/ 501459 h 1076396"/>
                <a:gd name="connsiteX46" fmla="*/ 1473439 w 1701609"/>
                <a:gd name="connsiteY46" fmla="*/ 534331 h 1076396"/>
                <a:gd name="connsiteX47" fmla="*/ 1470861 w 1701609"/>
                <a:gd name="connsiteY47" fmla="*/ 573004 h 1076396"/>
                <a:gd name="connsiteX48" fmla="*/ 1457970 w 1701609"/>
                <a:gd name="connsiteY48" fmla="*/ 601364 h 1076396"/>
                <a:gd name="connsiteX49" fmla="*/ 1441856 w 1701609"/>
                <a:gd name="connsiteY49" fmla="*/ 631013 h 1076396"/>
                <a:gd name="connsiteX50" fmla="*/ 1430254 w 1701609"/>
                <a:gd name="connsiteY50" fmla="*/ 669042 h 1076396"/>
                <a:gd name="connsiteX51" fmla="*/ 1421230 w 1701609"/>
                <a:gd name="connsiteY51" fmla="*/ 707715 h 1076396"/>
                <a:gd name="connsiteX52" fmla="*/ 1407050 w 1701609"/>
                <a:gd name="connsiteY52" fmla="*/ 737364 h 1076396"/>
                <a:gd name="connsiteX53" fmla="*/ 1406406 w 1701609"/>
                <a:gd name="connsiteY53" fmla="*/ 768947 h 1076396"/>
                <a:gd name="connsiteX54" fmla="*/ 1432188 w 1701609"/>
                <a:gd name="connsiteY54" fmla="*/ 779904 h 1076396"/>
                <a:gd name="connsiteX55" fmla="*/ 1436055 w 1701609"/>
                <a:gd name="connsiteY55" fmla="*/ 793440 h 1076396"/>
                <a:gd name="connsiteX56" fmla="*/ 1437989 w 1701609"/>
                <a:gd name="connsiteY56" fmla="*/ 809553 h 1076396"/>
                <a:gd name="connsiteX57" fmla="*/ 1449590 w 1701609"/>
                <a:gd name="connsiteY57" fmla="*/ 839203 h 1076396"/>
                <a:gd name="connsiteX58" fmla="*/ 1447657 w 1701609"/>
                <a:gd name="connsiteY58" fmla="*/ 870785 h 1076396"/>
                <a:gd name="connsiteX59" fmla="*/ 1457970 w 1701609"/>
                <a:gd name="connsiteY59" fmla="*/ 894634 h 1076396"/>
                <a:gd name="connsiteX60" fmla="*/ 1472794 w 1701609"/>
                <a:gd name="connsiteY60" fmla="*/ 904302 h 1076396"/>
                <a:gd name="connsiteX61" fmla="*/ 1466349 w 1701609"/>
                <a:gd name="connsiteY61" fmla="*/ 939108 h 1076396"/>
                <a:gd name="connsiteX62" fmla="*/ 1423809 w 1701609"/>
                <a:gd name="connsiteY62" fmla="*/ 990027 h 1076396"/>
                <a:gd name="connsiteX63" fmla="*/ 1417363 w 1701609"/>
                <a:gd name="connsiteY63" fmla="*/ 1023544 h 1076396"/>
                <a:gd name="connsiteX64" fmla="*/ 1415429 w 1701609"/>
                <a:gd name="connsiteY64" fmla="*/ 1054482 h 1076396"/>
                <a:gd name="connsiteX65" fmla="*/ 1394159 w 1701609"/>
                <a:gd name="connsiteY65" fmla="*/ 1076397 h 1076396"/>
                <a:gd name="connsiteX66" fmla="*/ 1336150 w 1701609"/>
                <a:gd name="connsiteY66" fmla="*/ 1029345 h 1076396"/>
                <a:gd name="connsiteX67" fmla="*/ 1271051 w 1701609"/>
                <a:gd name="connsiteY67" fmla="*/ 1005496 h 1076396"/>
                <a:gd name="connsiteX68" fmla="*/ 1233667 w 1701609"/>
                <a:gd name="connsiteY68" fmla="*/ 1026122 h 1076396"/>
                <a:gd name="connsiteX69" fmla="*/ 1204017 w 1701609"/>
                <a:gd name="connsiteY69" fmla="*/ 1058349 h 1076396"/>
                <a:gd name="connsiteX70" fmla="*/ 1172434 w 1701609"/>
                <a:gd name="connsiteY70" fmla="*/ 1062861 h 1076396"/>
                <a:gd name="connsiteX71" fmla="*/ 1138273 w 1701609"/>
                <a:gd name="connsiteY71" fmla="*/ 1062861 h 1076396"/>
                <a:gd name="connsiteX72" fmla="*/ 1101534 w 1701609"/>
                <a:gd name="connsiteY72" fmla="*/ 1068018 h 1076396"/>
                <a:gd name="connsiteX73" fmla="*/ 1063506 w 1701609"/>
                <a:gd name="connsiteY73" fmla="*/ 1067373 h 1076396"/>
                <a:gd name="connsiteX74" fmla="*/ 1046103 w 1701609"/>
                <a:gd name="connsiteY74" fmla="*/ 1057060 h 1076396"/>
                <a:gd name="connsiteX75" fmla="*/ 1030634 w 1701609"/>
                <a:gd name="connsiteY75" fmla="*/ 1044814 h 1076396"/>
                <a:gd name="connsiteX76" fmla="*/ 1013231 w 1701609"/>
                <a:gd name="connsiteY76" fmla="*/ 1049326 h 1076396"/>
                <a:gd name="connsiteX77" fmla="*/ 991961 w 1701609"/>
                <a:gd name="connsiteY77" fmla="*/ 1049326 h 1076396"/>
                <a:gd name="connsiteX78" fmla="*/ 961022 w 1701609"/>
                <a:gd name="connsiteY78" fmla="*/ 1054482 h 1076396"/>
                <a:gd name="connsiteX79" fmla="*/ 932018 w 1701609"/>
                <a:gd name="connsiteY79" fmla="*/ 1071885 h 1076396"/>
                <a:gd name="connsiteX80" fmla="*/ 893989 w 1701609"/>
                <a:gd name="connsiteY80" fmla="*/ 1066084 h 1076396"/>
                <a:gd name="connsiteX81" fmla="*/ 869496 w 1701609"/>
                <a:gd name="connsiteY81" fmla="*/ 1040302 h 1076396"/>
                <a:gd name="connsiteX82" fmla="*/ 870786 w 1701609"/>
                <a:gd name="connsiteY82" fmla="*/ 999051 h 1076396"/>
                <a:gd name="connsiteX83" fmla="*/ 849515 w 1701609"/>
                <a:gd name="connsiteY83" fmla="*/ 975202 h 1076396"/>
                <a:gd name="connsiteX84" fmla="*/ 843715 w 1701609"/>
                <a:gd name="connsiteY84" fmla="*/ 951999 h 1076396"/>
                <a:gd name="connsiteX85" fmla="*/ 852738 w 1701609"/>
                <a:gd name="connsiteY85" fmla="*/ 915904 h 1076396"/>
                <a:gd name="connsiteX86" fmla="*/ 832113 w 1701609"/>
                <a:gd name="connsiteY86" fmla="*/ 884321 h 1076396"/>
                <a:gd name="connsiteX87" fmla="*/ 801819 w 1701609"/>
                <a:gd name="connsiteY87" fmla="*/ 886255 h 1076396"/>
                <a:gd name="connsiteX88" fmla="*/ 794729 w 1701609"/>
                <a:gd name="connsiteY88" fmla="*/ 899146 h 1076396"/>
                <a:gd name="connsiteX89" fmla="*/ 784416 w 1701609"/>
                <a:gd name="connsiteY89" fmla="*/ 908814 h 1076396"/>
                <a:gd name="connsiteX90" fmla="*/ 777971 w 1701609"/>
                <a:gd name="connsiteY90" fmla="*/ 925572 h 1076396"/>
                <a:gd name="connsiteX91" fmla="*/ 775392 w 1701609"/>
                <a:gd name="connsiteY91" fmla="*/ 942975 h 1076396"/>
                <a:gd name="connsiteX92" fmla="*/ 744454 w 1701609"/>
                <a:gd name="connsiteY92" fmla="*/ 943619 h 1076396"/>
                <a:gd name="connsiteX93" fmla="*/ 696113 w 1701609"/>
                <a:gd name="connsiteY93" fmla="*/ 878520 h 1076396"/>
                <a:gd name="connsiteX94" fmla="*/ 665175 w 1701609"/>
                <a:gd name="connsiteY94" fmla="*/ 852738 h 1076396"/>
                <a:gd name="connsiteX95" fmla="*/ 647127 w 1701609"/>
                <a:gd name="connsiteY95" fmla="*/ 845648 h 1076396"/>
                <a:gd name="connsiteX96" fmla="*/ 629080 w 1701609"/>
                <a:gd name="connsiteY96" fmla="*/ 844359 h 1076396"/>
                <a:gd name="connsiteX97" fmla="*/ 611677 w 1701609"/>
                <a:gd name="connsiteY97" fmla="*/ 864340 h 1076396"/>
                <a:gd name="connsiteX98" fmla="*/ 577516 w 1701609"/>
                <a:gd name="connsiteY98" fmla="*/ 861117 h 1076396"/>
                <a:gd name="connsiteX99" fmla="*/ 551734 w 1701609"/>
                <a:gd name="connsiteY99" fmla="*/ 883676 h 1076396"/>
                <a:gd name="connsiteX100" fmla="*/ 551734 w 1701609"/>
                <a:gd name="connsiteY100" fmla="*/ 901079 h 1076396"/>
                <a:gd name="connsiteX101" fmla="*/ 552379 w 1701609"/>
                <a:gd name="connsiteY101" fmla="*/ 917837 h 1076396"/>
                <a:gd name="connsiteX102" fmla="*/ 543355 w 1701609"/>
                <a:gd name="connsiteY102" fmla="*/ 932018 h 1076396"/>
                <a:gd name="connsiteX103" fmla="*/ 530464 w 1701609"/>
                <a:gd name="connsiteY103" fmla="*/ 941686 h 1076396"/>
                <a:gd name="connsiteX104" fmla="*/ 531108 w 1701609"/>
                <a:gd name="connsiteY104" fmla="*/ 954577 h 1076396"/>
                <a:gd name="connsiteX105" fmla="*/ 533042 w 1701609"/>
                <a:gd name="connsiteY105" fmla="*/ 967468 h 1076396"/>
                <a:gd name="connsiteX106" fmla="*/ 524663 w 1701609"/>
                <a:gd name="connsiteY106" fmla="*/ 985515 h 1076396"/>
                <a:gd name="connsiteX107" fmla="*/ 511127 w 1701609"/>
                <a:gd name="connsiteY107" fmla="*/ 997117 h 1076396"/>
                <a:gd name="connsiteX108" fmla="*/ 494369 w 1701609"/>
                <a:gd name="connsiteY108" fmla="*/ 1005496 h 1076396"/>
                <a:gd name="connsiteX109" fmla="*/ 476966 w 1701609"/>
                <a:gd name="connsiteY109" fmla="*/ 1010008 h 1076396"/>
                <a:gd name="connsiteX110" fmla="*/ 462142 w 1701609"/>
                <a:gd name="connsiteY110" fmla="*/ 1019032 h 1076396"/>
                <a:gd name="connsiteX111" fmla="*/ 448606 w 1701609"/>
                <a:gd name="connsiteY111" fmla="*/ 1029345 h 1076396"/>
                <a:gd name="connsiteX112" fmla="*/ 414445 w 1701609"/>
                <a:gd name="connsiteY112" fmla="*/ 1034501 h 1076396"/>
                <a:gd name="connsiteX113" fmla="*/ 381573 w 1701609"/>
                <a:gd name="connsiteY113" fmla="*/ 1046103 h 1076396"/>
                <a:gd name="connsiteX114" fmla="*/ 351279 w 1701609"/>
                <a:gd name="connsiteY114" fmla="*/ 1053837 h 1076396"/>
                <a:gd name="connsiteX115" fmla="*/ 326142 w 1701609"/>
                <a:gd name="connsiteY115" fmla="*/ 1045458 h 1076396"/>
                <a:gd name="connsiteX116" fmla="*/ 327431 w 1701609"/>
                <a:gd name="connsiteY116" fmla="*/ 1011297 h 1076396"/>
                <a:gd name="connsiteX117" fmla="*/ 333876 w 1701609"/>
                <a:gd name="connsiteY117" fmla="*/ 977781 h 1076396"/>
                <a:gd name="connsiteX118" fmla="*/ 339677 w 1701609"/>
                <a:gd name="connsiteY118" fmla="*/ 932018 h 1076396"/>
                <a:gd name="connsiteX119" fmla="*/ 310673 w 1701609"/>
                <a:gd name="connsiteY119" fmla="*/ 924283 h 1076396"/>
                <a:gd name="connsiteX120" fmla="*/ 211412 w 1701609"/>
                <a:gd name="connsiteY120" fmla="*/ 951999 h 1076396"/>
                <a:gd name="connsiteX121" fmla="*/ 190142 w 1701609"/>
                <a:gd name="connsiteY121" fmla="*/ 958444 h 1076396"/>
                <a:gd name="connsiteX122" fmla="*/ 175962 w 1701609"/>
                <a:gd name="connsiteY122" fmla="*/ 942331 h 1076396"/>
                <a:gd name="connsiteX123" fmla="*/ 171450 w 1701609"/>
                <a:gd name="connsiteY123" fmla="*/ 929440 h 1076396"/>
                <a:gd name="connsiteX124" fmla="*/ 178540 w 1701609"/>
                <a:gd name="connsiteY124" fmla="*/ 899790 h 1076396"/>
                <a:gd name="connsiteX125" fmla="*/ 195943 w 1701609"/>
                <a:gd name="connsiteY125" fmla="*/ 863051 h 1076396"/>
                <a:gd name="connsiteX126" fmla="*/ 223659 w 1701609"/>
                <a:gd name="connsiteY126" fmla="*/ 798596 h 1076396"/>
                <a:gd name="connsiteX127" fmla="*/ 246862 w 1701609"/>
                <a:gd name="connsiteY127" fmla="*/ 764435 h 1076396"/>
                <a:gd name="connsiteX128" fmla="*/ 280379 w 1701609"/>
                <a:gd name="connsiteY128" fmla="*/ 752833 h 1076396"/>
                <a:gd name="connsiteX129" fmla="*/ 318407 w 1701609"/>
                <a:gd name="connsiteY129" fmla="*/ 745098 h 1076396"/>
                <a:gd name="connsiteX130" fmla="*/ 350635 w 1701609"/>
                <a:gd name="connsiteY130" fmla="*/ 743165 h 1076396"/>
                <a:gd name="connsiteX131" fmla="*/ 365459 w 1701609"/>
                <a:gd name="connsiteY131" fmla="*/ 730918 h 1076396"/>
                <a:gd name="connsiteX132" fmla="*/ 380284 w 1701609"/>
                <a:gd name="connsiteY132" fmla="*/ 710293 h 1076396"/>
                <a:gd name="connsiteX133" fmla="*/ 400265 w 1701609"/>
                <a:gd name="connsiteY133" fmla="*/ 705136 h 1076396"/>
                <a:gd name="connsiteX134" fmla="*/ 418312 w 1701609"/>
                <a:gd name="connsiteY134" fmla="*/ 725762 h 1076396"/>
                <a:gd name="connsiteX135" fmla="*/ 437004 w 1701609"/>
                <a:gd name="connsiteY135" fmla="*/ 748966 h 1076396"/>
                <a:gd name="connsiteX136" fmla="*/ 450540 w 1701609"/>
                <a:gd name="connsiteY136" fmla="*/ 753477 h 1076396"/>
                <a:gd name="connsiteX137" fmla="*/ 437649 w 1701609"/>
                <a:gd name="connsiteY137" fmla="*/ 706425 h 1076396"/>
                <a:gd name="connsiteX138" fmla="*/ 427980 w 1701609"/>
                <a:gd name="connsiteY138" fmla="*/ 685155 h 1076396"/>
                <a:gd name="connsiteX139" fmla="*/ 412511 w 1701609"/>
                <a:gd name="connsiteY139" fmla="*/ 676132 h 1076396"/>
                <a:gd name="connsiteX140" fmla="*/ 268132 w 1701609"/>
                <a:gd name="connsiteY140" fmla="*/ 699980 h 1076396"/>
                <a:gd name="connsiteX141" fmla="*/ 217857 w 1701609"/>
                <a:gd name="connsiteY141" fmla="*/ 668397 h 1076396"/>
                <a:gd name="connsiteX142" fmla="*/ 221725 w 1701609"/>
                <a:gd name="connsiteY142" fmla="*/ 621345 h 1076396"/>
                <a:gd name="connsiteX143" fmla="*/ 245573 w 1701609"/>
                <a:gd name="connsiteY143" fmla="*/ 609099 h 1076396"/>
                <a:gd name="connsiteX144" fmla="*/ 266199 w 1701609"/>
                <a:gd name="connsiteY144" fmla="*/ 588473 h 1076396"/>
                <a:gd name="connsiteX145" fmla="*/ 285535 w 1701609"/>
                <a:gd name="connsiteY145" fmla="*/ 566558 h 1076396"/>
                <a:gd name="connsiteX146" fmla="*/ 315829 w 1701609"/>
                <a:gd name="connsiteY146" fmla="*/ 548511 h 1076396"/>
                <a:gd name="connsiteX147" fmla="*/ 353857 w 1701609"/>
                <a:gd name="connsiteY147" fmla="*/ 527885 h 1076396"/>
                <a:gd name="connsiteX148" fmla="*/ 382217 w 1701609"/>
                <a:gd name="connsiteY148" fmla="*/ 487924 h 1076396"/>
                <a:gd name="connsiteX149" fmla="*/ 386729 w 1701609"/>
                <a:gd name="connsiteY149" fmla="*/ 450539 h 1076396"/>
                <a:gd name="connsiteX150" fmla="*/ 413800 w 1701609"/>
                <a:gd name="connsiteY150" fmla="*/ 433781 h 1076396"/>
                <a:gd name="connsiteX151" fmla="*/ 420246 w 1701609"/>
                <a:gd name="connsiteY151" fmla="*/ 428625 h 1076396"/>
                <a:gd name="connsiteX152" fmla="*/ 456341 w 1701609"/>
                <a:gd name="connsiteY152" fmla="*/ 424757 h 1076396"/>
                <a:gd name="connsiteX153" fmla="*/ 492435 w 1701609"/>
                <a:gd name="connsiteY153" fmla="*/ 429269 h 1076396"/>
                <a:gd name="connsiteX154" fmla="*/ 514995 w 1701609"/>
                <a:gd name="connsiteY154" fmla="*/ 446672 h 1076396"/>
                <a:gd name="connsiteX155" fmla="*/ 531108 w 1701609"/>
                <a:gd name="connsiteY155" fmla="*/ 450539 h 1076396"/>
                <a:gd name="connsiteX156" fmla="*/ 542066 w 1701609"/>
                <a:gd name="connsiteY156" fmla="*/ 469876 h 1076396"/>
                <a:gd name="connsiteX157" fmla="*/ 546577 w 1701609"/>
                <a:gd name="connsiteY157" fmla="*/ 459563 h 1076396"/>
                <a:gd name="connsiteX158" fmla="*/ 549800 w 1701609"/>
                <a:gd name="connsiteY158" fmla="*/ 445383 h 1076396"/>
                <a:gd name="connsiteX159" fmla="*/ 551089 w 1701609"/>
                <a:gd name="connsiteY159" fmla="*/ 430559 h 1076396"/>
                <a:gd name="connsiteX160" fmla="*/ 528530 w 1701609"/>
                <a:gd name="connsiteY160" fmla="*/ 412511 h 1076396"/>
                <a:gd name="connsiteX161" fmla="*/ 508549 w 1701609"/>
                <a:gd name="connsiteY161" fmla="*/ 402843 h 1076396"/>
                <a:gd name="connsiteX162" fmla="*/ 486634 w 1701609"/>
                <a:gd name="connsiteY162" fmla="*/ 388019 h 1076396"/>
                <a:gd name="connsiteX163" fmla="*/ 468587 w 1701609"/>
                <a:gd name="connsiteY163" fmla="*/ 374483 h 1076396"/>
                <a:gd name="connsiteX164" fmla="*/ 459563 w 1701609"/>
                <a:gd name="connsiteY164" fmla="*/ 369326 h 1076396"/>
                <a:gd name="connsiteX165" fmla="*/ 462142 w 1701609"/>
                <a:gd name="connsiteY165" fmla="*/ 358369 h 1076396"/>
                <a:gd name="connsiteX166" fmla="*/ 470521 w 1701609"/>
                <a:gd name="connsiteY166" fmla="*/ 346767 h 1076396"/>
                <a:gd name="connsiteX167" fmla="*/ 478900 w 1701609"/>
                <a:gd name="connsiteY167" fmla="*/ 339677 h 1076396"/>
                <a:gd name="connsiteX168" fmla="*/ 487924 w 1701609"/>
                <a:gd name="connsiteY168" fmla="*/ 337743 h 1076396"/>
                <a:gd name="connsiteX169" fmla="*/ 545288 w 1701609"/>
                <a:gd name="connsiteY169" fmla="*/ 341611 h 1076396"/>
                <a:gd name="connsiteX170" fmla="*/ 557535 w 1701609"/>
                <a:gd name="connsiteY170" fmla="*/ 340322 h 1076396"/>
                <a:gd name="connsiteX171" fmla="*/ 566558 w 1701609"/>
                <a:gd name="connsiteY171" fmla="*/ 335810 h 1076396"/>
                <a:gd name="connsiteX172" fmla="*/ 573004 w 1701609"/>
                <a:gd name="connsiteY172" fmla="*/ 324208 h 1076396"/>
                <a:gd name="connsiteX173" fmla="*/ 575582 w 1701609"/>
                <a:gd name="connsiteY173" fmla="*/ 315184 h 1076396"/>
                <a:gd name="connsiteX174" fmla="*/ 580094 w 1701609"/>
                <a:gd name="connsiteY174" fmla="*/ 308739 h 1076396"/>
                <a:gd name="connsiteX175" fmla="*/ 594274 w 1701609"/>
                <a:gd name="connsiteY175" fmla="*/ 306161 h 1076396"/>
                <a:gd name="connsiteX176" fmla="*/ 598786 w 1701609"/>
                <a:gd name="connsiteY176" fmla="*/ 302293 h 1076396"/>
                <a:gd name="connsiteX177" fmla="*/ 593630 w 1701609"/>
                <a:gd name="connsiteY177" fmla="*/ 292625 h 1076396"/>
                <a:gd name="connsiteX178" fmla="*/ 582672 w 1701609"/>
                <a:gd name="connsiteY178" fmla="*/ 283602 h 1076396"/>
                <a:gd name="connsiteX179" fmla="*/ 570426 w 1701609"/>
                <a:gd name="connsiteY179" fmla="*/ 279090 h 1076396"/>
                <a:gd name="connsiteX180" fmla="*/ 567203 w 1701609"/>
                <a:gd name="connsiteY180" fmla="*/ 281668 h 1076396"/>
                <a:gd name="connsiteX181" fmla="*/ 492435 w 1701609"/>
                <a:gd name="connsiteY181" fmla="*/ 311961 h 1076396"/>
                <a:gd name="connsiteX182" fmla="*/ 467298 w 1701609"/>
                <a:gd name="connsiteY182" fmla="*/ 313251 h 1076396"/>
                <a:gd name="connsiteX183" fmla="*/ 417668 w 1701609"/>
                <a:gd name="connsiteY183" fmla="*/ 310028 h 1076396"/>
                <a:gd name="connsiteX184" fmla="*/ 369326 w 1701609"/>
                <a:gd name="connsiteY184" fmla="*/ 306161 h 1076396"/>
                <a:gd name="connsiteX185" fmla="*/ 368682 w 1701609"/>
                <a:gd name="connsiteY185" fmla="*/ 284246 h 1076396"/>
                <a:gd name="connsiteX186" fmla="*/ 365459 w 1701609"/>
                <a:gd name="connsiteY186" fmla="*/ 254597 h 1076396"/>
                <a:gd name="connsiteX187" fmla="*/ 355791 w 1701609"/>
                <a:gd name="connsiteY187" fmla="*/ 246218 h 1076396"/>
                <a:gd name="connsiteX188" fmla="*/ 325497 w 1701609"/>
                <a:gd name="connsiteY188" fmla="*/ 235905 h 1076396"/>
                <a:gd name="connsiteX189" fmla="*/ 281023 w 1701609"/>
                <a:gd name="connsiteY189" fmla="*/ 242995 h 1076396"/>
                <a:gd name="connsiteX190" fmla="*/ 276511 w 1701609"/>
                <a:gd name="connsiteY190" fmla="*/ 204966 h 1076396"/>
                <a:gd name="connsiteX191" fmla="*/ 368682 w 1701609"/>
                <a:gd name="connsiteY191" fmla="*/ 194654 h 1076396"/>
                <a:gd name="connsiteX192" fmla="*/ 418957 w 1701609"/>
                <a:gd name="connsiteY192" fmla="*/ 188208 h 1076396"/>
                <a:gd name="connsiteX193" fmla="*/ 469876 w 1701609"/>
                <a:gd name="connsiteY193" fmla="*/ 185630 h 1076396"/>
                <a:gd name="connsiteX194" fmla="*/ 486634 w 1701609"/>
                <a:gd name="connsiteY194" fmla="*/ 175317 h 1076396"/>
                <a:gd name="connsiteX195" fmla="*/ 504037 w 1701609"/>
                <a:gd name="connsiteY195" fmla="*/ 180474 h 1076396"/>
                <a:gd name="connsiteX196" fmla="*/ 525307 w 1701609"/>
                <a:gd name="connsiteY196" fmla="*/ 169516 h 1076396"/>
                <a:gd name="connsiteX197" fmla="*/ 562691 w 1701609"/>
                <a:gd name="connsiteY197" fmla="*/ 141156 h 1076396"/>
                <a:gd name="connsiteX198" fmla="*/ 610388 w 1701609"/>
                <a:gd name="connsiteY198" fmla="*/ 121820 h 1076396"/>
                <a:gd name="connsiteX199" fmla="*/ 631013 w 1701609"/>
                <a:gd name="connsiteY199" fmla="*/ 107640 h 1076396"/>
                <a:gd name="connsiteX200" fmla="*/ 632947 w 1701609"/>
                <a:gd name="connsiteY200" fmla="*/ 89592 h 1076396"/>
                <a:gd name="connsiteX201" fmla="*/ 573004 w 1701609"/>
                <a:gd name="connsiteY201" fmla="*/ 107640 h 1076396"/>
                <a:gd name="connsiteX202" fmla="*/ 618767 w 1701609"/>
                <a:gd name="connsiteY202" fmla="*/ 50919 h 1076396"/>
                <a:gd name="connsiteX203" fmla="*/ 667753 w 1701609"/>
                <a:gd name="connsiteY203" fmla="*/ 45763 h 1076396"/>
                <a:gd name="connsiteX204" fmla="*/ 725118 w 1701609"/>
                <a:gd name="connsiteY204" fmla="*/ 33516 h 1076396"/>
                <a:gd name="connsiteX205" fmla="*/ 830824 w 1701609"/>
                <a:gd name="connsiteY205" fmla="*/ 0 h 1076396"/>
                <a:gd name="connsiteX206" fmla="*/ 868207 w 1701609"/>
                <a:gd name="connsiteY206" fmla="*/ 7734 h 1076396"/>
                <a:gd name="connsiteX207" fmla="*/ 859184 w 1701609"/>
                <a:gd name="connsiteY207" fmla="*/ 63166 h 1076396"/>
                <a:gd name="connsiteX208" fmla="*/ 881098 w 1701609"/>
                <a:gd name="connsiteY208" fmla="*/ 97327 h 1076396"/>
                <a:gd name="connsiteX209" fmla="*/ 910748 w 1701609"/>
                <a:gd name="connsiteY209" fmla="*/ 91526 h 1076396"/>
                <a:gd name="connsiteX210" fmla="*/ 939752 w 1701609"/>
                <a:gd name="connsiteY210" fmla="*/ 80569 h 1076396"/>
                <a:gd name="connsiteX211" fmla="*/ 995828 w 1701609"/>
                <a:gd name="connsiteY211" fmla="*/ 69611 h 1076396"/>
                <a:gd name="connsiteX212" fmla="*/ 1010653 w 1701609"/>
                <a:gd name="connsiteY212" fmla="*/ 64455 h 1076396"/>
                <a:gd name="connsiteX213" fmla="*/ 1024833 w 1701609"/>
                <a:gd name="connsiteY213" fmla="*/ 58009 h 1076396"/>
                <a:gd name="connsiteX214" fmla="*/ 1046103 w 1701609"/>
                <a:gd name="connsiteY214" fmla="*/ 53497 h 1076396"/>
                <a:gd name="connsiteX215" fmla="*/ 1060283 w 1701609"/>
                <a:gd name="connsiteY215" fmla="*/ 32227 h 1076396"/>
                <a:gd name="connsiteX216" fmla="*/ 1077041 w 1701609"/>
                <a:gd name="connsiteY216" fmla="*/ 14825 h 1076396"/>
                <a:gd name="connsiteX217" fmla="*/ 1109913 w 1701609"/>
                <a:gd name="connsiteY217" fmla="*/ 43829 h 1076396"/>
                <a:gd name="connsiteX218" fmla="*/ 1155676 w 1701609"/>
                <a:gd name="connsiteY218" fmla="*/ 126331 h 1076396"/>
                <a:gd name="connsiteX219" fmla="*/ 1189193 w 1701609"/>
                <a:gd name="connsiteY219" fmla="*/ 143090 h 1076396"/>
                <a:gd name="connsiteX220" fmla="*/ 1202728 w 1701609"/>
                <a:gd name="connsiteY220" fmla="*/ 146957 h 1076396"/>
                <a:gd name="connsiteX221" fmla="*/ 1208529 w 1701609"/>
                <a:gd name="connsiteY221" fmla="*/ 159204 h 1076396"/>
                <a:gd name="connsiteX222" fmla="*/ 1201439 w 1701609"/>
                <a:gd name="connsiteY222" fmla="*/ 173383 h 1076396"/>
                <a:gd name="connsiteX223" fmla="*/ 1205307 w 1701609"/>
                <a:gd name="connsiteY223" fmla="*/ 183696 h 1076396"/>
                <a:gd name="connsiteX224" fmla="*/ 1264605 w 1701609"/>
                <a:gd name="connsiteY224" fmla="*/ 191431 h 1076396"/>
                <a:gd name="connsiteX225" fmla="*/ 1286520 w 1701609"/>
                <a:gd name="connsiteY225" fmla="*/ 186274 h 1076396"/>
                <a:gd name="connsiteX226" fmla="*/ 1316813 w 1701609"/>
                <a:gd name="connsiteY226" fmla="*/ 184986 h 1076396"/>
                <a:gd name="connsiteX227" fmla="*/ 1347107 w 1701609"/>
                <a:gd name="connsiteY227" fmla="*/ 176606 h 1076396"/>
                <a:gd name="connsiteX228" fmla="*/ 1371600 w 1701609"/>
                <a:gd name="connsiteY228" fmla="*/ 154692 h 1076396"/>
                <a:gd name="connsiteX229" fmla="*/ 1396093 w 1701609"/>
                <a:gd name="connsiteY229" fmla="*/ 130199 h 10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1701609" h="1076396">
                  <a:moveTo>
                    <a:pt x="58009" y="650350"/>
                  </a:moveTo>
                  <a:lnTo>
                    <a:pt x="59943" y="657440"/>
                  </a:lnTo>
                  <a:lnTo>
                    <a:pt x="56076" y="667108"/>
                  </a:lnTo>
                  <a:lnTo>
                    <a:pt x="37384" y="683222"/>
                  </a:lnTo>
                  <a:lnTo>
                    <a:pt x="25137" y="697402"/>
                  </a:lnTo>
                  <a:lnTo>
                    <a:pt x="13536" y="706425"/>
                  </a:lnTo>
                  <a:lnTo>
                    <a:pt x="7735" y="707715"/>
                  </a:lnTo>
                  <a:lnTo>
                    <a:pt x="3223" y="703203"/>
                  </a:lnTo>
                  <a:lnTo>
                    <a:pt x="0" y="694824"/>
                  </a:lnTo>
                  <a:lnTo>
                    <a:pt x="1934" y="687089"/>
                  </a:lnTo>
                  <a:lnTo>
                    <a:pt x="12891" y="681288"/>
                  </a:lnTo>
                  <a:lnTo>
                    <a:pt x="6445" y="676132"/>
                  </a:lnTo>
                  <a:lnTo>
                    <a:pt x="14180" y="669686"/>
                  </a:lnTo>
                  <a:lnTo>
                    <a:pt x="18047" y="664530"/>
                  </a:lnTo>
                  <a:lnTo>
                    <a:pt x="27716" y="661952"/>
                  </a:lnTo>
                  <a:lnTo>
                    <a:pt x="26427" y="654862"/>
                  </a:lnTo>
                  <a:lnTo>
                    <a:pt x="41896" y="657440"/>
                  </a:lnTo>
                  <a:lnTo>
                    <a:pt x="53497" y="646482"/>
                  </a:lnTo>
                  <a:lnTo>
                    <a:pt x="58009" y="650350"/>
                  </a:lnTo>
                  <a:close/>
                  <a:moveTo>
                    <a:pt x="1396093" y="130199"/>
                  </a:moveTo>
                  <a:lnTo>
                    <a:pt x="1404472" y="140512"/>
                  </a:lnTo>
                  <a:lnTo>
                    <a:pt x="1414140" y="149535"/>
                  </a:lnTo>
                  <a:lnTo>
                    <a:pt x="1422520" y="147601"/>
                  </a:lnTo>
                  <a:lnTo>
                    <a:pt x="1428965" y="138578"/>
                  </a:lnTo>
                  <a:lnTo>
                    <a:pt x="1446368" y="148891"/>
                  </a:lnTo>
                  <a:lnTo>
                    <a:pt x="1461837" y="166938"/>
                  </a:lnTo>
                  <a:lnTo>
                    <a:pt x="1507600" y="182407"/>
                  </a:lnTo>
                  <a:lnTo>
                    <a:pt x="1516624" y="194009"/>
                  </a:lnTo>
                  <a:lnTo>
                    <a:pt x="1533382" y="198521"/>
                  </a:lnTo>
                  <a:lnTo>
                    <a:pt x="1566254" y="178540"/>
                  </a:lnTo>
                  <a:lnTo>
                    <a:pt x="1603638" y="161782"/>
                  </a:lnTo>
                  <a:lnTo>
                    <a:pt x="1618462" y="175962"/>
                  </a:lnTo>
                  <a:lnTo>
                    <a:pt x="1633287" y="183696"/>
                  </a:lnTo>
                  <a:lnTo>
                    <a:pt x="1646823" y="172095"/>
                  </a:lnTo>
                  <a:lnTo>
                    <a:pt x="1659713" y="157914"/>
                  </a:lnTo>
                  <a:lnTo>
                    <a:pt x="1701609" y="229459"/>
                  </a:lnTo>
                  <a:lnTo>
                    <a:pt x="1696453" y="310028"/>
                  </a:lnTo>
                  <a:lnTo>
                    <a:pt x="1659069" y="349990"/>
                  </a:lnTo>
                  <a:lnTo>
                    <a:pt x="1649401" y="376416"/>
                  </a:lnTo>
                  <a:lnTo>
                    <a:pt x="1598481" y="403487"/>
                  </a:lnTo>
                  <a:lnTo>
                    <a:pt x="1573344" y="411222"/>
                  </a:lnTo>
                  <a:lnTo>
                    <a:pt x="1559808" y="409933"/>
                  </a:lnTo>
                  <a:lnTo>
                    <a:pt x="1549496" y="416378"/>
                  </a:lnTo>
                  <a:lnTo>
                    <a:pt x="1530159" y="457630"/>
                  </a:lnTo>
                  <a:lnTo>
                    <a:pt x="1508244" y="480833"/>
                  </a:lnTo>
                  <a:lnTo>
                    <a:pt x="1485041" y="501459"/>
                  </a:lnTo>
                  <a:lnTo>
                    <a:pt x="1473439" y="534331"/>
                  </a:lnTo>
                  <a:lnTo>
                    <a:pt x="1470861" y="573004"/>
                  </a:lnTo>
                  <a:lnTo>
                    <a:pt x="1457970" y="601364"/>
                  </a:lnTo>
                  <a:lnTo>
                    <a:pt x="1441856" y="631013"/>
                  </a:lnTo>
                  <a:lnTo>
                    <a:pt x="1430254" y="669042"/>
                  </a:lnTo>
                  <a:lnTo>
                    <a:pt x="1421230" y="707715"/>
                  </a:lnTo>
                  <a:lnTo>
                    <a:pt x="1407050" y="737364"/>
                  </a:lnTo>
                  <a:lnTo>
                    <a:pt x="1406406" y="768947"/>
                  </a:lnTo>
                  <a:lnTo>
                    <a:pt x="1432188" y="779904"/>
                  </a:lnTo>
                  <a:lnTo>
                    <a:pt x="1436055" y="793440"/>
                  </a:lnTo>
                  <a:lnTo>
                    <a:pt x="1437989" y="809553"/>
                  </a:lnTo>
                  <a:lnTo>
                    <a:pt x="1449590" y="839203"/>
                  </a:lnTo>
                  <a:lnTo>
                    <a:pt x="1447657" y="870785"/>
                  </a:lnTo>
                  <a:lnTo>
                    <a:pt x="1457970" y="894634"/>
                  </a:lnTo>
                  <a:lnTo>
                    <a:pt x="1472794" y="904302"/>
                  </a:lnTo>
                  <a:lnTo>
                    <a:pt x="1466349" y="939108"/>
                  </a:lnTo>
                  <a:lnTo>
                    <a:pt x="1423809" y="990027"/>
                  </a:lnTo>
                  <a:lnTo>
                    <a:pt x="1417363" y="1023544"/>
                  </a:lnTo>
                  <a:lnTo>
                    <a:pt x="1415429" y="1054482"/>
                  </a:lnTo>
                  <a:lnTo>
                    <a:pt x="1394159" y="1076397"/>
                  </a:lnTo>
                  <a:lnTo>
                    <a:pt x="1336150" y="1029345"/>
                  </a:lnTo>
                  <a:lnTo>
                    <a:pt x="1271051" y="1005496"/>
                  </a:lnTo>
                  <a:lnTo>
                    <a:pt x="1233667" y="1026122"/>
                  </a:lnTo>
                  <a:lnTo>
                    <a:pt x="1204017" y="1058349"/>
                  </a:lnTo>
                  <a:lnTo>
                    <a:pt x="1172434" y="1062861"/>
                  </a:lnTo>
                  <a:lnTo>
                    <a:pt x="1138273" y="1062861"/>
                  </a:lnTo>
                  <a:lnTo>
                    <a:pt x="1101534" y="1068018"/>
                  </a:lnTo>
                  <a:lnTo>
                    <a:pt x="1063506" y="1067373"/>
                  </a:lnTo>
                  <a:lnTo>
                    <a:pt x="1046103" y="1057060"/>
                  </a:lnTo>
                  <a:lnTo>
                    <a:pt x="1030634" y="1044814"/>
                  </a:lnTo>
                  <a:lnTo>
                    <a:pt x="1013231" y="1049326"/>
                  </a:lnTo>
                  <a:lnTo>
                    <a:pt x="991961" y="1049326"/>
                  </a:lnTo>
                  <a:lnTo>
                    <a:pt x="961022" y="1054482"/>
                  </a:lnTo>
                  <a:lnTo>
                    <a:pt x="932018" y="1071885"/>
                  </a:lnTo>
                  <a:lnTo>
                    <a:pt x="893989" y="1066084"/>
                  </a:lnTo>
                  <a:lnTo>
                    <a:pt x="869496" y="1040302"/>
                  </a:lnTo>
                  <a:lnTo>
                    <a:pt x="870786" y="999051"/>
                  </a:lnTo>
                  <a:lnTo>
                    <a:pt x="849515" y="975202"/>
                  </a:lnTo>
                  <a:lnTo>
                    <a:pt x="843715" y="951999"/>
                  </a:lnTo>
                  <a:lnTo>
                    <a:pt x="852738" y="915904"/>
                  </a:lnTo>
                  <a:lnTo>
                    <a:pt x="832113" y="884321"/>
                  </a:lnTo>
                  <a:lnTo>
                    <a:pt x="801819" y="886255"/>
                  </a:lnTo>
                  <a:lnTo>
                    <a:pt x="794729" y="899146"/>
                  </a:lnTo>
                  <a:lnTo>
                    <a:pt x="784416" y="908814"/>
                  </a:lnTo>
                  <a:lnTo>
                    <a:pt x="777971" y="925572"/>
                  </a:lnTo>
                  <a:lnTo>
                    <a:pt x="775392" y="942975"/>
                  </a:lnTo>
                  <a:lnTo>
                    <a:pt x="744454" y="943619"/>
                  </a:lnTo>
                  <a:lnTo>
                    <a:pt x="696113" y="878520"/>
                  </a:lnTo>
                  <a:lnTo>
                    <a:pt x="665175" y="852738"/>
                  </a:lnTo>
                  <a:lnTo>
                    <a:pt x="647127" y="845648"/>
                  </a:lnTo>
                  <a:lnTo>
                    <a:pt x="629080" y="844359"/>
                  </a:lnTo>
                  <a:lnTo>
                    <a:pt x="611677" y="864340"/>
                  </a:lnTo>
                  <a:lnTo>
                    <a:pt x="577516" y="861117"/>
                  </a:lnTo>
                  <a:lnTo>
                    <a:pt x="551734" y="883676"/>
                  </a:lnTo>
                  <a:lnTo>
                    <a:pt x="551734" y="901079"/>
                  </a:lnTo>
                  <a:lnTo>
                    <a:pt x="552379" y="917837"/>
                  </a:lnTo>
                  <a:lnTo>
                    <a:pt x="543355" y="932018"/>
                  </a:lnTo>
                  <a:lnTo>
                    <a:pt x="530464" y="941686"/>
                  </a:lnTo>
                  <a:lnTo>
                    <a:pt x="531108" y="954577"/>
                  </a:lnTo>
                  <a:lnTo>
                    <a:pt x="533042" y="967468"/>
                  </a:lnTo>
                  <a:lnTo>
                    <a:pt x="524663" y="985515"/>
                  </a:lnTo>
                  <a:lnTo>
                    <a:pt x="511127" y="997117"/>
                  </a:lnTo>
                  <a:lnTo>
                    <a:pt x="494369" y="1005496"/>
                  </a:lnTo>
                  <a:lnTo>
                    <a:pt x="476966" y="1010008"/>
                  </a:lnTo>
                  <a:lnTo>
                    <a:pt x="462142" y="1019032"/>
                  </a:lnTo>
                  <a:lnTo>
                    <a:pt x="448606" y="1029345"/>
                  </a:lnTo>
                  <a:lnTo>
                    <a:pt x="414445" y="1034501"/>
                  </a:lnTo>
                  <a:lnTo>
                    <a:pt x="381573" y="1046103"/>
                  </a:lnTo>
                  <a:lnTo>
                    <a:pt x="351279" y="1053837"/>
                  </a:lnTo>
                  <a:lnTo>
                    <a:pt x="326142" y="1045458"/>
                  </a:lnTo>
                  <a:lnTo>
                    <a:pt x="327431" y="1011297"/>
                  </a:lnTo>
                  <a:lnTo>
                    <a:pt x="333876" y="977781"/>
                  </a:lnTo>
                  <a:lnTo>
                    <a:pt x="339677" y="932018"/>
                  </a:lnTo>
                  <a:lnTo>
                    <a:pt x="310673" y="924283"/>
                  </a:lnTo>
                  <a:lnTo>
                    <a:pt x="211412" y="951999"/>
                  </a:lnTo>
                  <a:lnTo>
                    <a:pt x="190142" y="958444"/>
                  </a:lnTo>
                  <a:lnTo>
                    <a:pt x="175962" y="942331"/>
                  </a:lnTo>
                  <a:lnTo>
                    <a:pt x="171450" y="929440"/>
                  </a:lnTo>
                  <a:lnTo>
                    <a:pt x="178540" y="899790"/>
                  </a:lnTo>
                  <a:lnTo>
                    <a:pt x="195943" y="863051"/>
                  </a:lnTo>
                  <a:lnTo>
                    <a:pt x="223659" y="798596"/>
                  </a:lnTo>
                  <a:lnTo>
                    <a:pt x="246862" y="764435"/>
                  </a:lnTo>
                  <a:lnTo>
                    <a:pt x="280379" y="752833"/>
                  </a:lnTo>
                  <a:lnTo>
                    <a:pt x="318407" y="745098"/>
                  </a:lnTo>
                  <a:lnTo>
                    <a:pt x="350635" y="743165"/>
                  </a:lnTo>
                  <a:lnTo>
                    <a:pt x="365459" y="730918"/>
                  </a:lnTo>
                  <a:lnTo>
                    <a:pt x="380284" y="710293"/>
                  </a:lnTo>
                  <a:lnTo>
                    <a:pt x="400265" y="705136"/>
                  </a:lnTo>
                  <a:lnTo>
                    <a:pt x="418312" y="725762"/>
                  </a:lnTo>
                  <a:lnTo>
                    <a:pt x="437004" y="748966"/>
                  </a:lnTo>
                  <a:lnTo>
                    <a:pt x="450540" y="753477"/>
                  </a:lnTo>
                  <a:lnTo>
                    <a:pt x="437649" y="706425"/>
                  </a:lnTo>
                  <a:lnTo>
                    <a:pt x="427980" y="685155"/>
                  </a:lnTo>
                  <a:lnTo>
                    <a:pt x="412511" y="676132"/>
                  </a:lnTo>
                  <a:lnTo>
                    <a:pt x="268132" y="699980"/>
                  </a:lnTo>
                  <a:lnTo>
                    <a:pt x="217857" y="668397"/>
                  </a:lnTo>
                  <a:lnTo>
                    <a:pt x="221725" y="621345"/>
                  </a:lnTo>
                  <a:lnTo>
                    <a:pt x="245573" y="609099"/>
                  </a:lnTo>
                  <a:lnTo>
                    <a:pt x="266199" y="588473"/>
                  </a:lnTo>
                  <a:lnTo>
                    <a:pt x="285535" y="566558"/>
                  </a:lnTo>
                  <a:lnTo>
                    <a:pt x="315829" y="548511"/>
                  </a:lnTo>
                  <a:lnTo>
                    <a:pt x="353857" y="527885"/>
                  </a:lnTo>
                  <a:lnTo>
                    <a:pt x="382217" y="487924"/>
                  </a:lnTo>
                  <a:lnTo>
                    <a:pt x="386729" y="450539"/>
                  </a:lnTo>
                  <a:lnTo>
                    <a:pt x="413800" y="433781"/>
                  </a:lnTo>
                  <a:lnTo>
                    <a:pt x="420246" y="428625"/>
                  </a:lnTo>
                  <a:lnTo>
                    <a:pt x="456341" y="424757"/>
                  </a:lnTo>
                  <a:lnTo>
                    <a:pt x="492435" y="429269"/>
                  </a:lnTo>
                  <a:lnTo>
                    <a:pt x="514995" y="446672"/>
                  </a:lnTo>
                  <a:lnTo>
                    <a:pt x="531108" y="450539"/>
                  </a:lnTo>
                  <a:lnTo>
                    <a:pt x="542066" y="469876"/>
                  </a:lnTo>
                  <a:lnTo>
                    <a:pt x="546577" y="459563"/>
                  </a:lnTo>
                  <a:lnTo>
                    <a:pt x="549800" y="445383"/>
                  </a:lnTo>
                  <a:lnTo>
                    <a:pt x="551089" y="430559"/>
                  </a:lnTo>
                  <a:lnTo>
                    <a:pt x="528530" y="412511"/>
                  </a:lnTo>
                  <a:lnTo>
                    <a:pt x="508549" y="402843"/>
                  </a:lnTo>
                  <a:lnTo>
                    <a:pt x="486634" y="388019"/>
                  </a:lnTo>
                  <a:lnTo>
                    <a:pt x="468587" y="374483"/>
                  </a:lnTo>
                  <a:lnTo>
                    <a:pt x="459563" y="369326"/>
                  </a:lnTo>
                  <a:lnTo>
                    <a:pt x="462142" y="358369"/>
                  </a:lnTo>
                  <a:lnTo>
                    <a:pt x="470521" y="346767"/>
                  </a:lnTo>
                  <a:lnTo>
                    <a:pt x="478900" y="339677"/>
                  </a:lnTo>
                  <a:lnTo>
                    <a:pt x="487924" y="337743"/>
                  </a:lnTo>
                  <a:lnTo>
                    <a:pt x="545288" y="341611"/>
                  </a:lnTo>
                  <a:lnTo>
                    <a:pt x="557535" y="340322"/>
                  </a:lnTo>
                  <a:lnTo>
                    <a:pt x="566558" y="335810"/>
                  </a:lnTo>
                  <a:lnTo>
                    <a:pt x="573004" y="324208"/>
                  </a:lnTo>
                  <a:lnTo>
                    <a:pt x="575582" y="315184"/>
                  </a:lnTo>
                  <a:lnTo>
                    <a:pt x="580094" y="308739"/>
                  </a:lnTo>
                  <a:lnTo>
                    <a:pt x="594274" y="306161"/>
                  </a:lnTo>
                  <a:lnTo>
                    <a:pt x="598786" y="302293"/>
                  </a:lnTo>
                  <a:lnTo>
                    <a:pt x="593630" y="292625"/>
                  </a:lnTo>
                  <a:lnTo>
                    <a:pt x="582672" y="283602"/>
                  </a:lnTo>
                  <a:lnTo>
                    <a:pt x="570426" y="279090"/>
                  </a:lnTo>
                  <a:lnTo>
                    <a:pt x="567203" y="281668"/>
                  </a:lnTo>
                  <a:lnTo>
                    <a:pt x="492435" y="311961"/>
                  </a:lnTo>
                  <a:lnTo>
                    <a:pt x="467298" y="313251"/>
                  </a:lnTo>
                  <a:lnTo>
                    <a:pt x="417668" y="310028"/>
                  </a:lnTo>
                  <a:lnTo>
                    <a:pt x="369326" y="306161"/>
                  </a:lnTo>
                  <a:lnTo>
                    <a:pt x="368682" y="284246"/>
                  </a:lnTo>
                  <a:lnTo>
                    <a:pt x="365459" y="254597"/>
                  </a:lnTo>
                  <a:lnTo>
                    <a:pt x="355791" y="246218"/>
                  </a:lnTo>
                  <a:lnTo>
                    <a:pt x="325497" y="235905"/>
                  </a:lnTo>
                  <a:lnTo>
                    <a:pt x="281023" y="242995"/>
                  </a:lnTo>
                  <a:lnTo>
                    <a:pt x="276511" y="204966"/>
                  </a:lnTo>
                  <a:lnTo>
                    <a:pt x="368682" y="194654"/>
                  </a:lnTo>
                  <a:lnTo>
                    <a:pt x="418957" y="188208"/>
                  </a:lnTo>
                  <a:lnTo>
                    <a:pt x="469876" y="185630"/>
                  </a:lnTo>
                  <a:lnTo>
                    <a:pt x="486634" y="175317"/>
                  </a:lnTo>
                  <a:lnTo>
                    <a:pt x="504037" y="180474"/>
                  </a:lnTo>
                  <a:lnTo>
                    <a:pt x="525307" y="169516"/>
                  </a:lnTo>
                  <a:lnTo>
                    <a:pt x="562691" y="141156"/>
                  </a:lnTo>
                  <a:lnTo>
                    <a:pt x="610388" y="121820"/>
                  </a:lnTo>
                  <a:lnTo>
                    <a:pt x="631013" y="107640"/>
                  </a:lnTo>
                  <a:lnTo>
                    <a:pt x="632947" y="89592"/>
                  </a:lnTo>
                  <a:lnTo>
                    <a:pt x="573004" y="107640"/>
                  </a:lnTo>
                  <a:lnTo>
                    <a:pt x="618767" y="50919"/>
                  </a:lnTo>
                  <a:lnTo>
                    <a:pt x="667753" y="45763"/>
                  </a:lnTo>
                  <a:lnTo>
                    <a:pt x="725118" y="33516"/>
                  </a:lnTo>
                  <a:lnTo>
                    <a:pt x="830824" y="0"/>
                  </a:lnTo>
                  <a:lnTo>
                    <a:pt x="868207" y="7734"/>
                  </a:lnTo>
                  <a:lnTo>
                    <a:pt x="859184" y="63166"/>
                  </a:lnTo>
                  <a:lnTo>
                    <a:pt x="881098" y="97327"/>
                  </a:lnTo>
                  <a:lnTo>
                    <a:pt x="910748" y="91526"/>
                  </a:lnTo>
                  <a:lnTo>
                    <a:pt x="939752" y="80569"/>
                  </a:lnTo>
                  <a:lnTo>
                    <a:pt x="995828" y="69611"/>
                  </a:lnTo>
                  <a:lnTo>
                    <a:pt x="1010653" y="64455"/>
                  </a:lnTo>
                  <a:lnTo>
                    <a:pt x="1024833" y="58009"/>
                  </a:lnTo>
                  <a:lnTo>
                    <a:pt x="1046103" y="53497"/>
                  </a:lnTo>
                  <a:lnTo>
                    <a:pt x="1060283" y="32227"/>
                  </a:lnTo>
                  <a:lnTo>
                    <a:pt x="1077041" y="14825"/>
                  </a:lnTo>
                  <a:lnTo>
                    <a:pt x="1109913" y="43829"/>
                  </a:lnTo>
                  <a:lnTo>
                    <a:pt x="1155676" y="126331"/>
                  </a:lnTo>
                  <a:lnTo>
                    <a:pt x="1189193" y="143090"/>
                  </a:lnTo>
                  <a:lnTo>
                    <a:pt x="1202728" y="146957"/>
                  </a:lnTo>
                  <a:lnTo>
                    <a:pt x="1208529" y="159204"/>
                  </a:lnTo>
                  <a:lnTo>
                    <a:pt x="1201439" y="173383"/>
                  </a:lnTo>
                  <a:lnTo>
                    <a:pt x="1205307" y="183696"/>
                  </a:lnTo>
                  <a:lnTo>
                    <a:pt x="1264605" y="191431"/>
                  </a:lnTo>
                  <a:lnTo>
                    <a:pt x="1286520" y="186274"/>
                  </a:lnTo>
                  <a:lnTo>
                    <a:pt x="1316813" y="184986"/>
                  </a:lnTo>
                  <a:lnTo>
                    <a:pt x="1347107" y="176606"/>
                  </a:lnTo>
                  <a:lnTo>
                    <a:pt x="1371600" y="154692"/>
                  </a:lnTo>
                  <a:lnTo>
                    <a:pt x="1396093" y="130199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7A09780D-1D3F-4FE0-9A87-31542C7E0143}"/>
                </a:ext>
              </a:extLst>
            </p:cNvPr>
            <p:cNvSpPr/>
            <p:nvPr/>
          </p:nvSpPr>
          <p:spPr>
            <a:xfrm>
              <a:off x="8391056" y="4765169"/>
              <a:ext cx="127496" cy="91068"/>
            </a:xfrm>
            <a:custGeom>
              <a:avLst/>
              <a:gdLst>
                <a:gd name="connsiteX0" fmla="*/ 113441 w 180473"/>
                <a:gd name="connsiteY0" fmla="*/ 0 h 128909"/>
                <a:gd name="connsiteX1" fmla="*/ 165649 w 180473"/>
                <a:gd name="connsiteY1" fmla="*/ 19981 h 128909"/>
                <a:gd name="connsiteX2" fmla="*/ 186275 w 180473"/>
                <a:gd name="connsiteY2" fmla="*/ 77346 h 128909"/>
                <a:gd name="connsiteX3" fmla="*/ 146312 w 180473"/>
                <a:gd name="connsiteY3" fmla="*/ 130843 h 128909"/>
                <a:gd name="connsiteX4" fmla="*/ 83147 w 180473"/>
                <a:gd name="connsiteY4" fmla="*/ 120530 h 128909"/>
                <a:gd name="connsiteX5" fmla="*/ 27716 w 180473"/>
                <a:gd name="connsiteY5" fmla="*/ 87014 h 128909"/>
                <a:gd name="connsiteX6" fmla="*/ 0 w 180473"/>
                <a:gd name="connsiteY6" fmla="*/ 25782 h 128909"/>
                <a:gd name="connsiteX7" fmla="*/ 21915 w 180473"/>
                <a:gd name="connsiteY7" fmla="*/ 5156 h 128909"/>
                <a:gd name="connsiteX8" fmla="*/ 58654 w 180473"/>
                <a:gd name="connsiteY8" fmla="*/ 14825 h 128909"/>
                <a:gd name="connsiteX9" fmla="*/ 85080 w 180473"/>
                <a:gd name="connsiteY9" fmla="*/ 8379 h 128909"/>
                <a:gd name="connsiteX10" fmla="*/ 113441 w 180473"/>
                <a:gd name="connsiteY10" fmla="*/ 0 h 128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73" h="128909">
                  <a:moveTo>
                    <a:pt x="113441" y="0"/>
                  </a:moveTo>
                  <a:lnTo>
                    <a:pt x="165649" y="19981"/>
                  </a:lnTo>
                  <a:lnTo>
                    <a:pt x="186275" y="77346"/>
                  </a:lnTo>
                  <a:lnTo>
                    <a:pt x="146312" y="130843"/>
                  </a:lnTo>
                  <a:lnTo>
                    <a:pt x="83147" y="120530"/>
                  </a:lnTo>
                  <a:lnTo>
                    <a:pt x="27716" y="87014"/>
                  </a:lnTo>
                  <a:lnTo>
                    <a:pt x="0" y="25782"/>
                  </a:lnTo>
                  <a:lnTo>
                    <a:pt x="21915" y="5156"/>
                  </a:lnTo>
                  <a:lnTo>
                    <a:pt x="58654" y="14825"/>
                  </a:lnTo>
                  <a:lnTo>
                    <a:pt x="85080" y="8379"/>
                  </a:lnTo>
                  <a:lnTo>
                    <a:pt x="113441" y="0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28BC7C39-70CE-45D8-88C9-DFC0B3BC7B70}"/>
                </a:ext>
              </a:extLst>
            </p:cNvPr>
            <p:cNvSpPr/>
            <p:nvPr/>
          </p:nvSpPr>
          <p:spPr>
            <a:xfrm>
              <a:off x="7890636" y="3156904"/>
              <a:ext cx="1070052" cy="960770"/>
            </a:xfrm>
            <a:custGeom>
              <a:avLst/>
              <a:gdLst>
                <a:gd name="connsiteX0" fmla="*/ 281668 w 1514689"/>
                <a:gd name="connsiteY0" fmla="*/ 733497 h 1359998"/>
                <a:gd name="connsiteX1" fmla="*/ 279734 w 1514689"/>
                <a:gd name="connsiteY1" fmla="*/ 747677 h 1359998"/>
                <a:gd name="connsiteX2" fmla="*/ 282312 w 1514689"/>
                <a:gd name="connsiteY2" fmla="*/ 759923 h 1359998"/>
                <a:gd name="connsiteX3" fmla="*/ 290047 w 1514689"/>
                <a:gd name="connsiteY3" fmla="*/ 783127 h 1359998"/>
                <a:gd name="connsiteX4" fmla="*/ 304227 w 1514689"/>
                <a:gd name="connsiteY4" fmla="*/ 804397 h 1359998"/>
                <a:gd name="connsiteX5" fmla="*/ 310028 w 1514689"/>
                <a:gd name="connsiteY5" fmla="*/ 824378 h 1359998"/>
                <a:gd name="connsiteX6" fmla="*/ 299715 w 1514689"/>
                <a:gd name="connsiteY6" fmla="*/ 819866 h 1359998"/>
                <a:gd name="connsiteX7" fmla="*/ 254597 w 1514689"/>
                <a:gd name="connsiteY7" fmla="*/ 822444 h 1359998"/>
                <a:gd name="connsiteX8" fmla="*/ 239772 w 1514689"/>
                <a:gd name="connsiteY8" fmla="*/ 819866 h 1359998"/>
                <a:gd name="connsiteX9" fmla="*/ 237194 w 1514689"/>
                <a:gd name="connsiteY9" fmla="*/ 801174 h 1359998"/>
                <a:gd name="connsiteX10" fmla="*/ 242350 w 1514689"/>
                <a:gd name="connsiteY10" fmla="*/ 794729 h 1359998"/>
                <a:gd name="connsiteX11" fmla="*/ 250085 w 1514689"/>
                <a:gd name="connsiteY11" fmla="*/ 786994 h 1359998"/>
                <a:gd name="connsiteX12" fmla="*/ 253952 w 1514689"/>
                <a:gd name="connsiteY12" fmla="*/ 776037 h 1359998"/>
                <a:gd name="connsiteX13" fmla="*/ 230104 w 1514689"/>
                <a:gd name="connsiteY13" fmla="*/ 791506 h 1359998"/>
                <a:gd name="connsiteX14" fmla="*/ 218502 w 1514689"/>
                <a:gd name="connsiteY14" fmla="*/ 785705 h 1359998"/>
                <a:gd name="connsiteX15" fmla="*/ 221725 w 1514689"/>
                <a:gd name="connsiteY15" fmla="*/ 767013 h 1359998"/>
                <a:gd name="connsiteX16" fmla="*/ 239772 w 1514689"/>
                <a:gd name="connsiteY16" fmla="*/ 741231 h 1359998"/>
                <a:gd name="connsiteX17" fmla="*/ 233327 w 1514689"/>
                <a:gd name="connsiteY17" fmla="*/ 733497 h 1359998"/>
                <a:gd name="connsiteX18" fmla="*/ 219147 w 1514689"/>
                <a:gd name="connsiteY18" fmla="*/ 750255 h 1359998"/>
                <a:gd name="connsiteX19" fmla="*/ 214635 w 1514689"/>
                <a:gd name="connsiteY19" fmla="*/ 738653 h 1359998"/>
                <a:gd name="connsiteX20" fmla="*/ 203677 w 1514689"/>
                <a:gd name="connsiteY20" fmla="*/ 744454 h 1359998"/>
                <a:gd name="connsiteX21" fmla="*/ 209478 w 1514689"/>
                <a:gd name="connsiteY21" fmla="*/ 714160 h 1359998"/>
                <a:gd name="connsiteX22" fmla="*/ 205611 w 1514689"/>
                <a:gd name="connsiteY22" fmla="*/ 667108 h 1359998"/>
                <a:gd name="connsiteX23" fmla="*/ 200455 w 1514689"/>
                <a:gd name="connsiteY23" fmla="*/ 639392 h 1359998"/>
                <a:gd name="connsiteX24" fmla="*/ 190142 w 1514689"/>
                <a:gd name="connsiteY24" fmla="*/ 603942 h 1359998"/>
                <a:gd name="connsiteX25" fmla="*/ 199166 w 1514689"/>
                <a:gd name="connsiteY25" fmla="*/ 592340 h 1359998"/>
                <a:gd name="connsiteX26" fmla="*/ 217213 w 1514689"/>
                <a:gd name="connsiteY26" fmla="*/ 575582 h 1359998"/>
                <a:gd name="connsiteX27" fmla="*/ 236549 w 1514689"/>
                <a:gd name="connsiteY27" fmla="*/ 568492 h 1359998"/>
                <a:gd name="connsiteX28" fmla="*/ 250085 w 1514689"/>
                <a:gd name="connsiteY28" fmla="*/ 590407 h 1359998"/>
                <a:gd name="connsiteX29" fmla="*/ 252019 w 1514689"/>
                <a:gd name="connsiteY29" fmla="*/ 598141 h 1359998"/>
                <a:gd name="connsiteX30" fmla="*/ 247507 w 1514689"/>
                <a:gd name="connsiteY30" fmla="*/ 607810 h 1359998"/>
                <a:gd name="connsiteX31" fmla="*/ 239772 w 1514689"/>
                <a:gd name="connsiteY31" fmla="*/ 613610 h 1359998"/>
                <a:gd name="connsiteX32" fmla="*/ 240417 w 1514689"/>
                <a:gd name="connsiteY32" fmla="*/ 622634 h 1359998"/>
                <a:gd name="connsiteX33" fmla="*/ 257820 w 1514689"/>
                <a:gd name="connsiteY33" fmla="*/ 661307 h 1359998"/>
                <a:gd name="connsiteX34" fmla="*/ 260398 w 1514689"/>
                <a:gd name="connsiteY34" fmla="*/ 674198 h 1359998"/>
                <a:gd name="connsiteX35" fmla="*/ 255886 w 1514689"/>
                <a:gd name="connsiteY35" fmla="*/ 684511 h 1359998"/>
                <a:gd name="connsiteX36" fmla="*/ 261042 w 1514689"/>
                <a:gd name="connsiteY36" fmla="*/ 693534 h 1359998"/>
                <a:gd name="connsiteX37" fmla="*/ 272644 w 1514689"/>
                <a:gd name="connsiteY37" fmla="*/ 700625 h 1359998"/>
                <a:gd name="connsiteX38" fmla="*/ 281668 w 1514689"/>
                <a:gd name="connsiteY38" fmla="*/ 716094 h 1359998"/>
                <a:gd name="connsiteX39" fmla="*/ 260398 w 1514689"/>
                <a:gd name="connsiteY39" fmla="*/ 716094 h 1359998"/>
                <a:gd name="connsiteX40" fmla="*/ 260398 w 1514689"/>
                <a:gd name="connsiteY40" fmla="*/ 723828 h 1359998"/>
                <a:gd name="connsiteX41" fmla="*/ 267488 w 1514689"/>
                <a:gd name="connsiteY41" fmla="*/ 725118 h 1359998"/>
                <a:gd name="connsiteX42" fmla="*/ 281668 w 1514689"/>
                <a:gd name="connsiteY42" fmla="*/ 733497 h 1359998"/>
                <a:gd name="connsiteX43" fmla="*/ 849516 w 1514689"/>
                <a:gd name="connsiteY43" fmla="*/ 192075 h 1359998"/>
                <a:gd name="connsiteX44" fmla="*/ 897857 w 1514689"/>
                <a:gd name="connsiteY44" fmla="*/ 201744 h 1359998"/>
                <a:gd name="connsiteX45" fmla="*/ 937819 w 1514689"/>
                <a:gd name="connsiteY45" fmla="*/ 201744 h 1359998"/>
                <a:gd name="connsiteX46" fmla="*/ 1022255 w 1514689"/>
                <a:gd name="connsiteY46" fmla="*/ 165649 h 1359998"/>
                <a:gd name="connsiteX47" fmla="*/ 1066729 w 1514689"/>
                <a:gd name="connsiteY47" fmla="*/ 185630 h 1359998"/>
                <a:gd name="connsiteX48" fmla="*/ 1106046 w 1514689"/>
                <a:gd name="connsiteY48" fmla="*/ 218502 h 1359998"/>
                <a:gd name="connsiteX49" fmla="*/ 1153743 w 1514689"/>
                <a:gd name="connsiteY49" fmla="*/ 224948 h 1359998"/>
                <a:gd name="connsiteX50" fmla="*/ 1162122 w 1514689"/>
                <a:gd name="connsiteY50" fmla="*/ 244284 h 1359998"/>
                <a:gd name="connsiteX51" fmla="*/ 1174368 w 1514689"/>
                <a:gd name="connsiteY51" fmla="*/ 256530 h 1359998"/>
                <a:gd name="connsiteX52" fmla="*/ 1187904 w 1514689"/>
                <a:gd name="connsiteY52" fmla="*/ 264909 h 1359998"/>
                <a:gd name="connsiteX53" fmla="*/ 1205307 w 1514689"/>
                <a:gd name="connsiteY53" fmla="*/ 300360 h 1359998"/>
                <a:gd name="connsiteX54" fmla="*/ 1218842 w 1514689"/>
                <a:gd name="connsiteY54" fmla="*/ 309383 h 1359998"/>
                <a:gd name="connsiteX55" fmla="*/ 1217553 w 1514689"/>
                <a:gd name="connsiteY55" fmla="*/ 335810 h 1359998"/>
                <a:gd name="connsiteX56" fmla="*/ 1225932 w 1514689"/>
                <a:gd name="connsiteY56" fmla="*/ 343544 h 1359998"/>
                <a:gd name="connsiteX57" fmla="*/ 1233022 w 1514689"/>
                <a:gd name="connsiteY57" fmla="*/ 356435 h 1359998"/>
                <a:gd name="connsiteX58" fmla="*/ 1234956 w 1514689"/>
                <a:gd name="connsiteY58" fmla="*/ 370616 h 1359998"/>
                <a:gd name="connsiteX59" fmla="*/ 1232378 w 1514689"/>
                <a:gd name="connsiteY59" fmla="*/ 385440 h 1359998"/>
                <a:gd name="connsiteX60" fmla="*/ 1227221 w 1514689"/>
                <a:gd name="connsiteY60" fmla="*/ 398331 h 1359998"/>
                <a:gd name="connsiteX61" fmla="*/ 1224643 w 1514689"/>
                <a:gd name="connsiteY61" fmla="*/ 412511 h 1359998"/>
                <a:gd name="connsiteX62" fmla="*/ 1222709 w 1514689"/>
                <a:gd name="connsiteY62" fmla="*/ 423469 h 1359998"/>
                <a:gd name="connsiteX63" fmla="*/ 1217553 w 1514689"/>
                <a:gd name="connsiteY63" fmla="*/ 433137 h 1359998"/>
                <a:gd name="connsiteX64" fmla="*/ 1208529 w 1514689"/>
                <a:gd name="connsiteY64" fmla="*/ 435715 h 1359998"/>
                <a:gd name="connsiteX65" fmla="*/ 1198861 w 1514689"/>
                <a:gd name="connsiteY65" fmla="*/ 434426 h 1359998"/>
                <a:gd name="connsiteX66" fmla="*/ 1189837 w 1514689"/>
                <a:gd name="connsiteY66" fmla="*/ 443450 h 1359998"/>
                <a:gd name="connsiteX67" fmla="*/ 1168567 w 1514689"/>
                <a:gd name="connsiteY67" fmla="*/ 480833 h 1359998"/>
                <a:gd name="connsiteX68" fmla="*/ 1140207 w 1514689"/>
                <a:gd name="connsiteY68" fmla="*/ 522085 h 1359998"/>
                <a:gd name="connsiteX69" fmla="*/ 995184 w 1514689"/>
                <a:gd name="connsiteY69" fmla="*/ 464075 h 1359998"/>
                <a:gd name="connsiteX70" fmla="*/ 971335 w 1514689"/>
                <a:gd name="connsiteY70" fmla="*/ 529819 h 1359998"/>
                <a:gd name="connsiteX71" fmla="*/ 974558 w 1514689"/>
                <a:gd name="connsiteY71" fmla="*/ 722539 h 1359998"/>
                <a:gd name="connsiteX72" fmla="*/ 959089 w 1514689"/>
                <a:gd name="connsiteY72" fmla="*/ 737364 h 1359998"/>
                <a:gd name="connsiteX73" fmla="*/ 950065 w 1514689"/>
                <a:gd name="connsiteY73" fmla="*/ 763790 h 1359998"/>
                <a:gd name="connsiteX74" fmla="*/ 1042880 w 1514689"/>
                <a:gd name="connsiteY74" fmla="*/ 782482 h 1359998"/>
                <a:gd name="connsiteX75" fmla="*/ 1112491 w 1514689"/>
                <a:gd name="connsiteY75" fmla="*/ 763146 h 1359998"/>
                <a:gd name="connsiteX76" fmla="*/ 1166634 w 1514689"/>
                <a:gd name="connsiteY76" fmla="*/ 848871 h 1359998"/>
                <a:gd name="connsiteX77" fmla="*/ 1185326 w 1514689"/>
                <a:gd name="connsiteY77" fmla="*/ 884966 h 1359998"/>
                <a:gd name="connsiteX78" fmla="*/ 1190482 w 1514689"/>
                <a:gd name="connsiteY78" fmla="*/ 977136 h 1359998"/>
                <a:gd name="connsiteX79" fmla="*/ 1211752 w 1514689"/>
                <a:gd name="connsiteY79" fmla="*/ 1046103 h 1359998"/>
                <a:gd name="connsiteX80" fmla="*/ 1262027 w 1514689"/>
                <a:gd name="connsiteY80" fmla="*/ 1032567 h 1359998"/>
                <a:gd name="connsiteX81" fmla="*/ 1306501 w 1514689"/>
                <a:gd name="connsiteY81" fmla="*/ 999695 h 1359998"/>
                <a:gd name="connsiteX82" fmla="*/ 1321325 w 1514689"/>
                <a:gd name="connsiteY82" fmla="*/ 994539 h 1359998"/>
                <a:gd name="connsiteX83" fmla="*/ 1347752 w 1514689"/>
                <a:gd name="connsiteY83" fmla="*/ 973269 h 1359998"/>
                <a:gd name="connsiteX84" fmla="*/ 1362576 w 1514689"/>
                <a:gd name="connsiteY84" fmla="*/ 918482 h 1359998"/>
                <a:gd name="connsiteX85" fmla="*/ 1376112 w 1514689"/>
                <a:gd name="connsiteY85" fmla="*/ 896567 h 1359998"/>
                <a:gd name="connsiteX86" fmla="*/ 1380624 w 1514689"/>
                <a:gd name="connsiteY86" fmla="*/ 866918 h 1359998"/>
                <a:gd name="connsiteX87" fmla="*/ 1394159 w 1514689"/>
                <a:gd name="connsiteY87" fmla="*/ 848871 h 1359998"/>
                <a:gd name="connsiteX88" fmla="*/ 1411562 w 1514689"/>
                <a:gd name="connsiteY88" fmla="*/ 835980 h 1359998"/>
                <a:gd name="connsiteX89" fmla="*/ 1425742 w 1514689"/>
                <a:gd name="connsiteY89" fmla="*/ 842425 h 1359998"/>
                <a:gd name="connsiteX90" fmla="*/ 1438633 w 1514689"/>
                <a:gd name="connsiteY90" fmla="*/ 846937 h 1359998"/>
                <a:gd name="connsiteX91" fmla="*/ 1434766 w 1514689"/>
                <a:gd name="connsiteY91" fmla="*/ 868852 h 1359998"/>
                <a:gd name="connsiteX92" fmla="*/ 1418008 w 1514689"/>
                <a:gd name="connsiteY92" fmla="*/ 881743 h 1359998"/>
                <a:gd name="connsiteX93" fmla="*/ 1407695 w 1514689"/>
                <a:gd name="connsiteY93" fmla="*/ 900435 h 1359998"/>
                <a:gd name="connsiteX94" fmla="*/ 1398027 w 1514689"/>
                <a:gd name="connsiteY94" fmla="*/ 921705 h 1359998"/>
                <a:gd name="connsiteX95" fmla="*/ 1375467 w 1514689"/>
                <a:gd name="connsiteY95" fmla="*/ 963601 h 1359998"/>
                <a:gd name="connsiteX96" fmla="*/ 1363221 w 1514689"/>
                <a:gd name="connsiteY96" fmla="*/ 1012586 h 1359998"/>
                <a:gd name="connsiteX97" fmla="*/ 1361287 w 1514689"/>
                <a:gd name="connsiteY97" fmla="*/ 1047392 h 1359998"/>
                <a:gd name="connsiteX98" fmla="*/ 1363865 w 1514689"/>
                <a:gd name="connsiteY98" fmla="*/ 1083487 h 1359998"/>
                <a:gd name="connsiteX99" fmla="*/ 1396738 w 1514689"/>
                <a:gd name="connsiteY99" fmla="*/ 1076397 h 1359998"/>
                <a:gd name="connsiteX100" fmla="*/ 1427031 w 1514689"/>
                <a:gd name="connsiteY100" fmla="*/ 1086065 h 1359998"/>
                <a:gd name="connsiteX101" fmla="*/ 1458614 w 1514689"/>
                <a:gd name="connsiteY101" fmla="*/ 1105401 h 1359998"/>
                <a:gd name="connsiteX102" fmla="*/ 1468927 w 1514689"/>
                <a:gd name="connsiteY102" fmla="*/ 1143430 h 1359998"/>
                <a:gd name="connsiteX103" fmla="*/ 1467638 w 1514689"/>
                <a:gd name="connsiteY103" fmla="*/ 1186614 h 1359998"/>
                <a:gd name="connsiteX104" fmla="*/ 1476017 w 1514689"/>
                <a:gd name="connsiteY104" fmla="*/ 1230444 h 1359998"/>
                <a:gd name="connsiteX105" fmla="*/ 1497287 w 1514689"/>
                <a:gd name="connsiteY105" fmla="*/ 1267183 h 1359998"/>
                <a:gd name="connsiteX106" fmla="*/ 1520491 w 1514689"/>
                <a:gd name="connsiteY106" fmla="*/ 1303278 h 1359998"/>
                <a:gd name="connsiteX107" fmla="*/ 1495998 w 1514689"/>
                <a:gd name="connsiteY107" fmla="*/ 1327771 h 1359998"/>
                <a:gd name="connsiteX108" fmla="*/ 1471505 w 1514689"/>
                <a:gd name="connsiteY108" fmla="*/ 1349685 h 1359998"/>
                <a:gd name="connsiteX109" fmla="*/ 1441211 w 1514689"/>
                <a:gd name="connsiteY109" fmla="*/ 1358065 h 1359998"/>
                <a:gd name="connsiteX110" fmla="*/ 1410918 w 1514689"/>
                <a:gd name="connsiteY110" fmla="*/ 1359353 h 1359998"/>
                <a:gd name="connsiteX111" fmla="*/ 1389003 w 1514689"/>
                <a:gd name="connsiteY111" fmla="*/ 1364510 h 1359998"/>
                <a:gd name="connsiteX112" fmla="*/ 1329704 w 1514689"/>
                <a:gd name="connsiteY112" fmla="*/ 1356775 h 1359998"/>
                <a:gd name="connsiteX113" fmla="*/ 1325837 w 1514689"/>
                <a:gd name="connsiteY113" fmla="*/ 1346462 h 1359998"/>
                <a:gd name="connsiteX114" fmla="*/ 1332927 w 1514689"/>
                <a:gd name="connsiteY114" fmla="*/ 1332283 h 1359998"/>
                <a:gd name="connsiteX115" fmla="*/ 1327126 w 1514689"/>
                <a:gd name="connsiteY115" fmla="*/ 1320036 h 1359998"/>
                <a:gd name="connsiteX116" fmla="*/ 1313591 w 1514689"/>
                <a:gd name="connsiteY116" fmla="*/ 1316169 h 1359998"/>
                <a:gd name="connsiteX117" fmla="*/ 1280074 w 1514689"/>
                <a:gd name="connsiteY117" fmla="*/ 1299410 h 1359998"/>
                <a:gd name="connsiteX118" fmla="*/ 1234311 w 1514689"/>
                <a:gd name="connsiteY118" fmla="*/ 1216908 h 1359998"/>
                <a:gd name="connsiteX119" fmla="*/ 1201439 w 1514689"/>
                <a:gd name="connsiteY119" fmla="*/ 1187904 h 1359998"/>
                <a:gd name="connsiteX120" fmla="*/ 1184681 w 1514689"/>
                <a:gd name="connsiteY120" fmla="*/ 1205306 h 1359998"/>
                <a:gd name="connsiteX121" fmla="*/ 1170501 w 1514689"/>
                <a:gd name="connsiteY121" fmla="*/ 1226576 h 1359998"/>
                <a:gd name="connsiteX122" fmla="*/ 1149231 w 1514689"/>
                <a:gd name="connsiteY122" fmla="*/ 1231088 h 1359998"/>
                <a:gd name="connsiteX123" fmla="*/ 1135051 w 1514689"/>
                <a:gd name="connsiteY123" fmla="*/ 1237534 h 1359998"/>
                <a:gd name="connsiteX124" fmla="*/ 1120226 w 1514689"/>
                <a:gd name="connsiteY124" fmla="*/ 1242690 h 1359998"/>
                <a:gd name="connsiteX125" fmla="*/ 1064150 w 1514689"/>
                <a:gd name="connsiteY125" fmla="*/ 1253648 h 1359998"/>
                <a:gd name="connsiteX126" fmla="*/ 1035146 w 1514689"/>
                <a:gd name="connsiteY126" fmla="*/ 1264605 h 1359998"/>
                <a:gd name="connsiteX127" fmla="*/ 1005496 w 1514689"/>
                <a:gd name="connsiteY127" fmla="*/ 1270406 h 1359998"/>
                <a:gd name="connsiteX128" fmla="*/ 983582 w 1514689"/>
                <a:gd name="connsiteY128" fmla="*/ 1236245 h 1359998"/>
                <a:gd name="connsiteX129" fmla="*/ 992605 w 1514689"/>
                <a:gd name="connsiteY129" fmla="*/ 1180813 h 1359998"/>
                <a:gd name="connsiteX130" fmla="*/ 955221 w 1514689"/>
                <a:gd name="connsiteY130" fmla="*/ 1173079 h 1359998"/>
                <a:gd name="connsiteX131" fmla="*/ 849516 w 1514689"/>
                <a:gd name="connsiteY131" fmla="*/ 1206595 h 1359998"/>
                <a:gd name="connsiteX132" fmla="*/ 792151 w 1514689"/>
                <a:gd name="connsiteY132" fmla="*/ 1218842 h 1359998"/>
                <a:gd name="connsiteX133" fmla="*/ 743165 w 1514689"/>
                <a:gd name="connsiteY133" fmla="*/ 1223998 h 1359998"/>
                <a:gd name="connsiteX134" fmla="*/ 697402 w 1514689"/>
                <a:gd name="connsiteY134" fmla="*/ 1280719 h 1359998"/>
                <a:gd name="connsiteX135" fmla="*/ 676132 w 1514689"/>
                <a:gd name="connsiteY135" fmla="*/ 1287164 h 1359998"/>
                <a:gd name="connsiteX136" fmla="*/ 655506 w 1514689"/>
                <a:gd name="connsiteY136" fmla="*/ 1301344 h 1359998"/>
                <a:gd name="connsiteX137" fmla="*/ 638104 w 1514689"/>
                <a:gd name="connsiteY137" fmla="*/ 1318103 h 1359998"/>
                <a:gd name="connsiteX138" fmla="*/ 619411 w 1514689"/>
                <a:gd name="connsiteY138" fmla="*/ 1327126 h 1359998"/>
                <a:gd name="connsiteX139" fmla="*/ 596852 w 1514689"/>
                <a:gd name="connsiteY139" fmla="*/ 1330993 h 1359998"/>
                <a:gd name="connsiteX140" fmla="*/ 574938 w 1514689"/>
                <a:gd name="connsiteY140" fmla="*/ 1340662 h 1359998"/>
                <a:gd name="connsiteX141" fmla="*/ 559468 w 1514689"/>
                <a:gd name="connsiteY141" fmla="*/ 1332927 h 1359998"/>
                <a:gd name="connsiteX142" fmla="*/ 554312 w 1514689"/>
                <a:gd name="connsiteY142" fmla="*/ 1324548 h 1359998"/>
                <a:gd name="connsiteX143" fmla="*/ 553023 w 1514689"/>
                <a:gd name="connsiteY143" fmla="*/ 1312946 h 1359998"/>
                <a:gd name="connsiteX144" fmla="*/ 547222 w 1514689"/>
                <a:gd name="connsiteY144" fmla="*/ 1296832 h 1359998"/>
                <a:gd name="connsiteX145" fmla="*/ 538843 w 1514689"/>
                <a:gd name="connsiteY145" fmla="*/ 1283297 h 1359998"/>
                <a:gd name="connsiteX146" fmla="*/ 522085 w 1514689"/>
                <a:gd name="connsiteY146" fmla="*/ 1260737 h 1359998"/>
                <a:gd name="connsiteX147" fmla="*/ 512416 w 1514689"/>
                <a:gd name="connsiteY147" fmla="*/ 1245268 h 1359998"/>
                <a:gd name="connsiteX148" fmla="*/ 526596 w 1514689"/>
                <a:gd name="connsiteY148" fmla="*/ 1233667 h 1359998"/>
                <a:gd name="connsiteX149" fmla="*/ 520151 w 1514689"/>
                <a:gd name="connsiteY149" fmla="*/ 1225932 h 1359998"/>
                <a:gd name="connsiteX150" fmla="*/ 493724 w 1514689"/>
                <a:gd name="connsiteY150" fmla="*/ 1215619 h 1359998"/>
                <a:gd name="connsiteX151" fmla="*/ 469876 w 1514689"/>
                <a:gd name="connsiteY151" fmla="*/ 1175657 h 1359998"/>
                <a:gd name="connsiteX152" fmla="*/ 452473 w 1514689"/>
                <a:gd name="connsiteY152" fmla="*/ 1167923 h 1359998"/>
                <a:gd name="connsiteX153" fmla="*/ 438938 w 1514689"/>
                <a:gd name="connsiteY153" fmla="*/ 1175657 h 1359998"/>
                <a:gd name="connsiteX154" fmla="*/ 432492 w 1514689"/>
                <a:gd name="connsiteY154" fmla="*/ 1175657 h 1359998"/>
                <a:gd name="connsiteX155" fmla="*/ 431848 w 1514689"/>
                <a:gd name="connsiteY155" fmla="*/ 1161477 h 1359998"/>
                <a:gd name="connsiteX156" fmla="*/ 408644 w 1514689"/>
                <a:gd name="connsiteY156" fmla="*/ 1146652 h 1359998"/>
                <a:gd name="connsiteX157" fmla="*/ 388663 w 1514689"/>
                <a:gd name="connsiteY157" fmla="*/ 1149875 h 1359998"/>
                <a:gd name="connsiteX158" fmla="*/ 382862 w 1514689"/>
                <a:gd name="connsiteY158" fmla="*/ 1173723 h 1359998"/>
                <a:gd name="connsiteX159" fmla="*/ 378995 w 1514689"/>
                <a:gd name="connsiteY159" fmla="*/ 1182103 h 1359998"/>
                <a:gd name="connsiteX160" fmla="*/ 372549 w 1514689"/>
                <a:gd name="connsiteY160" fmla="*/ 1175657 h 1359998"/>
                <a:gd name="connsiteX161" fmla="*/ 376417 w 1514689"/>
                <a:gd name="connsiteY161" fmla="*/ 1138273 h 1359998"/>
                <a:gd name="connsiteX162" fmla="*/ 411222 w 1514689"/>
                <a:gd name="connsiteY162" fmla="*/ 1120871 h 1359998"/>
                <a:gd name="connsiteX163" fmla="*/ 441516 w 1514689"/>
                <a:gd name="connsiteY163" fmla="*/ 1111202 h 1359998"/>
                <a:gd name="connsiteX164" fmla="*/ 484056 w 1514689"/>
                <a:gd name="connsiteY164" fmla="*/ 1123449 h 1359998"/>
                <a:gd name="connsiteX165" fmla="*/ 469232 w 1514689"/>
                <a:gd name="connsiteY165" fmla="*/ 1098311 h 1359998"/>
                <a:gd name="connsiteX166" fmla="*/ 460853 w 1514689"/>
                <a:gd name="connsiteY166" fmla="*/ 1088643 h 1359998"/>
                <a:gd name="connsiteX167" fmla="*/ 449251 w 1514689"/>
                <a:gd name="connsiteY167" fmla="*/ 1080264 h 1359998"/>
                <a:gd name="connsiteX168" fmla="*/ 442161 w 1514689"/>
                <a:gd name="connsiteY168" fmla="*/ 1078975 h 1359998"/>
                <a:gd name="connsiteX169" fmla="*/ 434426 w 1514689"/>
                <a:gd name="connsiteY169" fmla="*/ 1083487 h 1359998"/>
                <a:gd name="connsiteX170" fmla="*/ 428625 w 1514689"/>
                <a:gd name="connsiteY170" fmla="*/ 1080264 h 1359998"/>
                <a:gd name="connsiteX171" fmla="*/ 420890 w 1514689"/>
                <a:gd name="connsiteY171" fmla="*/ 1071885 h 1359998"/>
                <a:gd name="connsiteX172" fmla="*/ 414445 w 1514689"/>
                <a:gd name="connsiteY172" fmla="*/ 1062861 h 1359998"/>
                <a:gd name="connsiteX173" fmla="*/ 435715 w 1514689"/>
                <a:gd name="connsiteY173" fmla="*/ 1004207 h 1359998"/>
                <a:gd name="connsiteX174" fmla="*/ 447962 w 1514689"/>
                <a:gd name="connsiteY174" fmla="*/ 977781 h 1359998"/>
                <a:gd name="connsiteX175" fmla="*/ 463431 w 1514689"/>
                <a:gd name="connsiteY175" fmla="*/ 968112 h 1359998"/>
                <a:gd name="connsiteX176" fmla="*/ 451829 w 1514689"/>
                <a:gd name="connsiteY176" fmla="*/ 953932 h 1359998"/>
                <a:gd name="connsiteX177" fmla="*/ 408644 w 1514689"/>
                <a:gd name="connsiteY177" fmla="*/ 941041 h 1359998"/>
                <a:gd name="connsiteX178" fmla="*/ 393175 w 1514689"/>
                <a:gd name="connsiteY178" fmla="*/ 932662 h 1359998"/>
                <a:gd name="connsiteX179" fmla="*/ 408644 w 1514689"/>
                <a:gd name="connsiteY179" fmla="*/ 918482 h 1359998"/>
                <a:gd name="connsiteX180" fmla="*/ 453763 w 1514689"/>
                <a:gd name="connsiteY180" fmla="*/ 907525 h 1359998"/>
                <a:gd name="connsiteX181" fmla="*/ 463431 w 1514689"/>
                <a:gd name="connsiteY181" fmla="*/ 893989 h 1359998"/>
                <a:gd name="connsiteX182" fmla="*/ 456341 w 1514689"/>
                <a:gd name="connsiteY182" fmla="*/ 877231 h 1359998"/>
                <a:gd name="connsiteX183" fmla="*/ 440227 w 1514689"/>
                <a:gd name="connsiteY183" fmla="*/ 873364 h 1359998"/>
                <a:gd name="connsiteX184" fmla="*/ 406710 w 1514689"/>
                <a:gd name="connsiteY184" fmla="*/ 872719 h 1359998"/>
                <a:gd name="connsiteX185" fmla="*/ 400265 w 1514689"/>
                <a:gd name="connsiteY185" fmla="*/ 868207 h 1359998"/>
                <a:gd name="connsiteX186" fmla="*/ 388018 w 1514689"/>
                <a:gd name="connsiteY186" fmla="*/ 853383 h 1359998"/>
                <a:gd name="connsiteX187" fmla="*/ 379639 w 1514689"/>
                <a:gd name="connsiteY187" fmla="*/ 846293 h 1359998"/>
                <a:gd name="connsiteX188" fmla="*/ 379639 w 1514689"/>
                <a:gd name="connsiteY188" fmla="*/ 837269 h 1359998"/>
                <a:gd name="connsiteX189" fmla="*/ 393175 w 1514689"/>
                <a:gd name="connsiteY189" fmla="*/ 837269 h 1359998"/>
                <a:gd name="connsiteX190" fmla="*/ 377706 w 1514689"/>
                <a:gd name="connsiteY190" fmla="*/ 808909 h 1359998"/>
                <a:gd name="connsiteX191" fmla="*/ 396398 w 1514689"/>
                <a:gd name="connsiteY191" fmla="*/ 798596 h 1359998"/>
                <a:gd name="connsiteX192" fmla="*/ 417023 w 1514689"/>
                <a:gd name="connsiteY192" fmla="*/ 792151 h 1359998"/>
                <a:gd name="connsiteX193" fmla="*/ 437004 w 1514689"/>
                <a:gd name="connsiteY193" fmla="*/ 763790 h 1359998"/>
                <a:gd name="connsiteX194" fmla="*/ 478900 w 1514689"/>
                <a:gd name="connsiteY194" fmla="*/ 752188 h 1359998"/>
                <a:gd name="connsiteX195" fmla="*/ 498881 w 1514689"/>
                <a:gd name="connsiteY195" fmla="*/ 741231 h 1359998"/>
                <a:gd name="connsiteX196" fmla="*/ 438938 w 1514689"/>
                <a:gd name="connsiteY196" fmla="*/ 741231 h 1359998"/>
                <a:gd name="connsiteX197" fmla="*/ 424758 w 1514689"/>
                <a:gd name="connsiteY197" fmla="*/ 749610 h 1359998"/>
                <a:gd name="connsiteX198" fmla="*/ 402843 w 1514689"/>
                <a:gd name="connsiteY198" fmla="*/ 782482 h 1359998"/>
                <a:gd name="connsiteX199" fmla="*/ 386729 w 1514689"/>
                <a:gd name="connsiteY199" fmla="*/ 785705 h 1359998"/>
                <a:gd name="connsiteX200" fmla="*/ 376417 w 1514689"/>
                <a:gd name="connsiteY200" fmla="*/ 773459 h 1359998"/>
                <a:gd name="connsiteX201" fmla="*/ 367393 w 1514689"/>
                <a:gd name="connsiteY201" fmla="*/ 749610 h 1359998"/>
                <a:gd name="connsiteX202" fmla="*/ 361592 w 1514689"/>
                <a:gd name="connsiteY202" fmla="*/ 725762 h 1359998"/>
                <a:gd name="connsiteX203" fmla="*/ 362236 w 1514689"/>
                <a:gd name="connsiteY203" fmla="*/ 711582 h 1359998"/>
                <a:gd name="connsiteX204" fmla="*/ 383507 w 1514689"/>
                <a:gd name="connsiteY204" fmla="*/ 686445 h 1359998"/>
                <a:gd name="connsiteX205" fmla="*/ 393175 w 1514689"/>
                <a:gd name="connsiteY205" fmla="*/ 670975 h 1359998"/>
                <a:gd name="connsiteX206" fmla="*/ 389952 w 1514689"/>
                <a:gd name="connsiteY206" fmla="*/ 663885 h 1359998"/>
                <a:gd name="connsiteX207" fmla="*/ 370616 w 1514689"/>
                <a:gd name="connsiteY207" fmla="*/ 670975 h 1359998"/>
                <a:gd name="connsiteX208" fmla="*/ 361592 w 1514689"/>
                <a:gd name="connsiteY208" fmla="*/ 663241 h 1359998"/>
                <a:gd name="connsiteX209" fmla="*/ 353213 w 1514689"/>
                <a:gd name="connsiteY209" fmla="*/ 657440 h 1359998"/>
                <a:gd name="connsiteX210" fmla="*/ 348701 w 1514689"/>
                <a:gd name="connsiteY210" fmla="*/ 656795 h 1359998"/>
                <a:gd name="connsiteX211" fmla="*/ 344189 w 1514689"/>
                <a:gd name="connsiteY211" fmla="*/ 645193 h 1359998"/>
                <a:gd name="connsiteX212" fmla="*/ 348701 w 1514689"/>
                <a:gd name="connsiteY212" fmla="*/ 634236 h 1359998"/>
                <a:gd name="connsiteX213" fmla="*/ 347412 w 1514689"/>
                <a:gd name="connsiteY213" fmla="*/ 622634 h 1359998"/>
                <a:gd name="connsiteX214" fmla="*/ 342255 w 1514689"/>
                <a:gd name="connsiteY214" fmla="*/ 600719 h 1359998"/>
                <a:gd name="connsiteX215" fmla="*/ 336455 w 1514689"/>
                <a:gd name="connsiteY215" fmla="*/ 591696 h 1359998"/>
                <a:gd name="connsiteX216" fmla="*/ 335810 w 1514689"/>
                <a:gd name="connsiteY216" fmla="*/ 585895 h 1359998"/>
                <a:gd name="connsiteX217" fmla="*/ 349990 w 1514689"/>
                <a:gd name="connsiteY217" fmla="*/ 585250 h 1359998"/>
                <a:gd name="connsiteX218" fmla="*/ 369971 w 1514689"/>
                <a:gd name="connsiteY218" fmla="*/ 575582 h 1359998"/>
                <a:gd name="connsiteX219" fmla="*/ 391241 w 1514689"/>
                <a:gd name="connsiteY219" fmla="*/ 576227 h 1359998"/>
                <a:gd name="connsiteX220" fmla="*/ 393175 w 1514689"/>
                <a:gd name="connsiteY220" fmla="*/ 560758 h 1359998"/>
                <a:gd name="connsiteX221" fmla="*/ 398976 w 1514689"/>
                <a:gd name="connsiteY221" fmla="*/ 547222 h 1359998"/>
                <a:gd name="connsiteX222" fmla="*/ 390597 w 1514689"/>
                <a:gd name="connsiteY222" fmla="*/ 536265 h 1359998"/>
                <a:gd name="connsiteX223" fmla="*/ 378995 w 1514689"/>
                <a:gd name="connsiteY223" fmla="*/ 533686 h 1359998"/>
                <a:gd name="connsiteX224" fmla="*/ 362236 w 1514689"/>
                <a:gd name="connsiteY224" fmla="*/ 517573 h 1359998"/>
                <a:gd name="connsiteX225" fmla="*/ 372549 w 1514689"/>
                <a:gd name="connsiteY225" fmla="*/ 502748 h 1359998"/>
                <a:gd name="connsiteX226" fmla="*/ 387374 w 1514689"/>
                <a:gd name="connsiteY226" fmla="*/ 491146 h 1359998"/>
                <a:gd name="connsiteX227" fmla="*/ 377706 w 1514689"/>
                <a:gd name="connsiteY227" fmla="*/ 473099 h 1359998"/>
                <a:gd name="connsiteX228" fmla="*/ 353213 w 1514689"/>
                <a:gd name="connsiteY228" fmla="*/ 468587 h 1359998"/>
                <a:gd name="connsiteX229" fmla="*/ 348057 w 1514689"/>
                <a:gd name="connsiteY229" fmla="*/ 447317 h 1359998"/>
                <a:gd name="connsiteX230" fmla="*/ 355791 w 1514689"/>
                <a:gd name="connsiteY230" fmla="*/ 431848 h 1359998"/>
                <a:gd name="connsiteX231" fmla="*/ 379639 w 1514689"/>
                <a:gd name="connsiteY231" fmla="*/ 427980 h 1359998"/>
                <a:gd name="connsiteX232" fmla="*/ 366104 w 1514689"/>
                <a:gd name="connsiteY232" fmla="*/ 412511 h 1359998"/>
                <a:gd name="connsiteX233" fmla="*/ 361592 w 1514689"/>
                <a:gd name="connsiteY233" fmla="*/ 404777 h 1359998"/>
                <a:gd name="connsiteX234" fmla="*/ 358369 w 1514689"/>
                <a:gd name="connsiteY234" fmla="*/ 393175 h 1359998"/>
                <a:gd name="connsiteX235" fmla="*/ 349345 w 1514689"/>
                <a:gd name="connsiteY235" fmla="*/ 400909 h 1359998"/>
                <a:gd name="connsiteX236" fmla="*/ 335166 w 1514689"/>
                <a:gd name="connsiteY236" fmla="*/ 416378 h 1359998"/>
                <a:gd name="connsiteX237" fmla="*/ 319052 w 1514689"/>
                <a:gd name="connsiteY237" fmla="*/ 423469 h 1359998"/>
                <a:gd name="connsiteX238" fmla="*/ 315829 w 1514689"/>
                <a:gd name="connsiteY238" fmla="*/ 432492 h 1359998"/>
                <a:gd name="connsiteX239" fmla="*/ 316473 w 1514689"/>
                <a:gd name="connsiteY239" fmla="*/ 441516 h 1359998"/>
                <a:gd name="connsiteX240" fmla="*/ 323564 w 1514689"/>
                <a:gd name="connsiteY240" fmla="*/ 452473 h 1359998"/>
                <a:gd name="connsiteX241" fmla="*/ 324853 w 1514689"/>
                <a:gd name="connsiteY241" fmla="*/ 473743 h 1359998"/>
                <a:gd name="connsiteX242" fmla="*/ 317118 w 1514689"/>
                <a:gd name="connsiteY242" fmla="*/ 498881 h 1359998"/>
                <a:gd name="connsiteX243" fmla="*/ 321630 w 1514689"/>
                <a:gd name="connsiteY243" fmla="*/ 532397 h 1359998"/>
                <a:gd name="connsiteX244" fmla="*/ 310673 w 1514689"/>
                <a:gd name="connsiteY244" fmla="*/ 560758 h 1359998"/>
                <a:gd name="connsiteX245" fmla="*/ 301649 w 1514689"/>
                <a:gd name="connsiteY245" fmla="*/ 572359 h 1359998"/>
                <a:gd name="connsiteX246" fmla="*/ 282957 w 1514689"/>
                <a:gd name="connsiteY246" fmla="*/ 557535 h 1359998"/>
                <a:gd name="connsiteX247" fmla="*/ 262976 w 1514689"/>
                <a:gd name="connsiteY247" fmla="*/ 556890 h 1359998"/>
                <a:gd name="connsiteX248" fmla="*/ 243640 w 1514689"/>
                <a:gd name="connsiteY248" fmla="*/ 543355 h 1359998"/>
                <a:gd name="connsiteX249" fmla="*/ 248151 w 1514689"/>
                <a:gd name="connsiteY249" fmla="*/ 475032 h 1359998"/>
                <a:gd name="connsiteX250" fmla="*/ 254597 w 1514689"/>
                <a:gd name="connsiteY250" fmla="*/ 449895 h 1359998"/>
                <a:gd name="connsiteX251" fmla="*/ 242995 w 1514689"/>
                <a:gd name="connsiteY251" fmla="*/ 444739 h 1359998"/>
                <a:gd name="connsiteX252" fmla="*/ 246218 w 1514689"/>
                <a:gd name="connsiteY252" fmla="*/ 412511 h 1359998"/>
                <a:gd name="connsiteX253" fmla="*/ 235260 w 1514689"/>
                <a:gd name="connsiteY253" fmla="*/ 398976 h 1359998"/>
                <a:gd name="connsiteX254" fmla="*/ 219147 w 1514689"/>
                <a:gd name="connsiteY254" fmla="*/ 402198 h 1359998"/>
                <a:gd name="connsiteX255" fmla="*/ 209478 w 1514689"/>
                <a:gd name="connsiteY255" fmla="*/ 418312 h 1359998"/>
                <a:gd name="connsiteX256" fmla="*/ 206900 w 1514689"/>
                <a:gd name="connsiteY256" fmla="*/ 438938 h 1359998"/>
                <a:gd name="connsiteX257" fmla="*/ 199810 w 1514689"/>
                <a:gd name="connsiteY257" fmla="*/ 453762 h 1359998"/>
                <a:gd name="connsiteX258" fmla="*/ 176606 w 1514689"/>
                <a:gd name="connsiteY258" fmla="*/ 454407 h 1359998"/>
                <a:gd name="connsiteX259" fmla="*/ 186275 w 1514689"/>
                <a:gd name="connsiteY259" fmla="*/ 473743 h 1359998"/>
                <a:gd name="connsiteX260" fmla="*/ 204967 w 1514689"/>
                <a:gd name="connsiteY260" fmla="*/ 503393 h 1359998"/>
                <a:gd name="connsiteX261" fmla="*/ 211412 w 1514689"/>
                <a:gd name="connsiteY261" fmla="*/ 524663 h 1359998"/>
                <a:gd name="connsiteX262" fmla="*/ 200455 w 1514689"/>
                <a:gd name="connsiteY262" fmla="*/ 534331 h 1359998"/>
                <a:gd name="connsiteX263" fmla="*/ 201744 w 1514689"/>
                <a:gd name="connsiteY263" fmla="*/ 544644 h 1359998"/>
                <a:gd name="connsiteX264" fmla="*/ 219147 w 1514689"/>
                <a:gd name="connsiteY264" fmla="*/ 567847 h 1359998"/>
                <a:gd name="connsiteX265" fmla="*/ 203033 w 1514689"/>
                <a:gd name="connsiteY265" fmla="*/ 571070 h 1359998"/>
                <a:gd name="connsiteX266" fmla="*/ 190142 w 1514689"/>
                <a:gd name="connsiteY266" fmla="*/ 578805 h 1359998"/>
                <a:gd name="connsiteX267" fmla="*/ 179185 w 1514689"/>
                <a:gd name="connsiteY267" fmla="*/ 589118 h 1359998"/>
                <a:gd name="connsiteX268" fmla="*/ 170161 w 1514689"/>
                <a:gd name="connsiteY268" fmla="*/ 602653 h 1359998"/>
                <a:gd name="connsiteX269" fmla="*/ 170161 w 1514689"/>
                <a:gd name="connsiteY269" fmla="*/ 592985 h 1359998"/>
                <a:gd name="connsiteX270" fmla="*/ 166938 w 1514689"/>
                <a:gd name="connsiteY270" fmla="*/ 574938 h 1359998"/>
                <a:gd name="connsiteX271" fmla="*/ 163071 w 1514689"/>
                <a:gd name="connsiteY271" fmla="*/ 567847 h 1359998"/>
                <a:gd name="connsiteX272" fmla="*/ 177251 w 1514689"/>
                <a:gd name="connsiteY272" fmla="*/ 536909 h 1359998"/>
                <a:gd name="connsiteX273" fmla="*/ 147602 w 1514689"/>
                <a:gd name="connsiteY273" fmla="*/ 487279 h 1359998"/>
                <a:gd name="connsiteX274" fmla="*/ 156625 w 1514689"/>
                <a:gd name="connsiteY274" fmla="*/ 462786 h 1359998"/>
                <a:gd name="connsiteX275" fmla="*/ 148891 w 1514689"/>
                <a:gd name="connsiteY275" fmla="*/ 427980 h 1359998"/>
                <a:gd name="connsiteX276" fmla="*/ 129554 w 1514689"/>
                <a:gd name="connsiteY276" fmla="*/ 438938 h 1359998"/>
                <a:gd name="connsiteX277" fmla="*/ 103128 w 1514689"/>
                <a:gd name="connsiteY277" fmla="*/ 473099 h 1359998"/>
                <a:gd name="connsiteX278" fmla="*/ 83147 w 1514689"/>
                <a:gd name="connsiteY278" fmla="*/ 480189 h 1359998"/>
                <a:gd name="connsiteX279" fmla="*/ 70900 w 1514689"/>
                <a:gd name="connsiteY279" fmla="*/ 482767 h 1359998"/>
                <a:gd name="connsiteX280" fmla="*/ 60588 w 1514689"/>
                <a:gd name="connsiteY280" fmla="*/ 486634 h 1359998"/>
                <a:gd name="connsiteX281" fmla="*/ 50275 w 1514689"/>
                <a:gd name="connsiteY281" fmla="*/ 487279 h 1359998"/>
                <a:gd name="connsiteX282" fmla="*/ 38028 w 1514689"/>
                <a:gd name="connsiteY282" fmla="*/ 480189 h 1359998"/>
                <a:gd name="connsiteX283" fmla="*/ 30938 w 1514689"/>
                <a:gd name="connsiteY283" fmla="*/ 462141 h 1359998"/>
                <a:gd name="connsiteX284" fmla="*/ 29005 w 1514689"/>
                <a:gd name="connsiteY284" fmla="*/ 450540 h 1359998"/>
                <a:gd name="connsiteX285" fmla="*/ 34161 w 1514689"/>
                <a:gd name="connsiteY285" fmla="*/ 445383 h 1359998"/>
                <a:gd name="connsiteX286" fmla="*/ 76057 w 1514689"/>
                <a:gd name="connsiteY286" fmla="*/ 446028 h 1359998"/>
                <a:gd name="connsiteX287" fmla="*/ 87014 w 1514689"/>
                <a:gd name="connsiteY287" fmla="*/ 438293 h 1359998"/>
                <a:gd name="connsiteX288" fmla="*/ 86370 w 1514689"/>
                <a:gd name="connsiteY288" fmla="*/ 419601 h 1359998"/>
                <a:gd name="connsiteX289" fmla="*/ 75412 w 1514689"/>
                <a:gd name="connsiteY289" fmla="*/ 399620 h 1359998"/>
                <a:gd name="connsiteX290" fmla="*/ 59943 w 1514689"/>
                <a:gd name="connsiteY290" fmla="*/ 391886 h 1359998"/>
                <a:gd name="connsiteX291" fmla="*/ 43829 w 1514689"/>
                <a:gd name="connsiteY291" fmla="*/ 386729 h 1359998"/>
                <a:gd name="connsiteX292" fmla="*/ 30294 w 1514689"/>
                <a:gd name="connsiteY292" fmla="*/ 375772 h 1359998"/>
                <a:gd name="connsiteX293" fmla="*/ 25137 w 1514689"/>
                <a:gd name="connsiteY293" fmla="*/ 391241 h 1359998"/>
                <a:gd name="connsiteX294" fmla="*/ 21915 w 1514689"/>
                <a:gd name="connsiteY294" fmla="*/ 422824 h 1359998"/>
                <a:gd name="connsiteX295" fmla="*/ 16114 w 1514689"/>
                <a:gd name="connsiteY295" fmla="*/ 437649 h 1359998"/>
                <a:gd name="connsiteX296" fmla="*/ 4512 w 1514689"/>
                <a:gd name="connsiteY296" fmla="*/ 448606 h 1359998"/>
                <a:gd name="connsiteX297" fmla="*/ 645 w 1514689"/>
                <a:gd name="connsiteY297" fmla="*/ 438293 h 1359998"/>
                <a:gd name="connsiteX298" fmla="*/ 1934 w 1514689"/>
                <a:gd name="connsiteY298" fmla="*/ 406066 h 1359998"/>
                <a:gd name="connsiteX299" fmla="*/ 0 w 1514689"/>
                <a:gd name="connsiteY299" fmla="*/ 375127 h 1359998"/>
                <a:gd name="connsiteX300" fmla="*/ 2578 w 1514689"/>
                <a:gd name="connsiteY300" fmla="*/ 366748 h 1359998"/>
                <a:gd name="connsiteX301" fmla="*/ 29005 w 1514689"/>
                <a:gd name="connsiteY301" fmla="*/ 333232 h 1359998"/>
                <a:gd name="connsiteX302" fmla="*/ 34161 w 1514689"/>
                <a:gd name="connsiteY302" fmla="*/ 321630 h 1359998"/>
                <a:gd name="connsiteX303" fmla="*/ 38028 w 1514689"/>
                <a:gd name="connsiteY303" fmla="*/ 305516 h 1359998"/>
                <a:gd name="connsiteX304" fmla="*/ 41251 w 1514689"/>
                <a:gd name="connsiteY304" fmla="*/ 317763 h 1359998"/>
                <a:gd name="connsiteX305" fmla="*/ 50919 w 1514689"/>
                <a:gd name="connsiteY305" fmla="*/ 339677 h 1359998"/>
                <a:gd name="connsiteX306" fmla="*/ 58009 w 1514689"/>
                <a:gd name="connsiteY306" fmla="*/ 349990 h 1359998"/>
                <a:gd name="connsiteX307" fmla="*/ 63166 w 1514689"/>
                <a:gd name="connsiteY307" fmla="*/ 344834 h 1359998"/>
                <a:gd name="connsiteX308" fmla="*/ 70256 w 1514689"/>
                <a:gd name="connsiteY308" fmla="*/ 345478 h 1359998"/>
                <a:gd name="connsiteX309" fmla="*/ 86370 w 1514689"/>
                <a:gd name="connsiteY309" fmla="*/ 349990 h 1359998"/>
                <a:gd name="connsiteX310" fmla="*/ 76057 w 1514689"/>
                <a:gd name="connsiteY310" fmla="*/ 334521 h 1359998"/>
                <a:gd name="connsiteX311" fmla="*/ 65099 w 1514689"/>
                <a:gd name="connsiteY311" fmla="*/ 315184 h 1359998"/>
                <a:gd name="connsiteX312" fmla="*/ 94104 w 1514689"/>
                <a:gd name="connsiteY312" fmla="*/ 323563 h 1359998"/>
                <a:gd name="connsiteX313" fmla="*/ 106351 w 1514689"/>
                <a:gd name="connsiteY313" fmla="*/ 320341 h 1359998"/>
                <a:gd name="connsiteX314" fmla="*/ 114085 w 1514689"/>
                <a:gd name="connsiteY314" fmla="*/ 305516 h 1359998"/>
                <a:gd name="connsiteX315" fmla="*/ 87659 w 1514689"/>
                <a:gd name="connsiteY315" fmla="*/ 303582 h 1359998"/>
                <a:gd name="connsiteX316" fmla="*/ 71545 w 1514689"/>
                <a:gd name="connsiteY316" fmla="*/ 296492 h 1359998"/>
                <a:gd name="connsiteX317" fmla="*/ 69611 w 1514689"/>
                <a:gd name="connsiteY317" fmla="*/ 280379 h 1359998"/>
                <a:gd name="connsiteX318" fmla="*/ 86370 w 1514689"/>
                <a:gd name="connsiteY318" fmla="*/ 253308 h 1359998"/>
                <a:gd name="connsiteX319" fmla="*/ 63810 w 1514689"/>
                <a:gd name="connsiteY319" fmla="*/ 233971 h 1359998"/>
                <a:gd name="connsiteX320" fmla="*/ 65099 w 1514689"/>
                <a:gd name="connsiteY320" fmla="*/ 216568 h 1359998"/>
                <a:gd name="connsiteX321" fmla="*/ 82502 w 1514689"/>
                <a:gd name="connsiteY321" fmla="*/ 201744 h 1359998"/>
                <a:gd name="connsiteX322" fmla="*/ 107640 w 1514689"/>
                <a:gd name="connsiteY322" fmla="*/ 192720 h 1359998"/>
                <a:gd name="connsiteX323" fmla="*/ 101194 w 1514689"/>
                <a:gd name="connsiteY323" fmla="*/ 224303 h 1359998"/>
                <a:gd name="connsiteX324" fmla="*/ 103772 w 1514689"/>
                <a:gd name="connsiteY324" fmla="*/ 232682 h 1359998"/>
                <a:gd name="connsiteX325" fmla="*/ 117308 w 1514689"/>
                <a:gd name="connsiteY325" fmla="*/ 235905 h 1359998"/>
                <a:gd name="connsiteX326" fmla="*/ 143090 w 1514689"/>
                <a:gd name="connsiteY326" fmla="*/ 235260 h 1359998"/>
                <a:gd name="connsiteX327" fmla="*/ 149535 w 1514689"/>
                <a:gd name="connsiteY327" fmla="*/ 230748 h 1359998"/>
                <a:gd name="connsiteX328" fmla="*/ 156625 w 1514689"/>
                <a:gd name="connsiteY328" fmla="*/ 219147 h 1359998"/>
                <a:gd name="connsiteX329" fmla="*/ 157915 w 1514689"/>
                <a:gd name="connsiteY329" fmla="*/ 190142 h 1359998"/>
                <a:gd name="connsiteX330" fmla="*/ 155336 w 1514689"/>
                <a:gd name="connsiteY330" fmla="*/ 152113 h 1359998"/>
                <a:gd name="connsiteX331" fmla="*/ 160493 w 1514689"/>
                <a:gd name="connsiteY331" fmla="*/ 120531 h 1359998"/>
                <a:gd name="connsiteX332" fmla="*/ 184341 w 1514689"/>
                <a:gd name="connsiteY332" fmla="*/ 112796 h 1359998"/>
                <a:gd name="connsiteX333" fmla="*/ 181118 w 1514689"/>
                <a:gd name="connsiteY333" fmla="*/ 130843 h 1359998"/>
                <a:gd name="connsiteX334" fmla="*/ 181763 w 1514689"/>
                <a:gd name="connsiteY334" fmla="*/ 157914 h 1359998"/>
                <a:gd name="connsiteX335" fmla="*/ 186275 w 1514689"/>
                <a:gd name="connsiteY335" fmla="*/ 186275 h 1359998"/>
                <a:gd name="connsiteX336" fmla="*/ 199166 w 1514689"/>
                <a:gd name="connsiteY336" fmla="*/ 219791 h 1359998"/>
                <a:gd name="connsiteX337" fmla="*/ 192720 w 1514689"/>
                <a:gd name="connsiteY337" fmla="*/ 231393 h 1359998"/>
                <a:gd name="connsiteX338" fmla="*/ 183052 w 1514689"/>
                <a:gd name="connsiteY338" fmla="*/ 242350 h 1359998"/>
                <a:gd name="connsiteX339" fmla="*/ 176606 w 1514689"/>
                <a:gd name="connsiteY339" fmla="*/ 253308 h 1359998"/>
                <a:gd name="connsiteX340" fmla="*/ 176606 w 1514689"/>
                <a:gd name="connsiteY340" fmla="*/ 264909 h 1359998"/>
                <a:gd name="connsiteX341" fmla="*/ 183052 w 1514689"/>
                <a:gd name="connsiteY341" fmla="*/ 283602 h 1359998"/>
                <a:gd name="connsiteX342" fmla="*/ 184341 w 1514689"/>
                <a:gd name="connsiteY342" fmla="*/ 288758 h 1359998"/>
                <a:gd name="connsiteX343" fmla="*/ 178540 w 1514689"/>
                <a:gd name="connsiteY343" fmla="*/ 295203 h 1359998"/>
                <a:gd name="connsiteX344" fmla="*/ 156625 w 1514689"/>
                <a:gd name="connsiteY344" fmla="*/ 310028 h 1359998"/>
                <a:gd name="connsiteX345" fmla="*/ 157270 w 1514689"/>
                <a:gd name="connsiteY345" fmla="*/ 320985 h 1359998"/>
                <a:gd name="connsiteX346" fmla="*/ 160493 w 1514689"/>
                <a:gd name="connsiteY346" fmla="*/ 332587 h 1359998"/>
                <a:gd name="connsiteX347" fmla="*/ 166294 w 1514689"/>
                <a:gd name="connsiteY347" fmla="*/ 339677 h 1359998"/>
                <a:gd name="connsiteX348" fmla="*/ 173384 w 1514689"/>
                <a:gd name="connsiteY348" fmla="*/ 336454 h 1359998"/>
                <a:gd name="connsiteX349" fmla="*/ 190786 w 1514689"/>
                <a:gd name="connsiteY349" fmla="*/ 320341 h 1359998"/>
                <a:gd name="connsiteX350" fmla="*/ 203677 w 1514689"/>
                <a:gd name="connsiteY350" fmla="*/ 320341 h 1359998"/>
                <a:gd name="connsiteX351" fmla="*/ 232682 w 1514689"/>
                <a:gd name="connsiteY351" fmla="*/ 340322 h 1359998"/>
                <a:gd name="connsiteX352" fmla="*/ 211412 w 1514689"/>
                <a:gd name="connsiteY352" fmla="*/ 294559 h 1359998"/>
                <a:gd name="connsiteX353" fmla="*/ 204322 w 1514689"/>
                <a:gd name="connsiteY353" fmla="*/ 266199 h 1359998"/>
                <a:gd name="connsiteX354" fmla="*/ 215279 w 1514689"/>
                <a:gd name="connsiteY354" fmla="*/ 253308 h 1359998"/>
                <a:gd name="connsiteX355" fmla="*/ 231393 w 1514689"/>
                <a:gd name="connsiteY355" fmla="*/ 274578 h 1359998"/>
                <a:gd name="connsiteX356" fmla="*/ 241706 w 1514689"/>
                <a:gd name="connsiteY356" fmla="*/ 281023 h 1359998"/>
                <a:gd name="connsiteX357" fmla="*/ 246218 w 1514689"/>
                <a:gd name="connsiteY357" fmla="*/ 266843 h 1359998"/>
                <a:gd name="connsiteX358" fmla="*/ 250730 w 1514689"/>
                <a:gd name="connsiteY358" fmla="*/ 262976 h 1359998"/>
                <a:gd name="connsiteX359" fmla="*/ 261042 w 1514689"/>
                <a:gd name="connsiteY359" fmla="*/ 258464 h 1359998"/>
                <a:gd name="connsiteX360" fmla="*/ 281668 w 1514689"/>
                <a:gd name="connsiteY360" fmla="*/ 253308 h 1359998"/>
                <a:gd name="connsiteX361" fmla="*/ 281668 w 1514689"/>
                <a:gd name="connsiteY361" fmla="*/ 245573 h 1359998"/>
                <a:gd name="connsiteX362" fmla="*/ 273289 w 1514689"/>
                <a:gd name="connsiteY362" fmla="*/ 244284 h 1359998"/>
                <a:gd name="connsiteX363" fmla="*/ 253952 w 1514689"/>
                <a:gd name="connsiteY363" fmla="*/ 235905 h 1359998"/>
                <a:gd name="connsiteX364" fmla="*/ 253952 w 1514689"/>
                <a:gd name="connsiteY364" fmla="*/ 228170 h 1359998"/>
                <a:gd name="connsiteX365" fmla="*/ 278445 w 1514689"/>
                <a:gd name="connsiteY365" fmla="*/ 222369 h 1359998"/>
                <a:gd name="connsiteX366" fmla="*/ 292625 w 1514689"/>
                <a:gd name="connsiteY366" fmla="*/ 198521 h 1359998"/>
                <a:gd name="connsiteX367" fmla="*/ 296493 w 1514689"/>
                <a:gd name="connsiteY367" fmla="*/ 170161 h 1359998"/>
                <a:gd name="connsiteX368" fmla="*/ 288758 w 1514689"/>
                <a:gd name="connsiteY368" fmla="*/ 148891 h 1359998"/>
                <a:gd name="connsiteX369" fmla="*/ 279734 w 1514689"/>
                <a:gd name="connsiteY369" fmla="*/ 145668 h 1359998"/>
                <a:gd name="connsiteX370" fmla="*/ 252663 w 1514689"/>
                <a:gd name="connsiteY370" fmla="*/ 145024 h 1359998"/>
                <a:gd name="connsiteX371" fmla="*/ 239772 w 1514689"/>
                <a:gd name="connsiteY371" fmla="*/ 139867 h 1359998"/>
                <a:gd name="connsiteX372" fmla="*/ 230104 w 1514689"/>
                <a:gd name="connsiteY372" fmla="*/ 127621 h 1359998"/>
                <a:gd name="connsiteX373" fmla="*/ 226881 w 1514689"/>
                <a:gd name="connsiteY373" fmla="*/ 116019 h 1359998"/>
                <a:gd name="connsiteX374" fmla="*/ 231393 w 1514689"/>
                <a:gd name="connsiteY374" fmla="*/ 112151 h 1359998"/>
                <a:gd name="connsiteX375" fmla="*/ 246218 w 1514689"/>
                <a:gd name="connsiteY375" fmla="*/ 122464 h 1359998"/>
                <a:gd name="connsiteX376" fmla="*/ 252663 w 1514689"/>
                <a:gd name="connsiteY376" fmla="*/ 102483 h 1359998"/>
                <a:gd name="connsiteX377" fmla="*/ 245573 w 1514689"/>
                <a:gd name="connsiteY377" fmla="*/ 90881 h 1359998"/>
                <a:gd name="connsiteX378" fmla="*/ 230104 w 1514689"/>
                <a:gd name="connsiteY378" fmla="*/ 86370 h 1359998"/>
                <a:gd name="connsiteX379" fmla="*/ 211412 w 1514689"/>
                <a:gd name="connsiteY379" fmla="*/ 87658 h 1359998"/>
                <a:gd name="connsiteX380" fmla="*/ 219147 w 1514689"/>
                <a:gd name="connsiteY380" fmla="*/ 77990 h 1359998"/>
                <a:gd name="connsiteX381" fmla="*/ 228815 w 1514689"/>
                <a:gd name="connsiteY381" fmla="*/ 70900 h 1359998"/>
                <a:gd name="connsiteX382" fmla="*/ 239772 w 1514689"/>
                <a:gd name="connsiteY382" fmla="*/ 68967 h 1359998"/>
                <a:gd name="connsiteX383" fmla="*/ 250085 w 1514689"/>
                <a:gd name="connsiteY383" fmla="*/ 74768 h 1359998"/>
                <a:gd name="connsiteX384" fmla="*/ 259753 w 1514689"/>
                <a:gd name="connsiteY384" fmla="*/ 81858 h 1359998"/>
                <a:gd name="connsiteX385" fmla="*/ 268132 w 1514689"/>
                <a:gd name="connsiteY385" fmla="*/ 83791 h 1359998"/>
                <a:gd name="connsiteX386" fmla="*/ 272000 w 1514689"/>
                <a:gd name="connsiteY386" fmla="*/ 79924 h 1359998"/>
                <a:gd name="connsiteX387" fmla="*/ 267488 w 1514689"/>
                <a:gd name="connsiteY387" fmla="*/ 70256 h 1359998"/>
                <a:gd name="connsiteX388" fmla="*/ 267488 w 1514689"/>
                <a:gd name="connsiteY388" fmla="*/ 60588 h 1359998"/>
                <a:gd name="connsiteX389" fmla="*/ 305516 w 1514689"/>
                <a:gd name="connsiteY389" fmla="*/ 59943 h 1359998"/>
                <a:gd name="connsiteX390" fmla="*/ 323564 w 1514689"/>
                <a:gd name="connsiteY390" fmla="*/ 66388 h 1359998"/>
                <a:gd name="connsiteX391" fmla="*/ 330654 w 1514689"/>
                <a:gd name="connsiteY391" fmla="*/ 83147 h 1359998"/>
                <a:gd name="connsiteX392" fmla="*/ 325497 w 1514689"/>
                <a:gd name="connsiteY392" fmla="*/ 93460 h 1359998"/>
                <a:gd name="connsiteX393" fmla="*/ 315829 w 1514689"/>
                <a:gd name="connsiteY393" fmla="*/ 104417 h 1359998"/>
                <a:gd name="connsiteX394" fmla="*/ 310028 w 1514689"/>
                <a:gd name="connsiteY394" fmla="*/ 119242 h 1359998"/>
                <a:gd name="connsiteX395" fmla="*/ 316473 w 1514689"/>
                <a:gd name="connsiteY395" fmla="*/ 139867 h 1359998"/>
                <a:gd name="connsiteX396" fmla="*/ 325497 w 1514689"/>
                <a:gd name="connsiteY396" fmla="*/ 130843 h 1359998"/>
                <a:gd name="connsiteX397" fmla="*/ 337099 w 1514689"/>
                <a:gd name="connsiteY397" fmla="*/ 124398 h 1359998"/>
                <a:gd name="connsiteX398" fmla="*/ 346767 w 1514689"/>
                <a:gd name="connsiteY398" fmla="*/ 125042 h 1359998"/>
                <a:gd name="connsiteX399" fmla="*/ 351279 w 1514689"/>
                <a:gd name="connsiteY399" fmla="*/ 135355 h 1359998"/>
                <a:gd name="connsiteX400" fmla="*/ 352568 w 1514689"/>
                <a:gd name="connsiteY400" fmla="*/ 144379 h 1359998"/>
                <a:gd name="connsiteX401" fmla="*/ 357080 w 1514689"/>
                <a:gd name="connsiteY401" fmla="*/ 152758 h 1359998"/>
                <a:gd name="connsiteX402" fmla="*/ 358369 w 1514689"/>
                <a:gd name="connsiteY402" fmla="*/ 161137 h 1359998"/>
                <a:gd name="connsiteX403" fmla="*/ 346767 w 1514689"/>
                <a:gd name="connsiteY403" fmla="*/ 175962 h 1359998"/>
                <a:gd name="connsiteX404" fmla="*/ 344189 w 1514689"/>
                <a:gd name="connsiteY404" fmla="*/ 183696 h 1359998"/>
                <a:gd name="connsiteX405" fmla="*/ 344189 w 1514689"/>
                <a:gd name="connsiteY405" fmla="*/ 240417 h 1359998"/>
                <a:gd name="connsiteX406" fmla="*/ 347412 w 1514689"/>
                <a:gd name="connsiteY406" fmla="*/ 257175 h 1359998"/>
                <a:gd name="connsiteX407" fmla="*/ 355146 w 1514689"/>
                <a:gd name="connsiteY407" fmla="*/ 268777 h 1359998"/>
                <a:gd name="connsiteX408" fmla="*/ 362236 w 1514689"/>
                <a:gd name="connsiteY408" fmla="*/ 273289 h 1359998"/>
                <a:gd name="connsiteX409" fmla="*/ 366104 w 1514689"/>
                <a:gd name="connsiteY409" fmla="*/ 266843 h 1359998"/>
                <a:gd name="connsiteX410" fmla="*/ 369971 w 1514689"/>
                <a:gd name="connsiteY410" fmla="*/ 235260 h 1359998"/>
                <a:gd name="connsiteX411" fmla="*/ 388663 w 1514689"/>
                <a:gd name="connsiteY411" fmla="*/ 174028 h 1359998"/>
                <a:gd name="connsiteX412" fmla="*/ 393175 w 1514689"/>
                <a:gd name="connsiteY412" fmla="*/ 144379 h 1359998"/>
                <a:gd name="connsiteX413" fmla="*/ 398331 w 1514689"/>
                <a:gd name="connsiteY413" fmla="*/ 137289 h 1359998"/>
                <a:gd name="connsiteX414" fmla="*/ 410578 w 1514689"/>
                <a:gd name="connsiteY414" fmla="*/ 145668 h 1359998"/>
                <a:gd name="connsiteX415" fmla="*/ 428625 w 1514689"/>
                <a:gd name="connsiteY415" fmla="*/ 165004 h 1359998"/>
                <a:gd name="connsiteX416" fmla="*/ 435715 w 1514689"/>
                <a:gd name="connsiteY416" fmla="*/ 179185 h 1359998"/>
                <a:gd name="connsiteX417" fmla="*/ 440872 w 1514689"/>
                <a:gd name="connsiteY417" fmla="*/ 192075 h 1359998"/>
                <a:gd name="connsiteX418" fmla="*/ 448606 w 1514689"/>
                <a:gd name="connsiteY418" fmla="*/ 200455 h 1359998"/>
                <a:gd name="connsiteX419" fmla="*/ 463431 w 1514689"/>
                <a:gd name="connsiteY419" fmla="*/ 201099 h 1359998"/>
                <a:gd name="connsiteX420" fmla="*/ 463431 w 1514689"/>
                <a:gd name="connsiteY420" fmla="*/ 192720 h 1359998"/>
                <a:gd name="connsiteX421" fmla="*/ 455696 w 1514689"/>
                <a:gd name="connsiteY421" fmla="*/ 183052 h 1359998"/>
                <a:gd name="connsiteX422" fmla="*/ 447317 w 1514689"/>
                <a:gd name="connsiteY422" fmla="*/ 157270 h 1359998"/>
                <a:gd name="connsiteX423" fmla="*/ 438938 w 1514689"/>
                <a:gd name="connsiteY423" fmla="*/ 144379 h 1359998"/>
                <a:gd name="connsiteX424" fmla="*/ 376417 w 1514689"/>
                <a:gd name="connsiteY424" fmla="*/ 77990 h 1359998"/>
                <a:gd name="connsiteX425" fmla="*/ 372549 w 1514689"/>
                <a:gd name="connsiteY425" fmla="*/ 74768 h 1359998"/>
                <a:gd name="connsiteX426" fmla="*/ 375772 w 1514689"/>
                <a:gd name="connsiteY426" fmla="*/ 60588 h 1359998"/>
                <a:gd name="connsiteX427" fmla="*/ 384151 w 1514689"/>
                <a:gd name="connsiteY427" fmla="*/ 62521 h 1359998"/>
                <a:gd name="connsiteX428" fmla="*/ 395109 w 1514689"/>
                <a:gd name="connsiteY428" fmla="*/ 72189 h 1359998"/>
                <a:gd name="connsiteX429" fmla="*/ 411222 w 1514689"/>
                <a:gd name="connsiteY429" fmla="*/ 92815 h 1359998"/>
                <a:gd name="connsiteX430" fmla="*/ 419601 w 1514689"/>
                <a:gd name="connsiteY430" fmla="*/ 99905 h 1359998"/>
                <a:gd name="connsiteX431" fmla="*/ 430559 w 1514689"/>
                <a:gd name="connsiteY431" fmla="*/ 105061 h 1359998"/>
                <a:gd name="connsiteX432" fmla="*/ 442805 w 1514689"/>
                <a:gd name="connsiteY432" fmla="*/ 105061 h 1359998"/>
                <a:gd name="connsiteX433" fmla="*/ 452473 w 1514689"/>
                <a:gd name="connsiteY433" fmla="*/ 99260 h 1359998"/>
                <a:gd name="connsiteX434" fmla="*/ 453118 w 1514689"/>
                <a:gd name="connsiteY434" fmla="*/ 90881 h 1359998"/>
                <a:gd name="connsiteX435" fmla="*/ 446672 w 1514689"/>
                <a:gd name="connsiteY435" fmla="*/ 82502 h 1359998"/>
                <a:gd name="connsiteX436" fmla="*/ 431848 w 1514689"/>
                <a:gd name="connsiteY436" fmla="*/ 78635 h 1359998"/>
                <a:gd name="connsiteX437" fmla="*/ 412511 w 1514689"/>
                <a:gd name="connsiteY437" fmla="*/ 69611 h 1359998"/>
                <a:gd name="connsiteX438" fmla="*/ 391241 w 1514689"/>
                <a:gd name="connsiteY438" fmla="*/ 49630 h 1359998"/>
                <a:gd name="connsiteX439" fmla="*/ 382218 w 1514689"/>
                <a:gd name="connsiteY439" fmla="*/ 19981 h 1359998"/>
                <a:gd name="connsiteX440" fmla="*/ 379639 w 1514689"/>
                <a:gd name="connsiteY440" fmla="*/ 0 h 1359998"/>
                <a:gd name="connsiteX441" fmla="*/ 398331 w 1514689"/>
                <a:gd name="connsiteY441" fmla="*/ 0 h 1359998"/>
                <a:gd name="connsiteX442" fmla="*/ 414445 w 1514689"/>
                <a:gd name="connsiteY442" fmla="*/ 7734 h 1359998"/>
                <a:gd name="connsiteX443" fmla="*/ 429270 w 1514689"/>
                <a:gd name="connsiteY443" fmla="*/ 20625 h 1359998"/>
                <a:gd name="connsiteX444" fmla="*/ 469232 w 1514689"/>
                <a:gd name="connsiteY444" fmla="*/ 48341 h 1359998"/>
                <a:gd name="connsiteX445" fmla="*/ 476966 w 1514689"/>
                <a:gd name="connsiteY445" fmla="*/ 56720 h 1359998"/>
                <a:gd name="connsiteX446" fmla="*/ 492435 w 1514689"/>
                <a:gd name="connsiteY446" fmla="*/ 67678 h 1359998"/>
                <a:gd name="connsiteX447" fmla="*/ 507260 w 1514689"/>
                <a:gd name="connsiteY447" fmla="*/ 75412 h 1359998"/>
                <a:gd name="connsiteX448" fmla="*/ 517573 w 1514689"/>
                <a:gd name="connsiteY448" fmla="*/ 92815 h 1359998"/>
                <a:gd name="connsiteX449" fmla="*/ 513061 w 1514689"/>
                <a:gd name="connsiteY449" fmla="*/ 110218 h 1359998"/>
                <a:gd name="connsiteX450" fmla="*/ 502748 w 1514689"/>
                <a:gd name="connsiteY450" fmla="*/ 121820 h 1359998"/>
                <a:gd name="connsiteX451" fmla="*/ 505326 w 1514689"/>
                <a:gd name="connsiteY451" fmla="*/ 131488 h 1359998"/>
                <a:gd name="connsiteX452" fmla="*/ 514995 w 1514689"/>
                <a:gd name="connsiteY452" fmla="*/ 150824 h 1359998"/>
                <a:gd name="connsiteX453" fmla="*/ 516284 w 1514689"/>
                <a:gd name="connsiteY453" fmla="*/ 162426 h 1359998"/>
                <a:gd name="connsiteX454" fmla="*/ 512416 w 1514689"/>
                <a:gd name="connsiteY454" fmla="*/ 183696 h 1359998"/>
                <a:gd name="connsiteX455" fmla="*/ 524018 w 1514689"/>
                <a:gd name="connsiteY455" fmla="*/ 175962 h 1359998"/>
                <a:gd name="connsiteX456" fmla="*/ 528530 w 1514689"/>
                <a:gd name="connsiteY456" fmla="*/ 166294 h 1359998"/>
                <a:gd name="connsiteX457" fmla="*/ 531108 w 1514689"/>
                <a:gd name="connsiteY457" fmla="*/ 155981 h 1359998"/>
                <a:gd name="connsiteX458" fmla="*/ 527241 w 1514689"/>
                <a:gd name="connsiteY458" fmla="*/ 124398 h 1359998"/>
                <a:gd name="connsiteX459" fmla="*/ 531108 w 1514689"/>
                <a:gd name="connsiteY459" fmla="*/ 114085 h 1359998"/>
                <a:gd name="connsiteX460" fmla="*/ 547222 w 1514689"/>
                <a:gd name="connsiteY460" fmla="*/ 85080 h 1359998"/>
                <a:gd name="connsiteX461" fmla="*/ 563980 w 1514689"/>
                <a:gd name="connsiteY461" fmla="*/ 77346 h 1359998"/>
                <a:gd name="connsiteX462" fmla="*/ 580094 w 1514689"/>
                <a:gd name="connsiteY462" fmla="*/ 77346 h 1359998"/>
                <a:gd name="connsiteX463" fmla="*/ 597497 w 1514689"/>
                <a:gd name="connsiteY463" fmla="*/ 79279 h 1359998"/>
                <a:gd name="connsiteX464" fmla="*/ 616833 w 1514689"/>
                <a:gd name="connsiteY464" fmla="*/ 87014 h 1359998"/>
                <a:gd name="connsiteX465" fmla="*/ 641971 w 1514689"/>
                <a:gd name="connsiteY465" fmla="*/ 93460 h 1359998"/>
                <a:gd name="connsiteX466" fmla="*/ 659374 w 1514689"/>
                <a:gd name="connsiteY466" fmla="*/ 105061 h 1359998"/>
                <a:gd name="connsiteX467" fmla="*/ 681288 w 1514689"/>
                <a:gd name="connsiteY467" fmla="*/ 126976 h 1359998"/>
                <a:gd name="connsiteX468" fmla="*/ 682577 w 1514689"/>
                <a:gd name="connsiteY468" fmla="*/ 154692 h 1359998"/>
                <a:gd name="connsiteX469" fmla="*/ 666464 w 1514689"/>
                <a:gd name="connsiteY469" fmla="*/ 209478 h 1359998"/>
                <a:gd name="connsiteX470" fmla="*/ 678710 w 1514689"/>
                <a:gd name="connsiteY470" fmla="*/ 201744 h 1359998"/>
                <a:gd name="connsiteX471" fmla="*/ 698047 w 1514689"/>
                <a:gd name="connsiteY471" fmla="*/ 176606 h 1359998"/>
                <a:gd name="connsiteX472" fmla="*/ 708359 w 1514689"/>
                <a:gd name="connsiteY472" fmla="*/ 174673 h 1359998"/>
                <a:gd name="connsiteX473" fmla="*/ 715449 w 1514689"/>
                <a:gd name="connsiteY473" fmla="*/ 185630 h 1359998"/>
                <a:gd name="connsiteX474" fmla="*/ 719961 w 1514689"/>
                <a:gd name="connsiteY474" fmla="*/ 204322 h 1359998"/>
                <a:gd name="connsiteX475" fmla="*/ 721895 w 1514689"/>
                <a:gd name="connsiteY475" fmla="*/ 240417 h 1359998"/>
                <a:gd name="connsiteX476" fmla="*/ 721250 w 1514689"/>
                <a:gd name="connsiteY476" fmla="*/ 248151 h 1359998"/>
                <a:gd name="connsiteX477" fmla="*/ 716094 w 1514689"/>
                <a:gd name="connsiteY477" fmla="*/ 265554 h 1359998"/>
                <a:gd name="connsiteX478" fmla="*/ 715449 w 1514689"/>
                <a:gd name="connsiteY478" fmla="*/ 275867 h 1359998"/>
                <a:gd name="connsiteX479" fmla="*/ 717383 w 1514689"/>
                <a:gd name="connsiteY479" fmla="*/ 286180 h 1359998"/>
                <a:gd name="connsiteX480" fmla="*/ 726407 w 1514689"/>
                <a:gd name="connsiteY480" fmla="*/ 301649 h 1359998"/>
                <a:gd name="connsiteX481" fmla="*/ 734786 w 1514689"/>
                <a:gd name="connsiteY481" fmla="*/ 340966 h 1359998"/>
                <a:gd name="connsiteX482" fmla="*/ 732208 w 1514689"/>
                <a:gd name="connsiteY482" fmla="*/ 352568 h 1359998"/>
                <a:gd name="connsiteX483" fmla="*/ 715449 w 1514689"/>
                <a:gd name="connsiteY483" fmla="*/ 357725 h 1359998"/>
                <a:gd name="connsiteX484" fmla="*/ 718672 w 1514689"/>
                <a:gd name="connsiteY484" fmla="*/ 368682 h 1359998"/>
                <a:gd name="connsiteX485" fmla="*/ 722539 w 1514689"/>
                <a:gd name="connsiteY485" fmla="*/ 375772 h 1359998"/>
                <a:gd name="connsiteX486" fmla="*/ 728340 w 1514689"/>
                <a:gd name="connsiteY486" fmla="*/ 380928 h 1359998"/>
                <a:gd name="connsiteX487" fmla="*/ 736719 w 1514689"/>
                <a:gd name="connsiteY487" fmla="*/ 384796 h 1359998"/>
                <a:gd name="connsiteX488" fmla="*/ 742520 w 1514689"/>
                <a:gd name="connsiteY488" fmla="*/ 355791 h 1359998"/>
                <a:gd name="connsiteX489" fmla="*/ 752833 w 1514689"/>
                <a:gd name="connsiteY489" fmla="*/ 339033 h 1359998"/>
                <a:gd name="connsiteX490" fmla="*/ 757989 w 1514689"/>
                <a:gd name="connsiteY490" fmla="*/ 320985 h 1359998"/>
                <a:gd name="connsiteX491" fmla="*/ 749610 w 1514689"/>
                <a:gd name="connsiteY491" fmla="*/ 288758 h 1359998"/>
                <a:gd name="connsiteX492" fmla="*/ 770236 w 1514689"/>
                <a:gd name="connsiteY492" fmla="*/ 295203 h 1359998"/>
                <a:gd name="connsiteX493" fmla="*/ 791506 w 1514689"/>
                <a:gd name="connsiteY493" fmla="*/ 297781 h 1359998"/>
                <a:gd name="connsiteX494" fmla="*/ 756700 w 1514689"/>
                <a:gd name="connsiteY494" fmla="*/ 258464 h 1359998"/>
                <a:gd name="connsiteX495" fmla="*/ 746388 w 1514689"/>
                <a:gd name="connsiteY495" fmla="*/ 237194 h 1359998"/>
                <a:gd name="connsiteX496" fmla="*/ 767013 w 1514689"/>
                <a:gd name="connsiteY496" fmla="*/ 228170 h 1359998"/>
                <a:gd name="connsiteX497" fmla="*/ 785705 w 1514689"/>
                <a:gd name="connsiteY497" fmla="*/ 224948 h 1359998"/>
                <a:gd name="connsiteX498" fmla="*/ 830179 w 1514689"/>
                <a:gd name="connsiteY498" fmla="*/ 206900 h 1359998"/>
                <a:gd name="connsiteX499" fmla="*/ 849516 w 1514689"/>
                <a:gd name="connsiteY499" fmla="*/ 192075 h 1359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</a:cxnLst>
              <a:rect l="l" t="t" r="r" b="b"/>
              <a:pathLst>
                <a:path w="1514689" h="1359998">
                  <a:moveTo>
                    <a:pt x="281668" y="733497"/>
                  </a:moveTo>
                  <a:lnTo>
                    <a:pt x="279734" y="747677"/>
                  </a:lnTo>
                  <a:lnTo>
                    <a:pt x="282312" y="759923"/>
                  </a:lnTo>
                  <a:lnTo>
                    <a:pt x="290047" y="783127"/>
                  </a:lnTo>
                  <a:lnTo>
                    <a:pt x="304227" y="804397"/>
                  </a:lnTo>
                  <a:lnTo>
                    <a:pt x="310028" y="824378"/>
                  </a:lnTo>
                  <a:lnTo>
                    <a:pt x="299715" y="819866"/>
                  </a:lnTo>
                  <a:lnTo>
                    <a:pt x="254597" y="822444"/>
                  </a:lnTo>
                  <a:lnTo>
                    <a:pt x="239772" y="819866"/>
                  </a:lnTo>
                  <a:lnTo>
                    <a:pt x="237194" y="801174"/>
                  </a:lnTo>
                  <a:lnTo>
                    <a:pt x="242350" y="794729"/>
                  </a:lnTo>
                  <a:lnTo>
                    <a:pt x="250085" y="786994"/>
                  </a:lnTo>
                  <a:lnTo>
                    <a:pt x="253952" y="776037"/>
                  </a:lnTo>
                  <a:lnTo>
                    <a:pt x="230104" y="791506"/>
                  </a:lnTo>
                  <a:lnTo>
                    <a:pt x="218502" y="785705"/>
                  </a:lnTo>
                  <a:lnTo>
                    <a:pt x="221725" y="767013"/>
                  </a:lnTo>
                  <a:lnTo>
                    <a:pt x="239772" y="741231"/>
                  </a:lnTo>
                  <a:lnTo>
                    <a:pt x="233327" y="733497"/>
                  </a:lnTo>
                  <a:lnTo>
                    <a:pt x="219147" y="750255"/>
                  </a:lnTo>
                  <a:lnTo>
                    <a:pt x="214635" y="738653"/>
                  </a:lnTo>
                  <a:lnTo>
                    <a:pt x="203677" y="744454"/>
                  </a:lnTo>
                  <a:lnTo>
                    <a:pt x="209478" y="714160"/>
                  </a:lnTo>
                  <a:lnTo>
                    <a:pt x="205611" y="667108"/>
                  </a:lnTo>
                  <a:lnTo>
                    <a:pt x="200455" y="639392"/>
                  </a:lnTo>
                  <a:lnTo>
                    <a:pt x="190142" y="603942"/>
                  </a:lnTo>
                  <a:lnTo>
                    <a:pt x="199166" y="592340"/>
                  </a:lnTo>
                  <a:lnTo>
                    <a:pt x="217213" y="575582"/>
                  </a:lnTo>
                  <a:lnTo>
                    <a:pt x="236549" y="568492"/>
                  </a:lnTo>
                  <a:lnTo>
                    <a:pt x="250085" y="590407"/>
                  </a:lnTo>
                  <a:lnTo>
                    <a:pt x="252019" y="598141"/>
                  </a:lnTo>
                  <a:lnTo>
                    <a:pt x="247507" y="607810"/>
                  </a:lnTo>
                  <a:lnTo>
                    <a:pt x="239772" y="613610"/>
                  </a:lnTo>
                  <a:lnTo>
                    <a:pt x="240417" y="622634"/>
                  </a:lnTo>
                  <a:lnTo>
                    <a:pt x="257820" y="661307"/>
                  </a:lnTo>
                  <a:lnTo>
                    <a:pt x="260398" y="674198"/>
                  </a:lnTo>
                  <a:lnTo>
                    <a:pt x="255886" y="684511"/>
                  </a:lnTo>
                  <a:lnTo>
                    <a:pt x="261042" y="693534"/>
                  </a:lnTo>
                  <a:lnTo>
                    <a:pt x="272644" y="700625"/>
                  </a:lnTo>
                  <a:lnTo>
                    <a:pt x="281668" y="716094"/>
                  </a:lnTo>
                  <a:lnTo>
                    <a:pt x="260398" y="716094"/>
                  </a:lnTo>
                  <a:lnTo>
                    <a:pt x="260398" y="723828"/>
                  </a:lnTo>
                  <a:lnTo>
                    <a:pt x="267488" y="725118"/>
                  </a:lnTo>
                  <a:lnTo>
                    <a:pt x="281668" y="733497"/>
                  </a:lnTo>
                  <a:close/>
                  <a:moveTo>
                    <a:pt x="849516" y="192075"/>
                  </a:moveTo>
                  <a:lnTo>
                    <a:pt x="897857" y="201744"/>
                  </a:lnTo>
                  <a:lnTo>
                    <a:pt x="937819" y="201744"/>
                  </a:lnTo>
                  <a:lnTo>
                    <a:pt x="1022255" y="165649"/>
                  </a:lnTo>
                  <a:lnTo>
                    <a:pt x="1066729" y="185630"/>
                  </a:lnTo>
                  <a:lnTo>
                    <a:pt x="1106046" y="218502"/>
                  </a:lnTo>
                  <a:lnTo>
                    <a:pt x="1153743" y="224948"/>
                  </a:lnTo>
                  <a:lnTo>
                    <a:pt x="1162122" y="244284"/>
                  </a:lnTo>
                  <a:lnTo>
                    <a:pt x="1174368" y="256530"/>
                  </a:lnTo>
                  <a:lnTo>
                    <a:pt x="1187904" y="264909"/>
                  </a:lnTo>
                  <a:lnTo>
                    <a:pt x="1205307" y="300360"/>
                  </a:lnTo>
                  <a:lnTo>
                    <a:pt x="1218842" y="309383"/>
                  </a:lnTo>
                  <a:lnTo>
                    <a:pt x="1217553" y="335810"/>
                  </a:lnTo>
                  <a:lnTo>
                    <a:pt x="1225932" y="343544"/>
                  </a:lnTo>
                  <a:lnTo>
                    <a:pt x="1233022" y="356435"/>
                  </a:lnTo>
                  <a:lnTo>
                    <a:pt x="1234956" y="370616"/>
                  </a:lnTo>
                  <a:lnTo>
                    <a:pt x="1232378" y="385440"/>
                  </a:lnTo>
                  <a:lnTo>
                    <a:pt x="1227221" y="398331"/>
                  </a:lnTo>
                  <a:lnTo>
                    <a:pt x="1224643" y="412511"/>
                  </a:lnTo>
                  <a:lnTo>
                    <a:pt x="1222709" y="423469"/>
                  </a:lnTo>
                  <a:lnTo>
                    <a:pt x="1217553" y="433137"/>
                  </a:lnTo>
                  <a:lnTo>
                    <a:pt x="1208529" y="435715"/>
                  </a:lnTo>
                  <a:lnTo>
                    <a:pt x="1198861" y="434426"/>
                  </a:lnTo>
                  <a:lnTo>
                    <a:pt x="1189837" y="443450"/>
                  </a:lnTo>
                  <a:lnTo>
                    <a:pt x="1168567" y="480833"/>
                  </a:lnTo>
                  <a:lnTo>
                    <a:pt x="1140207" y="522085"/>
                  </a:lnTo>
                  <a:lnTo>
                    <a:pt x="995184" y="464075"/>
                  </a:lnTo>
                  <a:lnTo>
                    <a:pt x="971335" y="529819"/>
                  </a:lnTo>
                  <a:lnTo>
                    <a:pt x="974558" y="722539"/>
                  </a:lnTo>
                  <a:lnTo>
                    <a:pt x="959089" y="737364"/>
                  </a:lnTo>
                  <a:lnTo>
                    <a:pt x="950065" y="763790"/>
                  </a:lnTo>
                  <a:lnTo>
                    <a:pt x="1042880" y="782482"/>
                  </a:lnTo>
                  <a:lnTo>
                    <a:pt x="1112491" y="763146"/>
                  </a:lnTo>
                  <a:lnTo>
                    <a:pt x="1166634" y="848871"/>
                  </a:lnTo>
                  <a:lnTo>
                    <a:pt x="1185326" y="884966"/>
                  </a:lnTo>
                  <a:lnTo>
                    <a:pt x="1190482" y="977136"/>
                  </a:lnTo>
                  <a:lnTo>
                    <a:pt x="1211752" y="1046103"/>
                  </a:lnTo>
                  <a:lnTo>
                    <a:pt x="1262027" y="1032567"/>
                  </a:lnTo>
                  <a:lnTo>
                    <a:pt x="1306501" y="999695"/>
                  </a:lnTo>
                  <a:lnTo>
                    <a:pt x="1321325" y="994539"/>
                  </a:lnTo>
                  <a:lnTo>
                    <a:pt x="1347752" y="973269"/>
                  </a:lnTo>
                  <a:lnTo>
                    <a:pt x="1362576" y="918482"/>
                  </a:lnTo>
                  <a:lnTo>
                    <a:pt x="1376112" y="896567"/>
                  </a:lnTo>
                  <a:lnTo>
                    <a:pt x="1380624" y="866918"/>
                  </a:lnTo>
                  <a:lnTo>
                    <a:pt x="1394159" y="848871"/>
                  </a:lnTo>
                  <a:lnTo>
                    <a:pt x="1411562" y="835980"/>
                  </a:lnTo>
                  <a:lnTo>
                    <a:pt x="1425742" y="842425"/>
                  </a:lnTo>
                  <a:lnTo>
                    <a:pt x="1438633" y="846937"/>
                  </a:lnTo>
                  <a:lnTo>
                    <a:pt x="1434766" y="868852"/>
                  </a:lnTo>
                  <a:lnTo>
                    <a:pt x="1418008" y="881743"/>
                  </a:lnTo>
                  <a:lnTo>
                    <a:pt x="1407695" y="900435"/>
                  </a:lnTo>
                  <a:lnTo>
                    <a:pt x="1398027" y="921705"/>
                  </a:lnTo>
                  <a:lnTo>
                    <a:pt x="1375467" y="963601"/>
                  </a:lnTo>
                  <a:lnTo>
                    <a:pt x="1363221" y="1012586"/>
                  </a:lnTo>
                  <a:lnTo>
                    <a:pt x="1361287" y="1047392"/>
                  </a:lnTo>
                  <a:lnTo>
                    <a:pt x="1363865" y="1083487"/>
                  </a:lnTo>
                  <a:lnTo>
                    <a:pt x="1396738" y="1076397"/>
                  </a:lnTo>
                  <a:lnTo>
                    <a:pt x="1427031" y="1086065"/>
                  </a:lnTo>
                  <a:lnTo>
                    <a:pt x="1458614" y="1105401"/>
                  </a:lnTo>
                  <a:lnTo>
                    <a:pt x="1468927" y="1143430"/>
                  </a:lnTo>
                  <a:lnTo>
                    <a:pt x="1467638" y="1186614"/>
                  </a:lnTo>
                  <a:lnTo>
                    <a:pt x="1476017" y="1230444"/>
                  </a:lnTo>
                  <a:lnTo>
                    <a:pt x="1497287" y="1267183"/>
                  </a:lnTo>
                  <a:lnTo>
                    <a:pt x="1520491" y="1303278"/>
                  </a:lnTo>
                  <a:lnTo>
                    <a:pt x="1495998" y="1327771"/>
                  </a:lnTo>
                  <a:lnTo>
                    <a:pt x="1471505" y="1349685"/>
                  </a:lnTo>
                  <a:lnTo>
                    <a:pt x="1441211" y="1358065"/>
                  </a:lnTo>
                  <a:lnTo>
                    <a:pt x="1410918" y="1359353"/>
                  </a:lnTo>
                  <a:lnTo>
                    <a:pt x="1389003" y="1364510"/>
                  </a:lnTo>
                  <a:lnTo>
                    <a:pt x="1329704" y="1356775"/>
                  </a:lnTo>
                  <a:lnTo>
                    <a:pt x="1325837" y="1346462"/>
                  </a:lnTo>
                  <a:lnTo>
                    <a:pt x="1332927" y="1332283"/>
                  </a:lnTo>
                  <a:lnTo>
                    <a:pt x="1327126" y="1320036"/>
                  </a:lnTo>
                  <a:lnTo>
                    <a:pt x="1313591" y="1316169"/>
                  </a:lnTo>
                  <a:lnTo>
                    <a:pt x="1280074" y="1299410"/>
                  </a:lnTo>
                  <a:lnTo>
                    <a:pt x="1234311" y="1216908"/>
                  </a:lnTo>
                  <a:lnTo>
                    <a:pt x="1201439" y="1187904"/>
                  </a:lnTo>
                  <a:lnTo>
                    <a:pt x="1184681" y="1205306"/>
                  </a:lnTo>
                  <a:lnTo>
                    <a:pt x="1170501" y="1226576"/>
                  </a:lnTo>
                  <a:lnTo>
                    <a:pt x="1149231" y="1231088"/>
                  </a:lnTo>
                  <a:lnTo>
                    <a:pt x="1135051" y="1237534"/>
                  </a:lnTo>
                  <a:lnTo>
                    <a:pt x="1120226" y="1242690"/>
                  </a:lnTo>
                  <a:lnTo>
                    <a:pt x="1064150" y="1253648"/>
                  </a:lnTo>
                  <a:lnTo>
                    <a:pt x="1035146" y="1264605"/>
                  </a:lnTo>
                  <a:lnTo>
                    <a:pt x="1005496" y="1270406"/>
                  </a:lnTo>
                  <a:lnTo>
                    <a:pt x="983582" y="1236245"/>
                  </a:lnTo>
                  <a:lnTo>
                    <a:pt x="992605" y="1180813"/>
                  </a:lnTo>
                  <a:lnTo>
                    <a:pt x="955221" y="1173079"/>
                  </a:lnTo>
                  <a:lnTo>
                    <a:pt x="849516" y="1206595"/>
                  </a:lnTo>
                  <a:lnTo>
                    <a:pt x="792151" y="1218842"/>
                  </a:lnTo>
                  <a:lnTo>
                    <a:pt x="743165" y="1223998"/>
                  </a:lnTo>
                  <a:lnTo>
                    <a:pt x="697402" y="1280719"/>
                  </a:lnTo>
                  <a:lnTo>
                    <a:pt x="676132" y="1287164"/>
                  </a:lnTo>
                  <a:lnTo>
                    <a:pt x="655506" y="1301344"/>
                  </a:lnTo>
                  <a:lnTo>
                    <a:pt x="638104" y="1318103"/>
                  </a:lnTo>
                  <a:lnTo>
                    <a:pt x="619411" y="1327126"/>
                  </a:lnTo>
                  <a:lnTo>
                    <a:pt x="596852" y="1330993"/>
                  </a:lnTo>
                  <a:lnTo>
                    <a:pt x="574938" y="1340662"/>
                  </a:lnTo>
                  <a:lnTo>
                    <a:pt x="559468" y="1332927"/>
                  </a:lnTo>
                  <a:lnTo>
                    <a:pt x="554312" y="1324548"/>
                  </a:lnTo>
                  <a:lnTo>
                    <a:pt x="553023" y="1312946"/>
                  </a:lnTo>
                  <a:lnTo>
                    <a:pt x="547222" y="1296832"/>
                  </a:lnTo>
                  <a:lnTo>
                    <a:pt x="538843" y="1283297"/>
                  </a:lnTo>
                  <a:lnTo>
                    <a:pt x="522085" y="1260737"/>
                  </a:lnTo>
                  <a:lnTo>
                    <a:pt x="512416" y="1245268"/>
                  </a:lnTo>
                  <a:lnTo>
                    <a:pt x="526596" y="1233667"/>
                  </a:lnTo>
                  <a:lnTo>
                    <a:pt x="520151" y="1225932"/>
                  </a:lnTo>
                  <a:lnTo>
                    <a:pt x="493724" y="1215619"/>
                  </a:lnTo>
                  <a:lnTo>
                    <a:pt x="469876" y="1175657"/>
                  </a:lnTo>
                  <a:lnTo>
                    <a:pt x="452473" y="1167923"/>
                  </a:lnTo>
                  <a:lnTo>
                    <a:pt x="438938" y="1175657"/>
                  </a:lnTo>
                  <a:lnTo>
                    <a:pt x="432492" y="1175657"/>
                  </a:lnTo>
                  <a:lnTo>
                    <a:pt x="431848" y="1161477"/>
                  </a:lnTo>
                  <a:lnTo>
                    <a:pt x="408644" y="1146652"/>
                  </a:lnTo>
                  <a:lnTo>
                    <a:pt x="388663" y="1149875"/>
                  </a:lnTo>
                  <a:lnTo>
                    <a:pt x="382862" y="1173723"/>
                  </a:lnTo>
                  <a:lnTo>
                    <a:pt x="378995" y="1182103"/>
                  </a:lnTo>
                  <a:lnTo>
                    <a:pt x="372549" y="1175657"/>
                  </a:lnTo>
                  <a:lnTo>
                    <a:pt x="376417" y="1138273"/>
                  </a:lnTo>
                  <a:lnTo>
                    <a:pt x="411222" y="1120871"/>
                  </a:lnTo>
                  <a:lnTo>
                    <a:pt x="441516" y="1111202"/>
                  </a:lnTo>
                  <a:lnTo>
                    <a:pt x="484056" y="1123449"/>
                  </a:lnTo>
                  <a:lnTo>
                    <a:pt x="469232" y="1098311"/>
                  </a:lnTo>
                  <a:lnTo>
                    <a:pt x="460853" y="1088643"/>
                  </a:lnTo>
                  <a:lnTo>
                    <a:pt x="449251" y="1080264"/>
                  </a:lnTo>
                  <a:lnTo>
                    <a:pt x="442161" y="1078975"/>
                  </a:lnTo>
                  <a:lnTo>
                    <a:pt x="434426" y="1083487"/>
                  </a:lnTo>
                  <a:lnTo>
                    <a:pt x="428625" y="1080264"/>
                  </a:lnTo>
                  <a:lnTo>
                    <a:pt x="420890" y="1071885"/>
                  </a:lnTo>
                  <a:lnTo>
                    <a:pt x="414445" y="1062861"/>
                  </a:lnTo>
                  <a:lnTo>
                    <a:pt x="435715" y="1004207"/>
                  </a:lnTo>
                  <a:lnTo>
                    <a:pt x="447962" y="977781"/>
                  </a:lnTo>
                  <a:lnTo>
                    <a:pt x="463431" y="968112"/>
                  </a:lnTo>
                  <a:lnTo>
                    <a:pt x="451829" y="953932"/>
                  </a:lnTo>
                  <a:lnTo>
                    <a:pt x="408644" y="941041"/>
                  </a:lnTo>
                  <a:lnTo>
                    <a:pt x="393175" y="932662"/>
                  </a:lnTo>
                  <a:lnTo>
                    <a:pt x="408644" y="918482"/>
                  </a:lnTo>
                  <a:lnTo>
                    <a:pt x="453763" y="907525"/>
                  </a:lnTo>
                  <a:lnTo>
                    <a:pt x="463431" y="893989"/>
                  </a:lnTo>
                  <a:lnTo>
                    <a:pt x="456341" y="877231"/>
                  </a:lnTo>
                  <a:lnTo>
                    <a:pt x="440227" y="873364"/>
                  </a:lnTo>
                  <a:lnTo>
                    <a:pt x="406710" y="872719"/>
                  </a:lnTo>
                  <a:lnTo>
                    <a:pt x="400265" y="868207"/>
                  </a:lnTo>
                  <a:lnTo>
                    <a:pt x="388018" y="853383"/>
                  </a:lnTo>
                  <a:lnTo>
                    <a:pt x="379639" y="846293"/>
                  </a:lnTo>
                  <a:lnTo>
                    <a:pt x="379639" y="837269"/>
                  </a:lnTo>
                  <a:lnTo>
                    <a:pt x="393175" y="837269"/>
                  </a:lnTo>
                  <a:lnTo>
                    <a:pt x="377706" y="808909"/>
                  </a:lnTo>
                  <a:lnTo>
                    <a:pt x="396398" y="798596"/>
                  </a:lnTo>
                  <a:lnTo>
                    <a:pt x="417023" y="792151"/>
                  </a:lnTo>
                  <a:lnTo>
                    <a:pt x="437004" y="763790"/>
                  </a:lnTo>
                  <a:lnTo>
                    <a:pt x="478900" y="752188"/>
                  </a:lnTo>
                  <a:lnTo>
                    <a:pt x="498881" y="741231"/>
                  </a:lnTo>
                  <a:lnTo>
                    <a:pt x="438938" y="741231"/>
                  </a:lnTo>
                  <a:lnTo>
                    <a:pt x="424758" y="749610"/>
                  </a:lnTo>
                  <a:lnTo>
                    <a:pt x="402843" y="782482"/>
                  </a:lnTo>
                  <a:lnTo>
                    <a:pt x="386729" y="785705"/>
                  </a:lnTo>
                  <a:lnTo>
                    <a:pt x="376417" y="773459"/>
                  </a:lnTo>
                  <a:lnTo>
                    <a:pt x="367393" y="749610"/>
                  </a:lnTo>
                  <a:lnTo>
                    <a:pt x="361592" y="725762"/>
                  </a:lnTo>
                  <a:lnTo>
                    <a:pt x="362236" y="711582"/>
                  </a:lnTo>
                  <a:lnTo>
                    <a:pt x="383507" y="686445"/>
                  </a:lnTo>
                  <a:lnTo>
                    <a:pt x="393175" y="670975"/>
                  </a:lnTo>
                  <a:lnTo>
                    <a:pt x="389952" y="663885"/>
                  </a:lnTo>
                  <a:lnTo>
                    <a:pt x="370616" y="670975"/>
                  </a:lnTo>
                  <a:lnTo>
                    <a:pt x="361592" y="663241"/>
                  </a:lnTo>
                  <a:lnTo>
                    <a:pt x="353213" y="657440"/>
                  </a:lnTo>
                  <a:lnTo>
                    <a:pt x="348701" y="656795"/>
                  </a:lnTo>
                  <a:lnTo>
                    <a:pt x="344189" y="645193"/>
                  </a:lnTo>
                  <a:lnTo>
                    <a:pt x="348701" y="634236"/>
                  </a:lnTo>
                  <a:lnTo>
                    <a:pt x="347412" y="622634"/>
                  </a:lnTo>
                  <a:lnTo>
                    <a:pt x="342255" y="600719"/>
                  </a:lnTo>
                  <a:lnTo>
                    <a:pt x="336455" y="591696"/>
                  </a:lnTo>
                  <a:lnTo>
                    <a:pt x="335810" y="585895"/>
                  </a:lnTo>
                  <a:lnTo>
                    <a:pt x="349990" y="585250"/>
                  </a:lnTo>
                  <a:lnTo>
                    <a:pt x="369971" y="575582"/>
                  </a:lnTo>
                  <a:lnTo>
                    <a:pt x="391241" y="576227"/>
                  </a:lnTo>
                  <a:lnTo>
                    <a:pt x="393175" y="560758"/>
                  </a:lnTo>
                  <a:lnTo>
                    <a:pt x="398976" y="547222"/>
                  </a:lnTo>
                  <a:lnTo>
                    <a:pt x="390597" y="536265"/>
                  </a:lnTo>
                  <a:lnTo>
                    <a:pt x="378995" y="533686"/>
                  </a:lnTo>
                  <a:lnTo>
                    <a:pt x="362236" y="517573"/>
                  </a:lnTo>
                  <a:lnTo>
                    <a:pt x="372549" y="502748"/>
                  </a:lnTo>
                  <a:lnTo>
                    <a:pt x="387374" y="491146"/>
                  </a:lnTo>
                  <a:lnTo>
                    <a:pt x="377706" y="473099"/>
                  </a:lnTo>
                  <a:lnTo>
                    <a:pt x="353213" y="468587"/>
                  </a:lnTo>
                  <a:lnTo>
                    <a:pt x="348057" y="447317"/>
                  </a:lnTo>
                  <a:lnTo>
                    <a:pt x="355791" y="431848"/>
                  </a:lnTo>
                  <a:lnTo>
                    <a:pt x="379639" y="427980"/>
                  </a:lnTo>
                  <a:lnTo>
                    <a:pt x="366104" y="412511"/>
                  </a:lnTo>
                  <a:lnTo>
                    <a:pt x="361592" y="404777"/>
                  </a:lnTo>
                  <a:lnTo>
                    <a:pt x="358369" y="393175"/>
                  </a:lnTo>
                  <a:lnTo>
                    <a:pt x="349345" y="400909"/>
                  </a:lnTo>
                  <a:lnTo>
                    <a:pt x="335166" y="416378"/>
                  </a:lnTo>
                  <a:lnTo>
                    <a:pt x="319052" y="423469"/>
                  </a:lnTo>
                  <a:lnTo>
                    <a:pt x="315829" y="432492"/>
                  </a:lnTo>
                  <a:lnTo>
                    <a:pt x="316473" y="441516"/>
                  </a:lnTo>
                  <a:lnTo>
                    <a:pt x="323564" y="452473"/>
                  </a:lnTo>
                  <a:lnTo>
                    <a:pt x="324853" y="473743"/>
                  </a:lnTo>
                  <a:lnTo>
                    <a:pt x="317118" y="498881"/>
                  </a:lnTo>
                  <a:lnTo>
                    <a:pt x="321630" y="532397"/>
                  </a:lnTo>
                  <a:lnTo>
                    <a:pt x="310673" y="560758"/>
                  </a:lnTo>
                  <a:lnTo>
                    <a:pt x="301649" y="572359"/>
                  </a:lnTo>
                  <a:lnTo>
                    <a:pt x="282957" y="557535"/>
                  </a:lnTo>
                  <a:lnTo>
                    <a:pt x="262976" y="556890"/>
                  </a:lnTo>
                  <a:lnTo>
                    <a:pt x="243640" y="543355"/>
                  </a:lnTo>
                  <a:lnTo>
                    <a:pt x="248151" y="475032"/>
                  </a:lnTo>
                  <a:lnTo>
                    <a:pt x="254597" y="449895"/>
                  </a:lnTo>
                  <a:lnTo>
                    <a:pt x="242995" y="444739"/>
                  </a:lnTo>
                  <a:lnTo>
                    <a:pt x="246218" y="412511"/>
                  </a:lnTo>
                  <a:lnTo>
                    <a:pt x="235260" y="398976"/>
                  </a:lnTo>
                  <a:lnTo>
                    <a:pt x="219147" y="402198"/>
                  </a:lnTo>
                  <a:lnTo>
                    <a:pt x="209478" y="418312"/>
                  </a:lnTo>
                  <a:lnTo>
                    <a:pt x="206900" y="438938"/>
                  </a:lnTo>
                  <a:lnTo>
                    <a:pt x="199810" y="453762"/>
                  </a:lnTo>
                  <a:lnTo>
                    <a:pt x="176606" y="454407"/>
                  </a:lnTo>
                  <a:lnTo>
                    <a:pt x="186275" y="473743"/>
                  </a:lnTo>
                  <a:lnTo>
                    <a:pt x="204967" y="503393"/>
                  </a:lnTo>
                  <a:lnTo>
                    <a:pt x="211412" y="524663"/>
                  </a:lnTo>
                  <a:lnTo>
                    <a:pt x="200455" y="534331"/>
                  </a:lnTo>
                  <a:lnTo>
                    <a:pt x="201744" y="544644"/>
                  </a:lnTo>
                  <a:lnTo>
                    <a:pt x="219147" y="567847"/>
                  </a:lnTo>
                  <a:lnTo>
                    <a:pt x="203033" y="571070"/>
                  </a:lnTo>
                  <a:lnTo>
                    <a:pt x="190142" y="578805"/>
                  </a:lnTo>
                  <a:lnTo>
                    <a:pt x="179185" y="589118"/>
                  </a:lnTo>
                  <a:lnTo>
                    <a:pt x="170161" y="602653"/>
                  </a:lnTo>
                  <a:lnTo>
                    <a:pt x="170161" y="592985"/>
                  </a:lnTo>
                  <a:lnTo>
                    <a:pt x="166938" y="574938"/>
                  </a:lnTo>
                  <a:lnTo>
                    <a:pt x="163071" y="567847"/>
                  </a:lnTo>
                  <a:lnTo>
                    <a:pt x="177251" y="536909"/>
                  </a:lnTo>
                  <a:lnTo>
                    <a:pt x="147602" y="487279"/>
                  </a:lnTo>
                  <a:lnTo>
                    <a:pt x="156625" y="462786"/>
                  </a:lnTo>
                  <a:lnTo>
                    <a:pt x="148891" y="427980"/>
                  </a:lnTo>
                  <a:lnTo>
                    <a:pt x="129554" y="438938"/>
                  </a:lnTo>
                  <a:lnTo>
                    <a:pt x="103128" y="473099"/>
                  </a:lnTo>
                  <a:lnTo>
                    <a:pt x="83147" y="480189"/>
                  </a:lnTo>
                  <a:lnTo>
                    <a:pt x="70900" y="482767"/>
                  </a:lnTo>
                  <a:lnTo>
                    <a:pt x="60588" y="486634"/>
                  </a:lnTo>
                  <a:lnTo>
                    <a:pt x="50275" y="487279"/>
                  </a:lnTo>
                  <a:lnTo>
                    <a:pt x="38028" y="480189"/>
                  </a:lnTo>
                  <a:lnTo>
                    <a:pt x="30938" y="462141"/>
                  </a:lnTo>
                  <a:lnTo>
                    <a:pt x="29005" y="450540"/>
                  </a:lnTo>
                  <a:lnTo>
                    <a:pt x="34161" y="445383"/>
                  </a:lnTo>
                  <a:lnTo>
                    <a:pt x="76057" y="446028"/>
                  </a:lnTo>
                  <a:lnTo>
                    <a:pt x="87014" y="438293"/>
                  </a:lnTo>
                  <a:lnTo>
                    <a:pt x="86370" y="419601"/>
                  </a:lnTo>
                  <a:lnTo>
                    <a:pt x="75412" y="399620"/>
                  </a:lnTo>
                  <a:lnTo>
                    <a:pt x="59943" y="391886"/>
                  </a:lnTo>
                  <a:lnTo>
                    <a:pt x="43829" y="386729"/>
                  </a:lnTo>
                  <a:lnTo>
                    <a:pt x="30294" y="375772"/>
                  </a:lnTo>
                  <a:lnTo>
                    <a:pt x="25137" y="391241"/>
                  </a:lnTo>
                  <a:lnTo>
                    <a:pt x="21915" y="422824"/>
                  </a:lnTo>
                  <a:lnTo>
                    <a:pt x="16114" y="437649"/>
                  </a:lnTo>
                  <a:lnTo>
                    <a:pt x="4512" y="448606"/>
                  </a:lnTo>
                  <a:lnTo>
                    <a:pt x="645" y="438293"/>
                  </a:lnTo>
                  <a:lnTo>
                    <a:pt x="1934" y="406066"/>
                  </a:lnTo>
                  <a:lnTo>
                    <a:pt x="0" y="375127"/>
                  </a:lnTo>
                  <a:lnTo>
                    <a:pt x="2578" y="366748"/>
                  </a:lnTo>
                  <a:lnTo>
                    <a:pt x="29005" y="333232"/>
                  </a:lnTo>
                  <a:lnTo>
                    <a:pt x="34161" y="321630"/>
                  </a:lnTo>
                  <a:lnTo>
                    <a:pt x="38028" y="305516"/>
                  </a:lnTo>
                  <a:lnTo>
                    <a:pt x="41251" y="317763"/>
                  </a:lnTo>
                  <a:lnTo>
                    <a:pt x="50919" y="339677"/>
                  </a:lnTo>
                  <a:lnTo>
                    <a:pt x="58009" y="349990"/>
                  </a:lnTo>
                  <a:lnTo>
                    <a:pt x="63166" y="344834"/>
                  </a:lnTo>
                  <a:lnTo>
                    <a:pt x="70256" y="345478"/>
                  </a:lnTo>
                  <a:lnTo>
                    <a:pt x="86370" y="349990"/>
                  </a:lnTo>
                  <a:lnTo>
                    <a:pt x="76057" y="334521"/>
                  </a:lnTo>
                  <a:lnTo>
                    <a:pt x="65099" y="315184"/>
                  </a:lnTo>
                  <a:lnTo>
                    <a:pt x="94104" y="323563"/>
                  </a:lnTo>
                  <a:lnTo>
                    <a:pt x="106351" y="320341"/>
                  </a:lnTo>
                  <a:lnTo>
                    <a:pt x="114085" y="305516"/>
                  </a:lnTo>
                  <a:lnTo>
                    <a:pt x="87659" y="303582"/>
                  </a:lnTo>
                  <a:lnTo>
                    <a:pt x="71545" y="296492"/>
                  </a:lnTo>
                  <a:lnTo>
                    <a:pt x="69611" y="280379"/>
                  </a:lnTo>
                  <a:lnTo>
                    <a:pt x="86370" y="253308"/>
                  </a:lnTo>
                  <a:lnTo>
                    <a:pt x="63810" y="233971"/>
                  </a:lnTo>
                  <a:lnTo>
                    <a:pt x="65099" y="216568"/>
                  </a:lnTo>
                  <a:lnTo>
                    <a:pt x="82502" y="201744"/>
                  </a:lnTo>
                  <a:lnTo>
                    <a:pt x="107640" y="192720"/>
                  </a:lnTo>
                  <a:lnTo>
                    <a:pt x="101194" y="224303"/>
                  </a:lnTo>
                  <a:lnTo>
                    <a:pt x="103772" y="232682"/>
                  </a:lnTo>
                  <a:lnTo>
                    <a:pt x="117308" y="235905"/>
                  </a:lnTo>
                  <a:lnTo>
                    <a:pt x="143090" y="235260"/>
                  </a:lnTo>
                  <a:lnTo>
                    <a:pt x="149535" y="230748"/>
                  </a:lnTo>
                  <a:lnTo>
                    <a:pt x="156625" y="219147"/>
                  </a:lnTo>
                  <a:lnTo>
                    <a:pt x="157915" y="190142"/>
                  </a:lnTo>
                  <a:lnTo>
                    <a:pt x="155336" y="152113"/>
                  </a:lnTo>
                  <a:lnTo>
                    <a:pt x="160493" y="120531"/>
                  </a:lnTo>
                  <a:lnTo>
                    <a:pt x="184341" y="112796"/>
                  </a:lnTo>
                  <a:lnTo>
                    <a:pt x="181118" y="130843"/>
                  </a:lnTo>
                  <a:lnTo>
                    <a:pt x="181763" y="157914"/>
                  </a:lnTo>
                  <a:lnTo>
                    <a:pt x="186275" y="186275"/>
                  </a:lnTo>
                  <a:lnTo>
                    <a:pt x="199166" y="219791"/>
                  </a:lnTo>
                  <a:lnTo>
                    <a:pt x="192720" y="231393"/>
                  </a:lnTo>
                  <a:lnTo>
                    <a:pt x="183052" y="242350"/>
                  </a:lnTo>
                  <a:lnTo>
                    <a:pt x="176606" y="253308"/>
                  </a:lnTo>
                  <a:lnTo>
                    <a:pt x="176606" y="264909"/>
                  </a:lnTo>
                  <a:lnTo>
                    <a:pt x="183052" y="283602"/>
                  </a:lnTo>
                  <a:lnTo>
                    <a:pt x="184341" y="288758"/>
                  </a:lnTo>
                  <a:lnTo>
                    <a:pt x="178540" y="295203"/>
                  </a:lnTo>
                  <a:lnTo>
                    <a:pt x="156625" y="310028"/>
                  </a:lnTo>
                  <a:lnTo>
                    <a:pt x="157270" y="320985"/>
                  </a:lnTo>
                  <a:lnTo>
                    <a:pt x="160493" y="332587"/>
                  </a:lnTo>
                  <a:lnTo>
                    <a:pt x="166294" y="339677"/>
                  </a:lnTo>
                  <a:lnTo>
                    <a:pt x="173384" y="336454"/>
                  </a:lnTo>
                  <a:lnTo>
                    <a:pt x="190786" y="320341"/>
                  </a:lnTo>
                  <a:lnTo>
                    <a:pt x="203677" y="320341"/>
                  </a:lnTo>
                  <a:lnTo>
                    <a:pt x="232682" y="340322"/>
                  </a:lnTo>
                  <a:lnTo>
                    <a:pt x="211412" y="294559"/>
                  </a:lnTo>
                  <a:lnTo>
                    <a:pt x="204322" y="266199"/>
                  </a:lnTo>
                  <a:lnTo>
                    <a:pt x="215279" y="253308"/>
                  </a:lnTo>
                  <a:lnTo>
                    <a:pt x="231393" y="274578"/>
                  </a:lnTo>
                  <a:lnTo>
                    <a:pt x="241706" y="281023"/>
                  </a:lnTo>
                  <a:lnTo>
                    <a:pt x="246218" y="266843"/>
                  </a:lnTo>
                  <a:lnTo>
                    <a:pt x="250730" y="262976"/>
                  </a:lnTo>
                  <a:lnTo>
                    <a:pt x="261042" y="258464"/>
                  </a:lnTo>
                  <a:lnTo>
                    <a:pt x="281668" y="253308"/>
                  </a:lnTo>
                  <a:lnTo>
                    <a:pt x="281668" y="245573"/>
                  </a:lnTo>
                  <a:lnTo>
                    <a:pt x="273289" y="244284"/>
                  </a:lnTo>
                  <a:lnTo>
                    <a:pt x="253952" y="235905"/>
                  </a:lnTo>
                  <a:lnTo>
                    <a:pt x="253952" y="228170"/>
                  </a:lnTo>
                  <a:lnTo>
                    <a:pt x="278445" y="222369"/>
                  </a:lnTo>
                  <a:lnTo>
                    <a:pt x="292625" y="198521"/>
                  </a:lnTo>
                  <a:lnTo>
                    <a:pt x="296493" y="170161"/>
                  </a:lnTo>
                  <a:lnTo>
                    <a:pt x="288758" y="148891"/>
                  </a:lnTo>
                  <a:lnTo>
                    <a:pt x="279734" y="145668"/>
                  </a:lnTo>
                  <a:lnTo>
                    <a:pt x="252663" y="145024"/>
                  </a:lnTo>
                  <a:lnTo>
                    <a:pt x="239772" y="139867"/>
                  </a:lnTo>
                  <a:lnTo>
                    <a:pt x="230104" y="127621"/>
                  </a:lnTo>
                  <a:lnTo>
                    <a:pt x="226881" y="116019"/>
                  </a:lnTo>
                  <a:lnTo>
                    <a:pt x="231393" y="112151"/>
                  </a:lnTo>
                  <a:lnTo>
                    <a:pt x="246218" y="122464"/>
                  </a:lnTo>
                  <a:lnTo>
                    <a:pt x="252663" y="102483"/>
                  </a:lnTo>
                  <a:lnTo>
                    <a:pt x="245573" y="90881"/>
                  </a:lnTo>
                  <a:lnTo>
                    <a:pt x="230104" y="86370"/>
                  </a:lnTo>
                  <a:lnTo>
                    <a:pt x="211412" y="87658"/>
                  </a:lnTo>
                  <a:lnTo>
                    <a:pt x="219147" y="77990"/>
                  </a:lnTo>
                  <a:lnTo>
                    <a:pt x="228815" y="70900"/>
                  </a:lnTo>
                  <a:lnTo>
                    <a:pt x="239772" y="68967"/>
                  </a:lnTo>
                  <a:lnTo>
                    <a:pt x="250085" y="74768"/>
                  </a:lnTo>
                  <a:lnTo>
                    <a:pt x="259753" y="81858"/>
                  </a:lnTo>
                  <a:lnTo>
                    <a:pt x="268132" y="83791"/>
                  </a:lnTo>
                  <a:lnTo>
                    <a:pt x="272000" y="79924"/>
                  </a:lnTo>
                  <a:lnTo>
                    <a:pt x="267488" y="70256"/>
                  </a:lnTo>
                  <a:lnTo>
                    <a:pt x="267488" y="60588"/>
                  </a:lnTo>
                  <a:lnTo>
                    <a:pt x="305516" y="59943"/>
                  </a:lnTo>
                  <a:lnTo>
                    <a:pt x="323564" y="66388"/>
                  </a:lnTo>
                  <a:lnTo>
                    <a:pt x="330654" y="83147"/>
                  </a:lnTo>
                  <a:lnTo>
                    <a:pt x="325497" y="93460"/>
                  </a:lnTo>
                  <a:lnTo>
                    <a:pt x="315829" y="104417"/>
                  </a:lnTo>
                  <a:lnTo>
                    <a:pt x="310028" y="119242"/>
                  </a:lnTo>
                  <a:lnTo>
                    <a:pt x="316473" y="139867"/>
                  </a:lnTo>
                  <a:lnTo>
                    <a:pt x="325497" y="130843"/>
                  </a:lnTo>
                  <a:lnTo>
                    <a:pt x="337099" y="124398"/>
                  </a:lnTo>
                  <a:lnTo>
                    <a:pt x="346767" y="125042"/>
                  </a:lnTo>
                  <a:lnTo>
                    <a:pt x="351279" y="135355"/>
                  </a:lnTo>
                  <a:lnTo>
                    <a:pt x="352568" y="144379"/>
                  </a:lnTo>
                  <a:lnTo>
                    <a:pt x="357080" y="152758"/>
                  </a:lnTo>
                  <a:lnTo>
                    <a:pt x="358369" y="161137"/>
                  </a:lnTo>
                  <a:lnTo>
                    <a:pt x="346767" y="175962"/>
                  </a:lnTo>
                  <a:lnTo>
                    <a:pt x="344189" y="183696"/>
                  </a:lnTo>
                  <a:lnTo>
                    <a:pt x="344189" y="240417"/>
                  </a:lnTo>
                  <a:lnTo>
                    <a:pt x="347412" y="257175"/>
                  </a:lnTo>
                  <a:lnTo>
                    <a:pt x="355146" y="268777"/>
                  </a:lnTo>
                  <a:lnTo>
                    <a:pt x="362236" y="273289"/>
                  </a:lnTo>
                  <a:lnTo>
                    <a:pt x="366104" y="266843"/>
                  </a:lnTo>
                  <a:lnTo>
                    <a:pt x="369971" y="235260"/>
                  </a:lnTo>
                  <a:lnTo>
                    <a:pt x="388663" y="174028"/>
                  </a:lnTo>
                  <a:lnTo>
                    <a:pt x="393175" y="144379"/>
                  </a:lnTo>
                  <a:lnTo>
                    <a:pt x="398331" y="137289"/>
                  </a:lnTo>
                  <a:lnTo>
                    <a:pt x="410578" y="145668"/>
                  </a:lnTo>
                  <a:lnTo>
                    <a:pt x="428625" y="165004"/>
                  </a:lnTo>
                  <a:lnTo>
                    <a:pt x="435715" y="179185"/>
                  </a:lnTo>
                  <a:lnTo>
                    <a:pt x="440872" y="192075"/>
                  </a:lnTo>
                  <a:lnTo>
                    <a:pt x="448606" y="200455"/>
                  </a:lnTo>
                  <a:lnTo>
                    <a:pt x="463431" y="201099"/>
                  </a:lnTo>
                  <a:lnTo>
                    <a:pt x="463431" y="192720"/>
                  </a:lnTo>
                  <a:lnTo>
                    <a:pt x="455696" y="183052"/>
                  </a:lnTo>
                  <a:lnTo>
                    <a:pt x="447317" y="157270"/>
                  </a:lnTo>
                  <a:lnTo>
                    <a:pt x="438938" y="144379"/>
                  </a:lnTo>
                  <a:lnTo>
                    <a:pt x="376417" y="77990"/>
                  </a:lnTo>
                  <a:lnTo>
                    <a:pt x="372549" y="74768"/>
                  </a:lnTo>
                  <a:lnTo>
                    <a:pt x="375772" y="60588"/>
                  </a:lnTo>
                  <a:lnTo>
                    <a:pt x="384151" y="62521"/>
                  </a:lnTo>
                  <a:lnTo>
                    <a:pt x="395109" y="72189"/>
                  </a:lnTo>
                  <a:lnTo>
                    <a:pt x="411222" y="92815"/>
                  </a:lnTo>
                  <a:lnTo>
                    <a:pt x="419601" y="99905"/>
                  </a:lnTo>
                  <a:lnTo>
                    <a:pt x="430559" y="105061"/>
                  </a:lnTo>
                  <a:lnTo>
                    <a:pt x="442805" y="105061"/>
                  </a:lnTo>
                  <a:lnTo>
                    <a:pt x="452473" y="99260"/>
                  </a:lnTo>
                  <a:lnTo>
                    <a:pt x="453118" y="90881"/>
                  </a:lnTo>
                  <a:lnTo>
                    <a:pt x="446672" y="82502"/>
                  </a:lnTo>
                  <a:lnTo>
                    <a:pt x="431848" y="78635"/>
                  </a:lnTo>
                  <a:lnTo>
                    <a:pt x="412511" y="69611"/>
                  </a:lnTo>
                  <a:lnTo>
                    <a:pt x="391241" y="49630"/>
                  </a:lnTo>
                  <a:lnTo>
                    <a:pt x="382218" y="19981"/>
                  </a:lnTo>
                  <a:lnTo>
                    <a:pt x="379639" y="0"/>
                  </a:lnTo>
                  <a:lnTo>
                    <a:pt x="398331" y="0"/>
                  </a:lnTo>
                  <a:lnTo>
                    <a:pt x="414445" y="7734"/>
                  </a:lnTo>
                  <a:lnTo>
                    <a:pt x="429270" y="20625"/>
                  </a:lnTo>
                  <a:lnTo>
                    <a:pt x="469232" y="48341"/>
                  </a:lnTo>
                  <a:lnTo>
                    <a:pt x="476966" y="56720"/>
                  </a:lnTo>
                  <a:lnTo>
                    <a:pt x="492435" y="67678"/>
                  </a:lnTo>
                  <a:lnTo>
                    <a:pt x="507260" y="75412"/>
                  </a:lnTo>
                  <a:lnTo>
                    <a:pt x="517573" y="92815"/>
                  </a:lnTo>
                  <a:lnTo>
                    <a:pt x="513061" y="110218"/>
                  </a:lnTo>
                  <a:lnTo>
                    <a:pt x="502748" y="121820"/>
                  </a:lnTo>
                  <a:lnTo>
                    <a:pt x="505326" y="131488"/>
                  </a:lnTo>
                  <a:lnTo>
                    <a:pt x="514995" y="150824"/>
                  </a:lnTo>
                  <a:lnTo>
                    <a:pt x="516284" y="162426"/>
                  </a:lnTo>
                  <a:lnTo>
                    <a:pt x="512416" y="183696"/>
                  </a:lnTo>
                  <a:lnTo>
                    <a:pt x="524018" y="175962"/>
                  </a:lnTo>
                  <a:lnTo>
                    <a:pt x="528530" y="166294"/>
                  </a:lnTo>
                  <a:lnTo>
                    <a:pt x="531108" y="155981"/>
                  </a:lnTo>
                  <a:lnTo>
                    <a:pt x="527241" y="124398"/>
                  </a:lnTo>
                  <a:lnTo>
                    <a:pt x="531108" y="114085"/>
                  </a:lnTo>
                  <a:lnTo>
                    <a:pt x="547222" y="85080"/>
                  </a:lnTo>
                  <a:lnTo>
                    <a:pt x="563980" y="77346"/>
                  </a:lnTo>
                  <a:lnTo>
                    <a:pt x="580094" y="77346"/>
                  </a:lnTo>
                  <a:lnTo>
                    <a:pt x="597497" y="79279"/>
                  </a:lnTo>
                  <a:lnTo>
                    <a:pt x="616833" y="87014"/>
                  </a:lnTo>
                  <a:lnTo>
                    <a:pt x="641971" y="93460"/>
                  </a:lnTo>
                  <a:lnTo>
                    <a:pt x="659374" y="105061"/>
                  </a:lnTo>
                  <a:lnTo>
                    <a:pt x="681288" y="126976"/>
                  </a:lnTo>
                  <a:lnTo>
                    <a:pt x="682577" y="154692"/>
                  </a:lnTo>
                  <a:lnTo>
                    <a:pt x="666464" y="209478"/>
                  </a:lnTo>
                  <a:lnTo>
                    <a:pt x="678710" y="201744"/>
                  </a:lnTo>
                  <a:lnTo>
                    <a:pt x="698047" y="176606"/>
                  </a:lnTo>
                  <a:lnTo>
                    <a:pt x="708359" y="174673"/>
                  </a:lnTo>
                  <a:lnTo>
                    <a:pt x="715449" y="185630"/>
                  </a:lnTo>
                  <a:lnTo>
                    <a:pt x="719961" y="204322"/>
                  </a:lnTo>
                  <a:lnTo>
                    <a:pt x="721895" y="240417"/>
                  </a:lnTo>
                  <a:lnTo>
                    <a:pt x="721250" y="248151"/>
                  </a:lnTo>
                  <a:lnTo>
                    <a:pt x="716094" y="265554"/>
                  </a:lnTo>
                  <a:lnTo>
                    <a:pt x="715449" y="275867"/>
                  </a:lnTo>
                  <a:lnTo>
                    <a:pt x="717383" y="286180"/>
                  </a:lnTo>
                  <a:lnTo>
                    <a:pt x="726407" y="301649"/>
                  </a:lnTo>
                  <a:lnTo>
                    <a:pt x="734786" y="340966"/>
                  </a:lnTo>
                  <a:lnTo>
                    <a:pt x="732208" y="352568"/>
                  </a:lnTo>
                  <a:lnTo>
                    <a:pt x="715449" y="357725"/>
                  </a:lnTo>
                  <a:lnTo>
                    <a:pt x="718672" y="368682"/>
                  </a:lnTo>
                  <a:lnTo>
                    <a:pt x="722539" y="375772"/>
                  </a:lnTo>
                  <a:lnTo>
                    <a:pt x="728340" y="380928"/>
                  </a:lnTo>
                  <a:lnTo>
                    <a:pt x="736719" y="384796"/>
                  </a:lnTo>
                  <a:lnTo>
                    <a:pt x="742520" y="355791"/>
                  </a:lnTo>
                  <a:lnTo>
                    <a:pt x="752833" y="339033"/>
                  </a:lnTo>
                  <a:lnTo>
                    <a:pt x="757989" y="320985"/>
                  </a:lnTo>
                  <a:lnTo>
                    <a:pt x="749610" y="288758"/>
                  </a:lnTo>
                  <a:lnTo>
                    <a:pt x="770236" y="295203"/>
                  </a:lnTo>
                  <a:lnTo>
                    <a:pt x="791506" y="297781"/>
                  </a:lnTo>
                  <a:lnTo>
                    <a:pt x="756700" y="258464"/>
                  </a:lnTo>
                  <a:lnTo>
                    <a:pt x="746388" y="237194"/>
                  </a:lnTo>
                  <a:lnTo>
                    <a:pt x="767013" y="228170"/>
                  </a:lnTo>
                  <a:lnTo>
                    <a:pt x="785705" y="224948"/>
                  </a:lnTo>
                  <a:lnTo>
                    <a:pt x="830179" y="206900"/>
                  </a:lnTo>
                  <a:lnTo>
                    <a:pt x="849516" y="192075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E8BED943-89B6-4298-9C14-9BDD074A4FCE}"/>
                </a:ext>
              </a:extLst>
            </p:cNvPr>
            <p:cNvSpPr/>
            <p:nvPr/>
          </p:nvSpPr>
          <p:spPr>
            <a:xfrm>
              <a:off x="8676556" y="3674171"/>
              <a:ext cx="186690" cy="218563"/>
            </a:xfrm>
            <a:custGeom>
              <a:avLst/>
              <a:gdLst>
                <a:gd name="connsiteX0" fmla="*/ 136000 w 264265"/>
                <a:gd name="connsiteY0" fmla="*/ 1934 h 309383"/>
                <a:gd name="connsiteX1" fmla="*/ 133422 w 264265"/>
                <a:gd name="connsiteY1" fmla="*/ 11602 h 309383"/>
                <a:gd name="connsiteX2" fmla="*/ 137289 w 264265"/>
                <a:gd name="connsiteY2" fmla="*/ 21270 h 309383"/>
                <a:gd name="connsiteX3" fmla="*/ 144379 w 264265"/>
                <a:gd name="connsiteY3" fmla="*/ 29005 h 309383"/>
                <a:gd name="connsiteX4" fmla="*/ 153403 w 264265"/>
                <a:gd name="connsiteY4" fmla="*/ 33517 h 309383"/>
                <a:gd name="connsiteX5" fmla="*/ 159204 w 264265"/>
                <a:gd name="connsiteY5" fmla="*/ 47697 h 309383"/>
                <a:gd name="connsiteX6" fmla="*/ 155336 w 264265"/>
                <a:gd name="connsiteY6" fmla="*/ 69611 h 309383"/>
                <a:gd name="connsiteX7" fmla="*/ 186275 w 264265"/>
                <a:gd name="connsiteY7" fmla="*/ 78635 h 309383"/>
                <a:gd name="connsiteX8" fmla="*/ 219147 w 264265"/>
                <a:gd name="connsiteY8" fmla="*/ 70900 h 309383"/>
                <a:gd name="connsiteX9" fmla="*/ 230749 w 264265"/>
                <a:gd name="connsiteY9" fmla="*/ 54142 h 309383"/>
                <a:gd name="connsiteX10" fmla="*/ 244929 w 264265"/>
                <a:gd name="connsiteY10" fmla="*/ 57365 h 309383"/>
                <a:gd name="connsiteX11" fmla="*/ 243640 w 264265"/>
                <a:gd name="connsiteY11" fmla="*/ 71545 h 309383"/>
                <a:gd name="connsiteX12" fmla="*/ 255886 w 264265"/>
                <a:gd name="connsiteY12" fmla="*/ 78635 h 309383"/>
                <a:gd name="connsiteX13" fmla="*/ 257820 w 264265"/>
                <a:gd name="connsiteY13" fmla="*/ 101194 h 309383"/>
                <a:gd name="connsiteX14" fmla="*/ 268132 w 264265"/>
                <a:gd name="connsiteY14" fmla="*/ 134711 h 309383"/>
                <a:gd name="connsiteX15" fmla="*/ 263621 w 264265"/>
                <a:gd name="connsiteY15" fmla="*/ 164360 h 309383"/>
                <a:gd name="connsiteX16" fmla="*/ 250085 w 264265"/>
                <a:gd name="connsiteY16" fmla="*/ 186275 h 309383"/>
                <a:gd name="connsiteX17" fmla="*/ 235260 w 264265"/>
                <a:gd name="connsiteY17" fmla="*/ 241061 h 309383"/>
                <a:gd name="connsiteX18" fmla="*/ 208834 w 264265"/>
                <a:gd name="connsiteY18" fmla="*/ 262331 h 309383"/>
                <a:gd name="connsiteX19" fmla="*/ 194009 w 264265"/>
                <a:gd name="connsiteY19" fmla="*/ 267488 h 309383"/>
                <a:gd name="connsiteX20" fmla="*/ 149535 w 264265"/>
                <a:gd name="connsiteY20" fmla="*/ 300360 h 309383"/>
                <a:gd name="connsiteX21" fmla="*/ 99261 w 264265"/>
                <a:gd name="connsiteY21" fmla="*/ 313895 h 309383"/>
                <a:gd name="connsiteX22" fmla="*/ 77990 w 264265"/>
                <a:gd name="connsiteY22" fmla="*/ 244929 h 309383"/>
                <a:gd name="connsiteX23" fmla="*/ 72834 w 264265"/>
                <a:gd name="connsiteY23" fmla="*/ 152758 h 309383"/>
                <a:gd name="connsiteX24" fmla="*/ 54142 w 264265"/>
                <a:gd name="connsiteY24" fmla="*/ 116663 h 309383"/>
                <a:gd name="connsiteX25" fmla="*/ 0 w 264265"/>
                <a:gd name="connsiteY25" fmla="*/ 30938 h 309383"/>
                <a:gd name="connsiteX26" fmla="*/ 112796 w 264265"/>
                <a:gd name="connsiteY26" fmla="*/ 0 h 309383"/>
                <a:gd name="connsiteX27" fmla="*/ 136000 w 264265"/>
                <a:gd name="connsiteY27" fmla="*/ 1934 h 309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64265" h="309383">
                  <a:moveTo>
                    <a:pt x="136000" y="1934"/>
                  </a:moveTo>
                  <a:lnTo>
                    <a:pt x="133422" y="11602"/>
                  </a:lnTo>
                  <a:lnTo>
                    <a:pt x="137289" y="21270"/>
                  </a:lnTo>
                  <a:lnTo>
                    <a:pt x="144379" y="29005"/>
                  </a:lnTo>
                  <a:lnTo>
                    <a:pt x="153403" y="33517"/>
                  </a:lnTo>
                  <a:lnTo>
                    <a:pt x="159204" y="47697"/>
                  </a:lnTo>
                  <a:lnTo>
                    <a:pt x="155336" y="69611"/>
                  </a:lnTo>
                  <a:lnTo>
                    <a:pt x="186275" y="78635"/>
                  </a:lnTo>
                  <a:lnTo>
                    <a:pt x="219147" y="70900"/>
                  </a:lnTo>
                  <a:lnTo>
                    <a:pt x="230749" y="54142"/>
                  </a:lnTo>
                  <a:lnTo>
                    <a:pt x="244929" y="57365"/>
                  </a:lnTo>
                  <a:lnTo>
                    <a:pt x="243640" y="71545"/>
                  </a:lnTo>
                  <a:lnTo>
                    <a:pt x="255886" y="78635"/>
                  </a:lnTo>
                  <a:lnTo>
                    <a:pt x="257820" y="101194"/>
                  </a:lnTo>
                  <a:lnTo>
                    <a:pt x="268132" y="134711"/>
                  </a:lnTo>
                  <a:lnTo>
                    <a:pt x="263621" y="164360"/>
                  </a:lnTo>
                  <a:lnTo>
                    <a:pt x="250085" y="186275"/>
                  </a:lnTo>
                  <a:lnTo>
                    <a:pt x="235260" y="241061"/>
                  </a:lnTo>
                  <a:lnTo>
                    <a:pt x="208834" y="262331"/>
                  </a:lnTo>
                  <a:lnTo>
                    <a:pt x="194009" y="267488"/>
                  </a:lnTo>
                  <a:lnTo>
                    <a:pt x="149535" y="300360"/>
                  </a:lnTo>
                  <a:lnTo>
                    <a:pt x="99261" y="313895"/>
                  </a:lnTo>
                  <a:lnTo>
                    <a:pt x="77990" y="244929"/>
                  </a:lnTo>
                  <a:lnTo>
                    <a:pt x="72834" y="152758"/>
                  </a:lnTo>
                  <a:lnTo>
                    <a:pt x="54142" y="116663"/>
                  </a:lnTo>
                  <a:lnTo>
                    <a:pt x="0" y="30938"/>
                  </a:lnTo>
                  <a:lnTo>
                    <a:pt x="112796" y="0"/>
                  </a:lnTo>
                  <a:lnTo>
                    <a:pt x="136000" y="1934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B51454E-3AB4-4862-A367-BF92C316710E}"/>
                </a:ext>
              </a:extLst>
            </p:cNvPr>
            <p:cNvSpPr/>
            <p:nvPr/>
          </p:nvSpPr>
          <p:spPr>
            <a:xfrm>
              <a:off x="9581774" y="4095817"/>
              <a:ext cx="204904" cy="214010"/>
            </a:xfrm>
            <a:custGeom>
              <a:avLst/>
              <a:gdLst>
                <a:gd name="connsiteX0" fmla="*/ 286824 w 290047"/>
                <a:gd name="connsiteY0" fmla="*/ 185630 h 302937"/>
                <a:gd name="connsiteX1" fmla="*/ 270711 w 290047"/>
                <a:gd name="connsiteY1" fmla="*/ 202388 h 302937"/>
                <a:gd name="connsiteX2" fmla="*/ 263621 w 290047"/>
                <a:gd name="connsiteY2" fmla="*/ 199810 h 302937"/>
                <a:gd name="connsiteX3" fmla="*/ 253952 w 290047"/>
                <a:gd name="connsiteY3" fmla="*/ 200455 h 302937"/>
                <a:gd name="connsiteX4" fmla="*/ 253952 w 290047"/>
                <a:gd name="connsiteY4" fmla="*/ 208834 h 302937"/>
                <a:gd name="connsiteX5" fmla="*/ 252663 w 290047"/>
                <a:gd name="connsiteY5" fmla="*/ 219791 h 302937"/>
                <a:gd name="connsiteX6" fmla="*/ 242995 w 290047"/>
                <a:gd name="connsiteY6" fmla="*/ 244929 h 302937"/>
                <a:gd name="connsiteX7" fmla="*/ 242995 w 290047"/>
                <a:gd name="connsiteY7" fmla="*/ 252663 h 302937"/>
                <a:gd name="connsiteX8" fmla="*/ 240417 w 290047"/>
                <a:gd name="connsiteY8" fmla="*/ 264909 h 302937"/>
                <a:gd name="connsiteX9" fmla="*/ 217213 w 290047"/>
                <a:gd name="connsiteY9" fmla="*/ 278445 h 302937"/>
                <a:gd name="connsiteX10" fmla="*/ 158559 w 290047"/>
                <a:gd name="connsiteY10" fmla="*/ 262976 h 302937"/>
                <a:gd name="connsiteX11" fmla="*/ 125687 w 290047"/>
                <a:gd name="connsiteY11" fmla="*/ 259753 h 302937"/>
                <a:gd name="connsiteX12" fmla="*/ 110862 w 290047"/>
                <a:gd name="connsiteY12" fmla="*/ 271355 h 302937"/>
                <a:gd name="connsiteX13" fmla="*/ 96682 w 290047"/>
                <a:gd name="connsiteY13" fmla="*/ 297137 h 302937"/>
                <a:gd name="connsiteX14" fmla="*/ 88303 w 290047"/>
                <a:gd name="connsiteY14" fmla="*/ 303582 h 302937"/>
                <a:gd name="connsiteX15" fmla="*/ 79280 w 290047"/>
                <a:gd name="connsiteY15" fmla="*/ 295848 h 302937"/>
                <a:gd name="connsiteX16" fmla="*/ 66389 w 290047"/>
                <a:gd name="connsiteY16" fmla="*/ 287469 h 302937"/>
                <a:gd name="connsiteX17" fmla="*/ 48341 w 290047"/>
                <a:gd name="connsiteY17" fmla="*/ 272644 h 302937"/>
                <a:gd name="connsiteX18" fmla="*/ 36739 w 290047"/>
                <a:gd name="connsiteY18" fmla="*/ 249440 h 302937"/>
                <a:gd name="connsiteX19" fmla="*/ 21915 w 290047"/>
                <a:gd name="connsiteY19" fmla="*/ 234616 h 302937"/>
                <a:gd name="connsiteX20" fmla="*/ 5801 w 290047"/>
                <a:gd name="connsiteY20" fmla="*/ 228815 h 302937"/>
                <a:gd name="connsiteX21" fmla="*/ 0 w 290047"/>
                <a:gd name="connsiteY21" fmla="*/ 205611 h 302937"/>
                <a:gd name="connsiteX22" fmla="*/ 13536 w 290047"/>
                <a:gd name="connsiteY22" fmla="*/ 185630 h 302937"/>
                <a:gd name="connsiteX23" fmla="*/ 29005 w 290047"/>
                <a:gd name="connsiteY23" fmla="*/ 185630 h 302937"/>
                <a:gd name="connsiteX24" fmla="*/ 45763 w 290047"/>
                <a:gd name="connsiteY24" fmla="*/ 183052 h 302937"/>
                <a:gd name="connsiteX25" fmla="*/ 49630 w 290047"/>
                <a:gd name="connsiteY25" fmla="*/ 170805 h 302937"/>
                <a:gd name="connsiteX26" fmla="*/ 51564 w 290047"/>
                <a:gd name="connsiteY26" fmla="*/ 158559 h 302937"/>
                <a:gd name="connsiteX27" fmla="*/ 42540 w 290047"/>
                <a:gd name="connsiteY27" fmla="*/ 155336 h 302937"/>
                <a:gd name="connsiteX28" fmla="*/ 32872 w 290047"/>
                <a:gd name="connsiteY28" fmla="*/ 153403 h 302937"/>
                <a:gd name="connsiteX29" fmla="*/ 43830 w 290047"/>
                <a:gd name="connsiteY29" fmla="*/ 128910 h 302937"/>
                <a:gd name="connsiteX30" fmla="*/ 61877 w 290047"/>
                <a:gd name="connsiteY30" fmla="*/ 109573 h 302937"/>
                <a:gd name="connsiteX31" fmla="*/ 55431 w 290047"/>
                <a:gd name="connsiteY31" fmla="*/ 52208 h 302937"/>
                <a:gd name="connsiteX32" fmla="*/ 103128 w 290047"/>
                <a:gd name="connsiteY32" fmla="*/ 12246 h 302937"/>
                <a:gd name="connsiteX33" fmla="*/ 168228 w 290047"/>
                <a:gd name="connsiteY33" fmla="*/ 3223 h 302937"/>
                <a:gd name="connsiteX34" fmla="*/ 221725 w 290047"/>
                <a:gd name="connsiteY34" fmla="*/ 0 h 302937"/>
                <a:gd name="connsiteX35" fmla="*/ 262976 w 290047"/>
                <a:gd name="connsiteY35" fmla="*/ 29649 h 302937"/>
                <a:gd name="connsiteX36" fmla="*/ 275867 w 290047"/>
                <a:gd name="connsiteY36" fmla="*/ 52208 h 302937"/>
                <a:gd name="connsiteX37" fmla="*/ 275222 w 290047"/>
                <a:gd name="connsiteY37" fmla="*/ 62521 h 302937"/>
                <a:gd name="connsiteX38" fmla="*/ 270066 w 290047"/>
                <a:gd name="connsiteY38" fmla="*/ 70900 h 302937"/>
                <a:gd name="connsiteX39" fmla="*/ 270711 w 290047"/>
                <a:gd name="connsiteY39" fmla="*/ 102483 h 302937"/>
                <a:gd name="connsiteX40" fmla="*/ 279090 w 290047"/>
                <a:gd name="connsiteY40" fmla="*/ 115374 h 302937"/>
                <a:gd name="connsiteX41" fmla="*/ 290047 w 290047"/>
                <a:gd name="connsiteY41" fmla="*/ 124398 h 302937"/>
                <a:gd name="connsiteX42" fmla="*/ 291981 w 290047"/>
                <a:gd name="connsiteY42" fmla="*/ 144379 h 302937"/>
                <a:gd name="connsiteX43" fmla="*/ 292625 w 290047"/>
                <a:gd name="connsiteY43" fmla="*/ 165649 h 302937"/>
                <a:gd name="connsiteX44" fmla="*/ 286824 w 290047"/>
                <a:gd name="connsiteY44" fmla="*/ 185630 h 302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90047" h="302937">
                  <a:moveTo>
                    <a:pt x="286824" y="185630"/>
                  </a:moveTo>
                  <a:lnTo>
                    <a:pt x="270711" y="202388"/>
                  </a:lnTo>
                  <a:lnTo>
                    <a:pt x="263621" y="199810"/>
                  </a:lnTo>
                  <a:lnTo>
                    <a:pt x="253952" y="200455"/>
                  </a:lnTo>
                  <a:lnTo>
                    <a:pt x="253952" y="208834"/>
                  </a:lnTo>
                  <a:lnTo>
                    <a:pt x="252663" y="219791"/>
                  </a:lnTo>
                  <a:lnTo>
                    <a:pt x="242995" y="244929"/>
                  </a:lnTo>
                  <a:lnTo>
                    <a:pt x="242995" y="252663"/>
                  </a:lnTo>
                  <a:lnTo>
                    <a:pt x="240417" y="264909"/>
                  </a:lnTo>
                  <a:lnTo>
                    <a:pt x="217213" y="278445"/>
                  </a:lnTo>
                  <a:lnTo>
                    <a:pt x="158559" y="262976"/>
                  </a:lnTo>
                  <a:lnTo>
                    <a:pt x="125687" y="259753"/>
                  </a:lnTo>
                  <a:lnTo>
                    <a:pt x="110862" y="271355"/>
                  </a:lnTo>
                  <a:lnTo>
                    <a:pt x="96682" y="297137"/>
                  </a:lnTo>
                  <a:lnTo>
                    <a:pt x="88303" y="303582"/>
                  </a:lnTo>
                  <a:lnTo>
                    <a:pt x="79280" y="295848"/>
                  </a:lnTo>
                  <a:lnTo>
                    <a:pt x="66389" y="287469"/>
                  </a:lnTo>
                  <a:lnTo>
                    <a:pt x="48341" y="272644"/>
                  </a:lnTo>
                  <a:lnTo>
                    <a:pt x="36739" y="249440"/>
                  </a:lnTo>
                  <a:lnTo>
                    <a:pt x="21915" y="234616"/>
                  </a:lnTo>
                  <a:lnTo>
                    <a:pt x="5801" y="228815"/>
                  </a:lnTo>
                  <a:lnTo>
                    <a:pt x="0" y="205611"/>
                  </a:lnTo>
                  <a:lnTo>
                    <a:pt x="13536" y="185630"/>
                  </a:lnTo>
                  <a:lnTo>
                    <a:pt x="29005" y="185630"/>
                  </a:lnTo>
                  <a:lnTo>
                    <a:pt x="45763" y="183052"/>
                  </a:lnTo>
                  <a:lnTo>
                    <a:pt x="49630" y="170805"/>
                  </a:lnTo>
                  <a:lnTo>
                    <a:pt x="51564" y="158559"/>
                  </a:lnTo>
                  <a:lnTo>
                    <a:pt x="42540" y="155336"/>
                  </a:lnTo>
                  <a:lnTo>
                    <a:pt x="32872" y="153403"/>
                  </a:lnTo>
                  <a:lnTo>
                    <a:pt x="43830" y="128910"/>
                  </a:lnTo>
                  <a:lnTo>
                    <a:pt x="61877" y="109573"/>
                  </a:lnTo>
                  <a:lnTo>
                    <a:pt x="55431" y="52208"/>
                  </a:lnTo>
                  <a:lnTo>
                    <a:pt x="103128" y="12246"/>
                  </a:lnTo>
                  <a:lnTo>
                    <a:pt x="168228" y="3223"/>
                  </a:lnTo>
                  <a:lnTo>
                    <a:pt x="221725" y="0"/>
                  </a:lnTo>
                  <a:lnTo>
                    <a:pt x="262976" y="29649"/>
                  </a:lnTo>
                  <a:lnTo>
                    <a:pt x="275867" y="52208"/>
                  </a:lnTo>
                  <a:lnTo>
                    <a:pt x="275222" y="62521"/>
                  </a:lnTo>
                  <a:lnTo>
                    <a:pt x="270066" y="70900"/>
                  </a:lnTo>
                  <a:lnTo>
                    <a:pt x="270711" y="102483"/>
                  </a:lnTo>
                  <a:lnTo>
                    <a:pt x="279090" y="115374"/>
                  </a:lnTo>
                  <a:lnTo>
                    <a:pt x="290047" y="124398"/>
                  </a:lnTo>
                  <a:lnTo>
                    <a:pt x="291981" y="144379"/>
                  </a:lnTo>
                  <a:lnTo>
                    <a:pt x="292625" y="165649"/>
                  </a:lnTo>
                  <a:lnTo>
                    <a:pt x="286824" y="185630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F30609EC-DFED-41CD-852D-1FC1821F1BEF}"/>
                </a:ext>
              </a:extLst>
            </p:cNvPr>
            <p:cNvSpPr/>
            <p:nvPr/>
          </p:nvSpPr>
          <p:spPr>
            <a:xfrm>
              <a:off x="8959778" y="4204644"/>
              <a:ext cx="1192994" cy="1124693"/>
            </a:xfrm>
            <a:custGeom>
              <a:avLst/>
              <a:gdLst>
                <a:gd name="connsiteX0" fmla="*/ 672264 w 1688718"/>
                <a:gd name="connsiteY0" fmla="*/ 1568832 h 1592035"/>
                <a:gd name="connsiteX1" fmla="*/ 676776 w 1688718"/>
                <a:gd name="connsiteY1" fmla="*/ 1568832 h 1592035"/>
                <a:gd name="connsiteX2" fmla="*/ 696113 w 1688718"/>
                <a:gd name="connsiteY2" fmla="*/ 1559808 h 1592035"/>
                <a:gd name="connsiteX3" fmla="*/ 698691 w 1688718"/>
                <a:gd name="connsiteY3" fmla="*/ 1562387 h 1592035"/>
                <a:gd name="connsiteX4" fmla="*/ 696757 w 1688718"/>
                <a:gd name="connsiteY4" fmla="*/ 1568832 h 1592035"/>
                <a:gd name="connsiteX5" fmla="*/ 687089 w 1688718"/>
                <a:gd name="connsiteY5" fmla="*/ 1581078 h 1592035"/>
                <a:gd name="connsiteX6" fmla="*/ 676132 w 1688718"/>
                <a:gd name="connsiteY6" fmla="*/ 1584946 h 1592035"/>
                <a:gd name="connsiteX7" fmla="*/ 666464 w 1688718"/>
                <a:gd name="connsiteY7" fmla="*/ 1583012 h 1592035"/>
                <a:gd name="connsiteX8" fmla="*/ 658729 w 1688718"/>
                <a:gd name="connsiteY8" fmla="*/ 1584301 h 1592035"/>
                <a:gd name="connsiteX9" fmla="*/ 647772 w 1688718"/>
                <a:gd name="connsiteY9" fmla="*/ 1589458 h 1592035"/>
                <a:gd name="connsiteX10" fmla="*/ 642615 w 1688718"/>
                <a:gd name="connsiteY10" fmla="*/ 1594614 h 1592035"/>
                <a:gd name="connsiteX11" fmla="*/ 636170 w 1688718"/>
                <a:gd name="connsiteY11" fmla="*/ 1595903 h 1592035"/>
                <a:gd name="connsiteX12" fmla="*/ 635525 w 1688718"/>
                <a:gd name="connsiteY12" fmla="*/ 1591391 h 1592035"/>
                <a:gd name="connsiteX13" fmla="*/ 638748 w 1688718"/>
                <a:gd name="connsiteY13" fmla="*/ 1583012 h 1592035"/>
                <a:gd name="connsiteX14" fmla="*/ 638103 w 1688718"/>
                <a:gd name="connsiteY14" fmla="*/ 1576567 h 1592035"/>
                <a:gd name="connsiteX15" fmla="*/ 633592 w 1688718"/>
                <a:gd name="connsiteY15" fmla="*/ 1572055 h 1592035"/>
                <a:gd name="connsiteX16" fmla="*/ 625212 w 1688718"/>
                <a:gd name="connsiteY16" fmla="*/ 1568187 h 1592035"/>
                <a:gd name="connsiteX17" fmla="*/ 628435 w 1688718"/>
                <a:gd name="connsiteY17" fmla="*/ 1555941 h 1592035"/>
                <a:gd name="connsiteX18" fmla="*/ 628435 w 1688718"/>
                <a:gd name="connsiteY18" fmla="*/ 1549496 h 1592035"/>
                <a:gd name="connsiteX19" fmla="*/ 632947 w 1688718"/>
                <a:gd name="connsiteY19" fmla="*/ 1545628 h 1592035"/>
                <a:gd name="connsiteX20" fmla="*/ 639393 w 1688718"/>
                <a:gd name="connsiteY20" fmla="*/ 1543695 h 1592035"/>
                <a:gd name="connsiteX21" fmla="*/ 672264 w 1688718"/>
                <a:gd name="connsiteY21" fmla="*/ 1561098 h 1592035"/>
                <a:gd name="connsiteX22" fmla="*/ 672264 w 1688718"/>
                <a:gd name="connsiteY22" fmla="*/ 1568832 h 1592035"/>
                <a:gd name="connsiteX23" fmla="*/ 781838 w 1688718"/>
                <a:gd name="connsiteY23" fmla="*/ 1331638 h 1592035"/>
                <a:gd name="connsiteX24" fmla="*/ 788928 w 1688718"/>
                <a:gd name="connsiteY24" fmla="*/ 1335505 h 1592035"/>
                <a:gd name="connsiteX25" fmla="*/ 798596 w 1688718"/>
                <a:gd name="connsiteY25" fmla="*/ 1331638 h 1592035"/>
                <a:gd name="connsiteX26" fmla="*/ 814065 w 1688718"/>
                <a:gd name="connsiteY26" fmla="*/ 1327126 h 1592035"/>
                <a:gd name="connsiteX27" fmla="*/ 832113 w 1688718"/>
                <a:gd name="connsiteY27" fmla="*/ 1326482 h 1592035"/>
                <a:gd name="connsiteX28" fmla="*/ 842426 w 1688718"/>
                <a:gd name="connsiteY28" fmla="*/ 1336150 h 1592035"/>
                <a:gd name="connsiteX29" fmla="*/ 845003 w 1688718"/>
                <a:gd name="connsiteY29" fmla="*/ 1352264 h 1592035"/>
                <a:gd name="connsiteX30" fmla="*/ 839203 w 1688718"/>
                <a:gd name="connsiteY30" fmla="*/ 1361932 h 1592035"/>
                <a:gd name="connsiteX31" fmla="*/ 843070 w 1688718"/>
                <a:gd name="connsiteY31" fmla="*/ 1367733 h 1592035"/>
                <a:gd name="connsiteX32" fmla="*/ 838558 w 1688718"/>
                <a:gd name="connsiteY32" fmla="*/ 1375468 h 1592035"/>
                <a:gd name="connsiteX33" fmla="*/ 828245 w 1688718"/>
                <a:gd name="connsiteY33" fmla="*/ 1371600 h 1592035"/>
                <a:gd name="connsiteX34" fmla="*/ 824378 w 1688718"/>
                <a:gd name="connsiteY34" fmla="*/ 1376757 h 1592035"/>
                <a:gd name="connsiteX35" fmla="*/ 832757 w 1688718"/>
                <a:gd name="connsiteY35" fmla="*/ 1378690 h 1592035"/>
                <a:gd name="connsiteX36" fmla="*/ 841136 w 1688718"/>
                <a:gd name="connsiteY36" fmla="*/ 1385780 h 1592035"/>
                <a:gd name="connsiteX37" fmla="*/ 837269 w 1688718"/>
                <a:gd name="connsiteY37" fmla="*/ 1392870 h 1592035"/>
                <a:gd name="connsiteX38" fmla="*/ 826956 w 1688718"/>
                <a:gd name="connsiteY38" fmla="*/ 1405761 h 1592035"/>
                <a:gd name="connsiteX39" fmla="*/ 810198 w 1688718"/>
                <a:gd name="connsiteY39" fmla="*/ 1406406 h 1592035"/>
                <a:gd name="connsiteX40" fmla="*/ 802463 w 1688718"/>
                <a:gd name="connsiteY40" fmla="*/ 1396738 h 1592035"/>
                <a:gd name="connsiteX41" fmla="*/ 798596 w 1688718"/>
                <a:gd name="connsiteY41" fmla="*/ 1387069 h 1592035"/>
                <a:gd name="connsiteX42" fmla="*/ 790217 w 1688718"/>
                <a:gd name="connsiteY42" fmla="*/ 1386425 h 1592035"/>
                <a:gd name="connsiteX43" fmla="*/ 792151 w 1688718"/>
                <a:gd name="connsiteY43" fmla="*/ 1378690 h 1592035"/>
                <a:gd name="connsiteX44" fmla="*/ 789572 w 1688718"/>
                <a:gd name="connsiteY44" fmla="*/ 1370311 h 1592035"/>
                <a:gd name="connsiteX45" fmla="*/ 776037 w 1688718"/>
                <a:gd name="connsiteY45" fmla="*/ 1368377 h 1592035"/>
                <a:gd name="connsiteX46" fmla="*/ 771525 w 1688718"/>
                <a:gd name="connsiteY46" fmla="*/ 1364510 h 1592035"/>
                <a:gd name="connsiteX47" fmla="*/ 781193 w 1688718"/>
                <a:gd name="connsiteY47" fmla="*/ 1356775 h 1592035"/>
                <a:gd name="connsiteX48" fmla="*/ 783127 w 1688718"/>
                <a:gd name="connsiteY48" fmla="*/ 1347752 h 1592035"/>
                <a:gd name="connsiteX49" fmla="*/ 773459 w 1688718"/>
                <a:gd name="connsiteY49" fmla="*/ 1339373 h 1592035"/>
                <a:gd name="connsiteX50" fmla="*/ 754767 w 1688718"/>
                <a:gd name="connsiteY50" fmla="*/ 1333572 h 1592035"/>
                <a:gd name="connsiteX51" fmla="*/ 743165 w 1688718"/>
                <a:gd name="connsiteY51" fmla="*/ 1336795 h 1592035"/>
                <a:gd name="connsiteX52" fmla="*/ 736075 w 1688718"/>
                <a:gd name="connsiteY52" fmla="*/ 1336795 h 1592035"/>
                <a:gd name="connsiteX53" fmla="*/ 734141 w 1688718"/>
                <a:gd name="connsiteY53" fmla="*/ 1328416 h 1592035"/>
                <a:gd name="connsiteX54" fmla="*/ 742520 w 1688718"/>
                <a:gd name="connsiteY54" fmla="*/ 1319392 h 1592035"/>
                <a:gd name="connsiteX55" fmla="*/ 754122 w 1688718"/>
                <a:gd name="connsiteY55" fmla="*/ 1316169 h 1592035"/>
                <a:gd name="connsiteX56" fmla="*/ 770236 w 1688718"/>
                <a:gd name="connsiteY56" fmla="*/ 1322614 h 1592035"/>
                <a:gd name="connsiteX57" fmla="*/ 781838 w 1688718"/>
                <a:gd name="connsiteY57" fmla="*/ 1331638 h 1592035"/>
                <a:gd name="connsiteX58" fmla="*/ 641971 w 1688718"/>
                <a:gd name="connsiteY58" fmla="*/ 1360643 h 1592035"/>
                <a:gd name="connsiteX59" fmla="*/ 638748 w 1688718"/>
                <a:gd name="connsiteY59" fmla="*/ 1363866 h 1592035"/>
                <a:gd name="connsiteX60" fmla="*/ 623279 w 1688718"/>
                <a:gd name="connsiteY60" fmla="*/ 1358709 h 1592035"/>
                <a:gd name="connsiteX61" fmla="*/ 611677 w 1688718"/>
                <a:gd name="connsiteY61" fmla="*/ 1350975 h 1592035"/>
                <a:gd name="connsiteX62" fmla="*/ 605232 w 1688718"/>
                <a:gd name="connsiteY62" fmla="*/ 1340662 h 1592035"/>
                <a:gd name="connsiteX63" fmla="*/ 606520 w 1688718"/>
                <a:gd name="connsiteY63" fmla="*/ 1334216 h 1592035"/>
                <a:gd name="connsiteX64" fmla="*/ 613611 w 1688718"/>
                <a:gd name="connsiteY64" fmla="*/ 1322614 h 1592035"/>
                <a:gd name="connsiteX65" fmla="*/ 627146 w 1688718"/>
                <a:gd name="connsiteY65" fmla="*/ 1312302 h 1592035"/>
                <a:gd name="connsiteX66" fmla="*/ 640037 w 1688718"/>
                <a:gd name="connsiteY66" fmla="*/ 1315525 h 1592035"/>
                <a:gd name="connsiteX67" fmla="*/ 655506 w 1688718"/>
                <a:gd name="connsiteY67" fmla="*/ 1332283 h 1592035"/>
                <a:gd name="connsiteX68" fmla="*/ 661307 w 1688718"/>
                <a:gd name="connsiteY68" fmla="*/ 1341951 h 1592035"/>
                <a:gd name="connsiteX69" fmla="*/ 656796 w 1688718"/>
                <a:gd name="connsiteY69" fmla="*/ 1349041 h 1592035"/>
                <a:gd name="connsiteX70" fmla="*/ 645838 w 1688718"/>
                <a:gd name="connsiteY70" fmla="*/ 1349041 h 1592035"/>
                <a:gd name="connsiteX71" fmla="*/ 640682 w 1688718"/>
                <a:gd name="connsiteY71" fmla="*/ 1351619 h 1592035"/>
                <a:gd name="connsiteX72" fmla="*/ 641971 w 1688718"/>
                <a:gd name="connsiteY72" fmla="*/ 1360643 h 1592035"/>
                <a:gd name="connsiteX73" fmla="*/ 409289 w 1688718"/>
                <a:gd name="connsiteY73" fmla="*/ 1274273 h 1592035"/>
                <a:gd name="connsiteX74" fmla="*/ 414445 w 1688718"/>
                <a:gd name="connsiteY74" fmla="*/ 1278140 h 1592035"/>
                <a:gd name="connsiteX75" fmla="*/ 420246 w 1688718"/>
                <a:gd name="connsiteY75" fmla="*/ 1264605 h 1592035"/>
                <a:gd name="connsiteX76" fmla="*/ 432492 w 1688718"/>
                <a:gd name="connsiteY76" fmla="*/ 1245269 h 1592035"/>
                <a:gd name="connsiteX77" fmla="*/ 442160 w 1688718"/>
                <a:gd name="connsiteY77" fmla="*/ 1243979 h 1592035"/>
                <a:gd name="connsiteX78" fmla="*/ 445383 w 1688718"/>
                <a:gd name="connsiteY78" fmla="*/ 1252358 h 1592035"/>
                <a:gd name="connsiteX79" fmla="*/ 455696 w 1688718"/>
                <a:gd name="connsiteY79" fmla="*/ 1260738 h 1592035"/>
                <a:gd name="connsiteX80" fmla="*/ 457630 w 1688718"/>
                <a:gd name="connsiteY80" fmla="*/ 1275562 h 1592035"/>
                <a:gd name="connsiteX81" fmla="*/ 463431 w 1688718"/>
                <a:gd name="connsiteY81" fmla="*/ 1296188 h 1592035"/>
                <a:gd name="connsiteX82" fmla="*/ 473743 w 1688718"/>
                <a:gd name="connsiteY82" fmla="*/ 1307790 h 1592035"/>
                <a:gd name="connsiteX83" fmla="*/ 479545 w 1688718"/>
                <a:gd name="connsiteY83" fmla="*/ 1316169 h 1592035"/>
                <a:gd name="connsiteX84" fmla="*/ 468587 w 1688718"/>
                <a:gd name="connsiteY84" fmla="*/ 1318747 h 1592035"/>
                <a:gd name="connsiteX85" fmla="*/ 422180 w 1688718"/>
                <a:gd name="connsiteY85" fmla="*/ 1306501 h 1592035"/>
                <a:gd name="connsiteX86" fmla="*/ 397042 w 1688718"/>
                <a:gd name="connsiteY86" fmla="*/ 1314880 h 1592035"/>
                <a:gd name="connsiteX87" fmla="*/ 382217 w 1688718"/>
                <a:gd name="connsiteY87" fmla="*/ 1312946 h 1592035"/>
                <a:gd name="connsiteX88" fmla="*/ 367393 w 1688718"/>
                <a:gd name="connsiteY88" fmla="*/ 1303922 h 1592035"/>
                <a:gd name="connsiteX89" fmla="*/ 358369 w 1688718"/>
                <a:gd name="connsiteY89" fmla="*/ 1285875 h 1592035"/>
                <a:gd name="connsiteX90" fmla="*/ 365459 w 1688718"/>
                <a:gd name="connsiteY90" fmla="*/ 1266539 h 1592035"/>
                <a:gd name="connsiteX91" fmla="*/ 378995 w 1688718"/>
                <a:gd name="connsiteY91" fmla="*/ 1248491 h 1592035"/>
                <a:gd name="connsiteX92" fmla="*/ 388019 w 1688718"/>
                <a:gd name="connsiteY92" fmla="*/ 1231733 h 1592035"/>
                <a:gd name="connsiteX93" fmla="*/ 397687 w 1688718"/>
                <a:gd name="connsiteY93" fmla="*/ 1219487 h 1592035"/>
                <a:gd name="connsiteX94" fmla="*/ 413800 w 1688718"/>
                <a:gd name="connsiteY94" fmla="*/ 1215619 h 1592035"/>
                <a:gd name="connsiteX95" fmla="*/ 418957 w 1688718"/>
                <a:gd name="connsiteY95" fmla="*/ 1229155 h 1592035"/>
                <a:gd name="connsiteX96" fmla="*/ 411867 w 1688718"/>
                <a:gd name="connsiteY96" fmla="*/ 1249136 h 1592035"/>
                <a:gd name="connsiteX97" fmla="*/ 407999 w 1688718"/>
                <a:gd name="connsiteY97" fmla="*/ 1262671 h 1592035"/>
                <a:gd name="connsiteX98" fmla="*/ 409289 w 1688718"/>
                <a:gd name="connsiteY98" fmla="*/ 1274273 h 1592035"/>
                <a:gd name="connsiteX99" fmla="*/ 344189 w 1688718"/>
                <a:gd name="connsiteY99" fmla="*/ 1329704 h 1592035"/>
                <a:gd name="connsiteX100" fmla="*/ 356435 w 1688718"/>
                <a:gd name="connsiteY100" fmla="*/ 1351619 h 1592035"/>
                <a:gd name="connsiteX101" fmla="*/ 376417 w 1688718"/>
                <a:gd name="connsiteY101" fmla="*/ 1348396 h 1592035"/>
                <a:gd name="connsiteX102" fmla="*/ 401554 w 1688718"/>
                <a:gd name="connsiteY102" fmla="*/ 1338084 h 1592035"/>
                <a:gd name="connsiteX103" fmla="*/ 424758 w 1688718"/>
                <a:gd name="connsiteY103" fmla="*/ 1333572 h 1592035"/>
                <a:gd name="connsiteX104" fmla="*/ 459563 w 1688718"/>
                <a:gd name="connsiteY104" fmla="*/ 1339373 h 1592035"/>
                <a:gd name="connsiteX105" fmla="*/ 466654 w 1688718"/>
                <a:gd name="connsiteY105" fmla="*/ 1341951 h 1592035"/>
                <a:gd name="connsiteX106" fmla="*/ 471810 w 1688718"/>
                <a:gd name="connsiteY106" fmla="*/ 1356131 h 1592035"/>
                <a:gd name="connsiteX107" fmla="*/ 468587 w 1688718"/>
                <a:gd name="connsiteY107" fmla="*/ 1368377 h 1592035"/>
                <a:gd name="connsiteX108" fmla="*/ 462786 w 1688718"/>
                <a:gd name="connsiteY108" fmla="*/ 1381268 h 1592035"/>
                <a:gd name="connsiteX109" fmla="*/ 460208 w 1688718"/>
                <a:gd name="connsiteY109" fmla="*/ 1397382 h 1592035"/>
                <a:gd name="connsiteX110" fmla="*/ 462786 w 1688718"/>
                <a:gd name="connsiteY110" fmla="*/ 1423164 h 1592035"/>
                <a:gd name="connsiteX111" fmla="*/ 462142 w 1688718"/>
                <a:gd name="connsiteY111" fmla="*/ 1437989 h 1592035"/>
                <a:gd name="connsiteX112" fmla="*/ 456341 w 1688718"/>
                <a:gd name="connsiteY112" fmla="*/ 1444434 h 1592035"/>
                <a:gd name="connsiteX113" fmla="*/ 447962 w 1688718"/>
                <a:gd name="connsiteY113" fmla="*/ 1448946 h 1592035"/>
                <a:gd name="connsiteX114" fmla="*/ 456985 w 1688718"/>
                <a:gd name="connsiteY114" fmla="*/ 1474083 h 1592035"/>
                <a:gd name="connsiteX115" fmla="*/ 452473 w 1688718"/>
                <a:gd name="connsiteY115" fmla="*/ 1486974 h 1592035"/>
                <a:gd name="connsiteX116" fmla="*/ 437004 w 1688718"/>
                <a:gd name="connsiteY116" fmla="*/ 1489553 h 1592035"/>
                <a:gd name="connsiteX117" fmla="*/ 421535 w 1688718"/>
                <a:gd name="connsiteY117" fmla="*/ 1480529 h 1592035"/>
                <a:gd name="connsiteX118" fmla="*/ 405421 w 1688718"/>
                <a:gd name="connsiteY118" fmla="*/ 1473439 h 1592035"/>
                <a:gd name="connsiteX119" fmla="*/ 386729 w 1688718"/>
                <a:gd name="connsiteY119" fmla="*/ 1482462 h 1592035"/>
                <a:gd name="connsiteX120" fmla="*/ 369971 w 1688718"/>
                <a:gd name="connsiteY120" fmla="*/ 1484396 h 1592035"/>
                <a:gd name="connsiteX121" fmla="*/ 360303 w 1688718"/>
                <a:gd name="connsiteY121" fmla="*/ 1460548 h 1592035"/>
                <a:gd name="connsiteX122" fmla="*/ 348701 w 1688718"/>
                <a:gd name="connsiteY122" fmla="*/ 1410273 h 1592035"/>
                <a:gd name="connsiteX123" fmla="*/ 331943 w 1688718"/>
                <a:gd name="connsiteY123" fmla="*/ 1401249 h 1592035"/>
                <a:gd name="connsiteX124" fmla="*/ 318407 w 1688718"/>
                <a:gd name="connsiteY124" fmla="*/ 1410918 h 1592035"/>
                <a:gd name="connsiteX125" fmla="*/ 309383 w 1688718"/>
                <a:gd name="connsiteY125" fmla="*/ 1431543 h 1592035"/>
                <a:gd name="connsiteX126" fmla="*/ 306161 w 1688718"/>
                <a:gd name="connsiteY126" fmla="*/ 1457325 h 1592035"/>
                <a:gd name="connsiteX127" fmla="*/ 299715 w 1688718"/>
                <a:gd name="connsiteY127" fmla="*/ 1468282 h 1592035"/>
                <a:gd name="connsiteX128" fmla="*/ 285535 w 1688718"/>
                <a:gd name="connsiteY128" fmla="*/ 1468927 h 1592035"/>
                <a:gd name="connsiteX129" fmla="*/ 270066 w 1688718"/>
                <a:gd name="connsiteY129" fmla="*/ 1463771 h 1592035"/>
                <a:gd name="connsiteX130" fmla="*/ 261042 w 1688718"/>
                <a:gd name="connsiteY130" fmla="*/ 1457325 h 1592035"/>
                <a:gd name="connsiteX131" fmla="*/ 254597 w 1688718"/>
                <a:gd name="connsiteY131" fmla="*/ 1446368 h 1592035"/>
                <a:gd name="connsiteX132" fmla="*/ 252663 w 1688718"/>
                <a:gd name="connsiteY132" fmla="*/ 1426387 h 1592035"/>
                <a:gd name="connsiteX133" fmla="*/ 250730 w 1688718"/>
                <a:gd name="connsiteY133" fmla="*/ 1410273 h 1592035"/>
                <a:gd name="connsiteX134" fmla="*/ 222369 w 1688718"/>
                <a:gd name="connsiteY134" fmla="*/ 1318747 h 1592035"/>
                <a:gd name="connsiteX135" fmla="*/ 218502 w 1688718"/>
                <a:gd name="connsiteY135" fmla="*/ 1296188 h 1592035"/>
                <a:gd name="connsiteX136" fmla="*/ 221080 w 1688718"/>
                <a:gd name="connsiteY136" fmla="*/ 1274918 h 1592035"/>
                <a:gd name="connsiteX137" fmla="*/ 233327 w 1688718"/>
                <a:gd name="connsiteY137" fmla="*/ 1252358 h 1592035"/>
                <a:gd name="connsiteX138" fmla="*/ 241061 w 1688718"/>
                <a:gd name="connsiteY138" fmla="*/ 1246558 h 1592035"/>
                <a:gd name="connsiteX139" fmla="*/ 248796 w 1688718"/>
                <a:gd name="connsiteY139" fmla="*/ 1245269 h 1592035"/>
                <a:gd name="connsiteX140" fmla="*/ 255241 w 1688718"/>
                <a:gd name="connsiteY140" fmla="*/ 1240757 h 1592035"/>
                <a:gd name="connsiteX141" fmla="*/ 259753 w 1688718"/>
                <a:gd name="connsiteY141" fmla="*/ 1213686 h 1592035"/>
                <a:gd name="connsiteX142" fmla="*/ 265554 w 1688718"/>
                <a:gd name="connsiteY142" fmla="*/ 1205306 h 1592035"/>
                <a:gd name="connsiteX143" fmla="*/ 282312 w 1688718"/>
                <a:gd name="connsiteY143" fmla="*/ 1192415 h 1592035"/>
                <a:gd name="connsiteX144" fmla="*/ 295848 w 1688718"/>
                <a:gd name="connsiteY144" fmla="*/ 1185970 h 1592035"/>
                <a:gd name="connsiteX145" fmla="*/ 311317 w 1688718"/>
                <a:gd name="connsiteY145" fmla="*/ 1191126 h 1592035"/>
                <a:gd name="connsiteX146" fmla="*/ 324853 w 1688718"/>
                <a:gd name="connsiteY146" fmla="*/ 1202728 h 1592035"/>
                <a:gd name="connsiteX147" fmla="*/ 332587 w 1688718"/>
                <a:gd name="connsiteY147" fmla="*/ 1218842 h 1592035"/>
                <a:gd name="connsiteX148" fmla="*/ 331298 w 1688718"/>
                <a:gd name="connsiteY148" fmla="*/ 1234956 h 1592035"/>
                <a:gd name="connsiteX149" fmla="*/ 322274 w 1688718"/>
                <a:gd name="connsiteY149" fmla="*/ 1250425 h 1592035"/>
                <a:gd name="connsiteX150" fmla="*/ 299071 w 1688718"/>
                <a:gd name="connsiteY150" fmla="*/ 1274918 h 1592035"/>
                <a:gd name="connsiteX151" fmla="*/ 303582 w 1688718"/>
                <a:gd name="connsiteY151" fmla="*/ 1283297 h 1592035"/>
                <a:gd name="connsiteX152" fmla="*/ 308094 w 1688718"/>
                <a:gd name="connsiteY152" fmla="*/ 1305212 h 1592035"/>
                <a:gd name="connsiteX153" fmla="*/ 313895 w 1688718"/>
                <a:gd name="connsiteY153" fmla="*/ 1316169 h 1592035"/>
                <a:gd name="connsiteX154" fmla="*/ 322274 w 1688718"/>
                <a:gd name="connsiteY154" fmla="*/ 1322614 h 1592035"/>
                <a:gd name="connsiteX155" fmla="*/ 344189 w 1688718"/>
                <a:gd name="connsiteY155" fmla="*/ 1329704 h 1592035"/>
                <a:gd name="connsiteX156" fmla="*/ 1133762 w 1688718"/>
                <a:gd name="connsiteY156" fmla="*/ 1167923 h 1592035"/>
                <a:gd name="connsiteX157" fmla="*/ 1140207 w 1688718"/>
                <a:gd name="connsiteY157" fmla="*/ 1179524 h 1592035"/>
                <a:gd name="connsiteX158" fmla="*/ 1144719 w 1688718"/>
                <a:gd name="connsiteY158" fmla="*/ 1191771 h 1592035"/>
                <a:gd name="connsiteX159" fmla="*/ 1144074 w 1688718"/>
                <a:gd name="connsiteY159" fmla="*/ 1208529 h 1592035"/>
                <a:gd name="connsiteX160" fmla="*/ 1140207 w 1688718"/>
                <a:gd name="connsiteY160" fmla="*/ 1223354 h 1592035"/>
                <a:gd name="connsiteX161" fmla="*/ 1124094 w 1688718"/>
                <a:gd name="connsiteY161" fmla="*/ 1265249 h 1592035"/>
                <a:gd name="connsiteX162" fmla="*/ 1144719 w 1688718"/>
                <a:gd name="connsiteY162" fmla="*/ 1258160 h 1592035"/>
                <a:gd name="connsiteX163" fmla="*/ 1154387 w 1688718"/>
                <a:gd name="connsiteY163" fmla="*/ 1251070 h 1592035"/>
                <a:gd name="connsiteX164" fmla="*/ 1157610 w 1688718"/>
                <a:gd name="connsiteY164" fmla="*/ 1253648 h 1592035"/>
                <a:gd name="connsiteX165" fmla="*/ 1158899 w 1688718"/>
                <a:gd name="connsiteY165" fmla="*/ 1274918 h 1592035"/>
                <a:gd name="connsiteX166" fmla="*/ 1157610 w 1688718"/>
                <a:gd name="connsiteY166" fmla="*/ 1289098 h 1592035"/>
                <a:gd name="connsiteX167" fmla="*/ 1153098 w 1688718"/>
                <a:gd name="connsiteY167" fmla="*/ 1305212 h 1592035"/>
                <a:gd name="connsiteX168" fmla="*/ 1144074 w 1688718"/>
                <a:gd name="connsiteY168" fmla="*/ 1313591 h 1592035"/>
                <a:gd name="connsiteX169" fmla="*/ 1130539 w 1688718"/>
                <a:gd name="connsiteY169" fmla="*/ 1307790 h 1592035"/>
                <a:gd name="connsiteX170" fmla="*/ 1135695 w 1688718"/>
                <a:gd name="connsiteY170" fmla="*/ 1324548 h 1592035"/>
                <a:gd name="connsiteX171" fmla="*/ 1149231 w 1688718"/>
                <a:gd name="connsiteY171" fmla="*/ 1352908 h 1592035"/>
                <a:gd name="connsiteX172" fmla="*/ 1151809 w 1688718"/>
                <a:gd name="connsiteY172" fmla="*/ 1371600 h 1592035"/>
                <a:gd name="connsiteX173" fmla="*/ 1144074 w 1688718"/>
                <a:gd name="connsiteY173" fmla="*/ 1374823 h 1592035"/>
                <a:gd name="connsiteX174" fmla="*/ 1126027 w 1688718"/>
                <a:gd name="connsiteY174" fmla="*/ 1369022 h 1592035"/>
                <a:gd name="connsiteX175" fmla="*/ 1107335 w 1688718"/>
                <a:gd name="connsiteY175" fmla="*/ 1358709 h 1592035"/>
                <a:gd name="connsiteX176" fmla="*/ 1095733 w 1688718"/>
                <a:gd name="connsiteY176" fmla="*/ 1350330 h 1592035"/>
                <a:gd name="connsiteX177" fmla="*/ 1092510 w 1688718"/>
                <a:gd name="connsiteY177" fmla="*/ 1367733 h 1592035"/>
                <a:gd name="connsiteX178" fmla="*/ 1089288 w 1688718"/>
                <a:gd name="connsiteY178" fmla="*/ 1376757 h 1592035"/>
                <a:gd name="connsiteX179" fmla="*/ 1071240 w 1688718"/>
                <a:gd name="connsiteY179" fmla="*/ 1397382 h 1592035"/>
                <a:gd name="connsiteX180" fmla="*/ 1065439 w 1688718"/>
                <a:gd name="connsiteY180" fmla="*/ 1414140 h 1592035"/>
                <a:gd name="connsiteX181" fmla="*/ 1077686 w 1688718"/>
                <a:gd name="connsiteY181" fmla="*/ 1423164 h 1592035"/>
                <a:gd name="connsiteX182" fmla="*/ 1094444 w 1688718"/>
                <a:gd name="connsiteY182" fmla="*/ 1430254 h 1592035"/>
                <a:gd name="connsiteX183" fmla="*/ 1102823 w 1688718"/>
                <a:gd name="connsiteY183" fmla="*/ 1439922 h 1592035"/>
                <a:gd name="connsiteX184" fmla="*/ 1087354 w 1688718"/>
                <a:gd name="connsiteY184" fmla="*/ 1453458 h 1592035"/>
                <a:gd name="connsiteX185" fmla="*/ 1013231 w 1688718"/>
                <a:gd name="connsiteY185" fmla="*/ 1476662 h 1592035"/>
                <a:gd name="connsiteX186" fmla="*/ 991316 w 1688718"/>
                <a:gd name="connsiteY186" fmla="*/ 1477951 h 1592035"/>
                <a:gd name="connsiteX187" fmla="*/ 1026122 w 1688718"/>
                <a:gd name="connsiteY187" fmla="*/ 1452813 h 1592035"/>
                <a:gd name="connsiteX188" fmla="*/ 1011297 w 1688718"/>
                <a:gd name="connsiteY188" fmla="*/ 1445723 h 1592035"/>
                <a:gd name="connsiteX189" fmla="*/ 1006141 w 1688718"/>
                <a:gd name="connsiteY189" fmla="*/ 1434766 h 1592035"/>
                <a:gd name="connsiteX190" fmla="*/ 1006785 w 1688718"/>
                <a:gd name="connsiteY190" fmla="*/ 1419941 h 1592035"/>
                <a:gd name="connsiteX191" fmla="*/ 1011942 w 1688718"/>
                <a:gd name="connsiteY191" fmla="*/ 1401894 h 1592035"/>
                <a:gd name="connsiteX192" fmla="*/ 980359 w 1688718"/>
                <a:gd name="connsiteY192" fmla="*/ 1418008 h 1592035"/>
                <a:gd name="connsiteX193" fmla="*/ 970691 w 1688718"/>
                <a:gd name="connsiteY193" fmla="*/ 1411562 h 1592035"/>
                <a:gd name="connsiteX194" fmla="*/ 966179 w 1688718"/>
                <a:gd name="connsiteY194" fmla="*/ 1397382 h 1592035"/>
                <a:gd name="connsiteX195" fmla="*/ 966823 w 1688718"/>
                <a:gd name="connsiteY195" fmla="*/ 1383202 h 1592035"/>
                <a:gd name="connsiteX196" fmla="*/ 973269 w 1688718"/>
                <a:gd name="connsiteY196" fmla="*/ 1376757 h 1592035"/>
                <a:gd name="connsiteX197" fmla="*/ 999051 w 1688718"/>
                <a:gd name="connsiteY197" fmla="*/ 1371600 h 1592035"/>
                <a:gd name="connsiteX198" fmla="*/ 1006141 w 1688718"/>
                <a:gd name="connsiteY198" fmla="*/ 1357420 h 1592035"/>
                <a:gd name="connsiteX199" fmla="*/ 1006785 w 1688718"/>
                <a:gd name="connsiteY199" fmla="*/ 1338084 h 1592035"/>
                <a:gd name="connsiteX200" fmla="*/ 1011942 w 1688718"/>
                <a:gd name="connsiteY200" fmla="*/ 1316169 h 1592035"/>
                <a:gd name="connsiteX201" fmla="*/ 997762 w 1688718"/>
                <a:gd name="connsiteY201" fmla="*/ 1307790 h 1592035"/>
                <a:gd name="connsiteX202" fmla="*/ 987449 w 1688718"/>
                <a:gd name="connsiteY202" fmla="*/ 1320681 h 1592035"/>
                <a:gd name="connsiteX203" fmla="*/ 950710 w 1688718"/>
                <a:gd name="connsiteY203" fmla="*/ 1336795 h 1592035"/>
                <a:gd name="connsiteX204" fmla="*/ 934596 w 1688718"/>
                <a:gd name="connsiteY204" fmla="*/ 1350330 h 1592035"/>
                <a:gd name="connsiteX205" fmla="*/ 922994 w 1688718"/>
                <a:gd name="connsiteY205" fmla="*/ 1332283 h 1592035"/>
                <a:gd name="connsiteX206" fmla="*/ 908814 w 1688718"/>
                <a:gd name="connsiteY206" fmla="*/ 1316169 h 1592035"/>
                <a:gd name="connsiteX207" fmla="*/ 896567 w 1688718"/>
                <a:gd name="connsiteY207" fmla="*/ 1298122 h 1592035"/>
                <a:gd name="connsiteX208" fmla="*/ 893345 w 1688718"/>
                <a:gd name="connsiteY208" fmla="*/ 1274918 h 1592035"/>
                <a:gd name="connsiteX209" fmla="*/ 900435 w 1688718"/>
                <a:gd name="connsiteY209" fmla="*/ 1260093 h 1592035"/>
                <a:gd name="connsiteX210" fmla="*/ 913326 w 1688718"/>
                <a:gd name="connsiteY210" fmla="*/ 1247202 h 1592035"/>
                <a:gd name="connsiteX211" fmla="*/ 928795 w 1688718"/>
                <a:gd name="connsiteY211" fmla="*/ 1236890 h 1592035"/>
                <a:gd name="connsiteX212" fmla="*/ 942331 w 1688718"/>
                <a:gd name="connsiteY212" fmla="*/ 1231088 h 1592035"/>
                <a:gd name="connsiteX213" fmla="*/ 980359 w 1688718"/>
                <a:gd name="connsiteY213" fmla="*/ 1223354 h 1592035"/>
                <a:gd name="connsiteX214" fmla="*/ 991316 w 1688718"/>
                <a:gd name="connsiteY214" fmla="*/ 1223354 h 1592035"/>
                <a:gd name="connsiteX215" fmla="*/ 1008075 w 1688718"/>
                <a:gd name="connsiteY215" fmla="*/ 1230444 h 1592035"/>
                <a:gd name="connsiteX216" fmla="*/ 1020966 w 1688718"/>
                <a:gd name="connsiteY216" fmla="*/ 1239467 h 1592035"/>
                <a:gd name="connsiteX217" fmla="*/ 1035145 w 1688718"/>
                <a:gd name="connsiteY217" fmla="*/ 1246558 h 1592035"/>
                <a:gd name="connsiteX218" fmla="*/ 1053838 w 1688718"/>
                <a:gd name="connsiteY218" fmla="*/ 1247847 h 1592035"/>
                <a:gd name="connsiteX219" fmla="*/ 1053838 w 1688718"/>
                <a:gd name="connsiteY219" fmla="*/ 1240112 h 1592035"/>
                <a:gd name="connsiteX220" fmla="*/ 1035145 w 1688718"/>
                <a:gd name="connsiteY220" fmla="*/ 1227221 h 1592035"/>
                <a:gd name="connsiteX221" fmla="*/ 1024188 w 1688718"/>
                <a:gd name="connsiteY221" fmla="*/ 1208529 h 1592035"/>
                <a:gd name="connsiteX222" fmla="*/ 1019032 w 1688718"/>
                <a:gd name="connsiteY222" fmla="*/ 1187259 h 1592035"/>
                <a:gd name="connsiteX223" fmla="*/ 1018387 w 1688718"/>
                <a:gd name="connsiteY223" fmla="*/ 1167923 h 1592035"/>
                <a:gd name="connsiteX224" fmla="*/ 1031923 w 1688718"/>
                <a:gd name="connsiteY224" fmla="*/ 1169212 h 1592035"/>
                <a:gd name="connsiteX225" fmla="*/ 1102823 w 1688718"/>
                <a:gd name="connsiteY225" fmla="*/ 1128605 h 1592035"/>
                <a:gd name="connsiteX226" fmla="*/ 1090577 w 1688718"/>
                <a:gd name="connsiteY226" fmla="*/ 1105401 h 1592035"/>
                <a:gd name="connsiteX227" fmla="*/ 1096378 w 1688718"/>
                <a:gd name="connsiteY227" fmla="*/ 1082842 h 1592035"/>
                <a:gd name="connsiteX228" fmla="*/ 1112491 w 1688718"/>
                <a:gd name="connsiteY228" fmla="*/ 1070596 h 1592035"/>
                <a:gd name="connsiteX229" fmla="*/ 1130539 w 1688718"/>
                <a:gd name="connsiteY229" fmla="*/ 1077686 h 1592035"/>
                <a:gd name="connsiteX230" fmla="*/ 1135051 w 1688718"/>
                <a:gd name="connsiteY230" fmla="*/ 1087998 h 1592035"/>
                <a:gd name="connsiteX231" fmla="*/ 1135051 w 1688718"/>
                <a:gd name="connsiteY231" fmla="*/ 1099601 h 1592035"/>
                <a:gd name="connsiteX232" fmla="*/ 1128605 w 1688718"/>
                <a:gd name="connsiteY232" fmla="*/ 1146008 h 1592035"/>
                <a:gd name="connsiteX233" fmla="*/ 1129250 w 1688718"/>
                <a:gd name="connsiteY233" fmla="*/ 1153743 h 1592035"/>
                <a:gd name="connsiteX234" fmla="*/ 1133762 w 1688718"/>
                <a:gd name="connsiteY234" fmla="*/ 1167923 h 1592035"/>
                <a:gd name="connsiteX235" fmla="*/ 1243979 w 1688718"/>
                <a:gd name="connsiteY235" fmla="*/ 1118937 h 1592035"/>
                <a:gd name="connsiteX236" fmla="*/ 1238823 w 1688718"/>
                <a:gd name="connsiteY236" fmla="*/ 1120871 h 1592035"/>
                <a:gd name="connsiteX237" fmla="*/ 1236245 w 1688718"/>
                <a:gd name="connsiteY237" fmla="*/ 1115714 h 1592035"/>
                <a:gd name="connsiteX238" fmla="*/ 1231088 w 1688718"/>
                <a:gd name="connsiteY238" fmla="*/ 1093800 h 1592035"/>
                <a:gd name="connsiteX239" fmla="*/ 1223354 w 1688718"/>
                <a:gd name="connsiteY239" fmla="*/ 1085421 h 1592035"/>
                <a:gd name="connsiteX240" fmla="*/ 1220776 w 1688718"/>
                <a:gd name="connsiteY240" fmla="*/ 1078975 h 1592035"/>
                <a:gd name="connsiteX241" fmla="*/ 1222065 w 1688718"/>
                <a:gd name="connsiteY241" fmla="*/ 1070596 h 1592035"/>
                <a:gd name="connsiteX242" fmla="*/ 1218197 w 1688718"/>
                <a:gd name="connsiteY242" fmla="*/ 1060283 h 1592035"/>
                <a:gd name="connsiteX243" fmla="*/ 1213041 w 1688718"/>
                <a:gd name="connsiteY243" fmla="*/ 1049970 h 1592035"/>
                <a:gd name="connsiteX244" fmla="*/ 1215619 w 1688718"/>
                <a:gd name="connsiteY244" fmla="*/ 1040946 h 1592035"/>
                <a:gd name="connsiteX245" fmla="*/ 1226577 w 1688718"/>
                <a:gd name="connsiteY245" fmla="*/ 1035146 h 1592035"/>
                <a:gd name="connsiteX246" fmla="*/ 1238178 w 1688718"/>
                <a:gd name="connsiteY246" fmla="*/ 1033857 h 1592035"/>
                <a:gd name="connsiteX247" fmla="*/ 1248491 w 1688718"/>
                <a:gd name="connsiteY247" fmla="*/ 1037079 h 1592035"/>
                <a:gd name="connsiteX248" fmla="*/ 1255581 w 1688718"/>
                <a:gd name="connsiteY248" fmla="*/ 1052548 h 1592035"/>
                <a:gd name="connsiteX249" fmla="*/ 1254937 w 1688718"/>
                <a:gd name="connsiteY249" fmla="*/ 1084131 h 1592035"/>
                <a:gd name="connsiteX250" fmla="*/ 1250425 w 1688718"/>
                <a:gd name="connsiteY250" fmla="*/ 1109913 h 1592035"/>
                <a:gd name="connsiteX251" fmla="*/ 1243979 w 1688718"/>
                <a:gd name="connsiteY251" fmla="*/ 1118937 h 1592035"/>
                <a:gd name="connsiteX252" fmla="*/ 1423809 w 1688718"/>
                <a:gd name="connsiteY252" fmla="*/ 386729 h 1592035"/>
                <a:gd name="connsiteX253" fmla="*/ 1428320 w 1688718"/>
                <a:gd name="connsiteY253" fmla="*/ 436360 h 1592035"/>
                <a:gd name="connsiteX254" fmla="*/ 1402538 w 1688718"/>
                <a:gd name="connsiteY254" fmla="*/ 487924 h 1592035"/>
                <a:gd name="connsiteX255" fmla="*/ 1418008 w 1688718"/>
                <a:gd name="connsiteY255" fmla="*/ 518862 h 1592035"/>
                <a:gd name="connsiteX256" fmla="*/ 1481173 w 1688718"/>
                <a:gd name="connsiteY256" fmla="*/ 528530 h 1592035"/>
                <a:gd name="connsiteX257" fmla="*/ 1507600 w 1688718"/>
                <a:gd name="connsiteY257" fmla="*/ 549156 h 1592035"/>
                <a:gd name="connsiteX258" fmla="*/ 1551429 w 1688718"/>
                <a:gd name="connsiteY258" fmla="*/ 599430 h 1592035"/>
                <a:gd name="connsiteX259" fmla="*/ 1603638 w 1688718"/>
                <a:gd name="connsiteY259" fmla="*/ 628435 h 1592035"/>
                <a:gd name="connsiteX260" fmla="*/ 1627486 w 1688718"/>
                <a:gd name="connsiteY260" fmla="*/ 646482 h 1592035"/>
                <a:gd name="connsiteX261" fmla="*/ 1633932 w 1688718"/>
                <a:gd name="connsiteY261" fmla="*/ 681288 h 1592035"/>
                <a:gd name="connsiteX262" fmla="*/ 1656491 w 1688718"/>
                <a:gd name="connsiteY262" fmla="*/ 703203 h 1592035"/>
                <a:gd name="connsiteX263" fmla="*/ 1685495 w 1688718"/>
                <a:gd name="connsiteY263" fmla="*/ 713516 h 1592035"/>
                <a:gd name="connsiteX264" fmla="*/ 1689363 w 1688718"/>
                <a:gd name="connsiteY264" fmla="*/ 717383 h 1592035"/>
                <a:gd name="connsiteX265" fmla="*/ 1684851 w 1688718"/>
                <a:gd name="connsiteY265" fmla="*/ 734141 h 1592035"/>
                <a:gd name="connsiteX266" fmla="*/ 1682917 w 1688718"/>
                <a:gd name="connsiteY266" fmla="*/ 756701 h 1592035"/>
                <a:gd name="connsiteX267" fmla="*/ 1677116 w 1688718"/>
                <a:gd name="connsiteY267" fmla="*/ 768947 h 1592035"/>
                <a:gd name="connsiteX268" fmla="*/ 1670026 w 1688718"/>
                <a:gd name="connsiteY268" fmla="*/ 779260 h 1592035"/>
                <a:gd name="connsiteX269" fmla="*/ 1675827 w 1688718"/>
                <a:gd name="connsiteY269" fmla="*/ 796018 h 1592035"/>
                <a:gd name="connsiteX270" fmla="*/ 1675827 w 1688718"/>
                <a:gd name="connsiteY270" fmla="*/ 803108 h 1592035"/>
                <a:gd name="connsiteX271" fmla="*/ 1664870 w 1688718"/>
                <a:gd name="connsiteY271" fmla="*/ 826312 h 1592035"/>
                <a:gd name="connsiteX272" fmla="*/ 1648112 w 1688718"/>
                <a:gd name="connsiteY272" fmla="*/ 861118 h 1592035"/>
                <a:gd name="connsiteX273" fmla="*/ 1630064 w 1688718"/>
                <a:gd name="connsiteY273" fmla="*/ 883032 h 1592035"/>
                <a:gd name="connsiteX274" fmla="*/ 1618462 w 1688718"/>
                <a:gd name="connsiteY274" fmla="*/ 907525 h 1592035"/>
                <a:gd name="connsiteX275" fmla="*/ 1616529 w 1688718"/>
                <a:gd name="connsiteY275" fmla="*/ 903013 h 1592035"/>
                <a:gd name="connsiteX276" fmla="*/ 1595903 w 1688718"/>
                <a:gd name="connsiteY276" fmla="*/ 881743 h 1592035"/>
                <a:gd name="connsiteX277" fmla="*/ 1577856 w 1688718"/>
                <a:gd name="connsiteY277" fmla="*/ 857895 h 1592035"/>
                <a:gd name="connsiteX278" fmla="*/ 1554007 w 1688718"/>
                <a:gd name="connsiteY278" fmla="*/ 839203 h 1592035"/>
                <a:gd name="connsiteX279" fmla="*/ 1535960 w 1688718"/>
                <a:gd name="connsiteY279" fmla="*/ 813421 h 1592035"/>
                <a:gd name="connsiteX280" fmla="*/ 1530159 w 1688718"/>
                <a:gd name="connsiteY280" fmla="*/ 786350 h 1592035"/>
                <a:gd name="connsiteX281" fmla="*/ 1510178 w 1688718"/>
                <a:gd name="connsiteY281" fmla="*/ 773459 h 1592035"/>
                <a:gd name="connsiteX282" fmla="*/ 1484396 w 1688718"/>
                <a:gd name="connsiteY282" fmla="*/ 772170 h 1592035"/>
                <a:gd name="connsiteX283" fmla="*/ 1460548 w 1688718"/>
                <a:gd name="connsiteY283" fmla="*/ 781838 h 1592035"/>
                <a:gd name="connsiteX284" fmla="*/ 1441211 w 1688718"/>
                <a:gd name="connsiteY284" fmla="*/ 796018 h 1592035"/>
                <a:gd name="connsiteX285" fmla="*/ 1426387 w 1688718"/>
                <a:gd name="connsiteY285" fmla="*/ 814065 h 1592035"/>
                <a:gd name="connsiteX286" fmla="*/ 1416074 w 1688718"/>
                <a:gd name="connsiteY286" fmla="*/ 888188 h 1592035"/>
                <a:gd name="connsiteX287" fmla="*/ 1401250 w 1688718"/>
                <a:gd name="connsiteY287" fmla="*/ 910103 h 1592035"/>
                <a:gd name="connsiteX288" fmla="*/ 1385780 w 1688718"/>
                <a:gd name="connsiteY288" fmla="*/ 929440 h 1592035"/>
                <a:gd name="connsiteX289" fmla="*/ 1377401 w 1688718"/>
                <a:gd name="connsiteY289" fmla="*/ 944909 h 1592035"/>
                <a:gd name="connsiteX290" fmla="*/ 1372245 w 1688718"/>
                <a:gd name="connsiteY290" fmla="*/ 940397 h 1592035"/>
                <a:gd name="connsiteX291" fmla="*/ 1363221 w 1688718"/>
                <a:gd name="connsiteY291" fmla="*/ 954577 h 1592035"/>
                <a:gd name="connsiteX292" fmla="*/ 1332283 w 1688718"/>
                <a:gd name="connsiteY292" fmla="*/ 1009364 h 1592035"/>
                <a:gd name="connsiteX293" fmla="*/ 1318103 w 1688718"/>
                <a:gd name="connsiteY293" fmla="*/ 1010008 h 1592035"/>
                <a:gd name="connsiteX294" fmla="*/ 1316813 w 1688718"/>
                <a:gd name="connsiteY294" fmla="*/ 984871 h 1592035"/>
                <a:gd name="connsiteX295" fmla="*/ 1318103 w 1688718"/>
                <a:gd name="connsiteY295" fmla="*/ 961023 h 1592035"/>
                <a:gd name="connsiteX296" fmla="*/ 1311013 w 1688718"/>
                <a:gd name="connsiteY296" fmla="*/ 960378 h 1592035"/>
                <a:gd name="connsiteX297" fmla="*/ 1302633 w 1688718"/>
                <a:gd name="connsiteY297" fmla="*/ 979714 h 1592035"/>
                <a:gd name="connsiteX298" fmla="*/ 1294899 w 1688718"/>
                <a:gd name="connsiteY298" fmla="*/ 1010008 h 1592035"/>
                <a:gd name="connsiteX299" fmla="*/ 1269761 w 1688718"/>
                <a:gd name="connsiteY299" fmla="*/ 1006785 h 1592035"/>
                <a:gd name="connsiteX300" fmla="*/ 1202728 w 1688718"/>
                <a:gd name="connsiteY300" fmla="*/ 1008075 h 1592035"/>
                <a:gd name="connsiteX301" fmla="*/ 1198861 w 1688718"/>
                <a:gd name="connsiteY301" fmla="*/ 984871 h 1592035"/>
                <a:gd name="connsiteX302" fmla="*/ 1191771 w 1688718"/>
                <a:gd name="connsiteY302" fmla="*/ 972624 h 1592035"/>
                <a:gd name="connsiteX303" fmla="*/ 1182747 w 1688718"/>
                <a:gd name="connsiteY303" fmla="*/ 1007430 h 1592035"/>
                <a:gd name="connsiteX304" fmla="*/ 1172435 w 1688718"/>
                <a:gd name="connsiteY304" fmla="*/ 1012587 h 1592035"/>
                <a:gd name="connsiteX305" fmla="*/ 1148586 w 1688718"/>
                <a:gd name="connsiteY305" fmla="*/ 1001629 h 1592035"/>
                <a:gd name="connsiteX306" fmla="*/ 1137629 w 1688718"/>
                <a:gd name="connsiteY306" fmla="*/ 981003 h 1592035"/>
                <a:gd name="connsiteX307" fmla="*/ 1125382 w 1688718"/>
                <a:gd name="connsiteY307" fmla="*/ 979714 h 1592035"/>
                <a:gd name="connsiteX308" fmla="*/ 1109913 w 1688718"/>
                <a:gd name="connsiteY308" fmla="*/ 991316 h 1592035"/>
                <a:gd name="connsiteX309" fmla="*/ 1109913 w 1688718"/>
                <a:gd name="connsiteY309" fmla="*/ 937174 h 1592035"/>
                <a:gd name="connsiteX310" fmla="*/ 1105401 w 1688718"/>
                <a:gd name="connsiteY310" fmla="*/ 932662 h 1592035"/>
                <a:gd name="connsiteX311" fmla="*/ 1097022 w 1688718"/>
                <a:gd name="connsiteY311" fmla="*/ 935885 h 1592035"/>
                <a:gd name="connsiteX312" fmla="*/ 1089288 w 1688718"/>
                <a:gd name="connsiteY312" fmla="*/ 947487 h 1592035"/>
                <a:gd name="connsiteX313" fmla="*/ 1088643 w 1688718"/>
                <a:gd name="connsiteY313" fmla="*/ 966823 h 1592035"/>
                <a:gd name="connsiteX314" fmla="*/ 1072530 w 1688718"/>
                <a:gd name="connsiteY314" fmla="*/ 953932 h 1592035"/>
                <a:gd name="connsiteX315" fmla="*/ 1060283 w 1688718"/>
                <a:gd name="connsiteY315" fmla="*/ 935885 h 1592035"/>
                <a:gd name="connsiteX316" fmla="*/ 1046103 w 1688718"/>
                <a:gd name="connsiteY316" fmla="*/ 924283 h 1592035"/>
                <a:gd name="connsiteX317" fmla="*/ 1025477 w 1688718"/>
                <a:gd name="connsiteY317" fmla="*/ 932662 h 1592035"/>
                <a:gd name="connsiteX318" fmla="*/ 1029989 w 1688718"/>
                <a:gd name="connsiteY318" fmla="*/ 915259 h 1592035"/>
                <a:gd name="connsiteX319" fmla="*/ 1021610 w 1688718"/>
                <a:gd name="connsiteY319" fmla="*/ 890122 h 1592035"/>
                <a:gd name="connsiteX320" fmla="*/ 1025477 w 1688718"/>
                <a:gd name="connsiteY320" fmla="*/ 880454 h 1592035"/>
                <a:gd name="connsiteX321" fmla="*/ 1015165 w 1688718"/>
                <a:gd name="connsiteY321" fmla="*/ 848227 h 1592035"/>
                <a:gd name="connsiteX322" fmla="*/ 1009363 w 1688718"/>
                <a:gd name="connsiteY322" fmla="*/ 844359 h 1592035"/>
                <a:gd name="connsiteX323" fmla="*/ 997762 w 1688718"/>
                <a:gd name="connsiteY323" fmla="*/ 855316 h 1592035"/>
                <a:gd name="connsiteX324" fmla="*/ 984871 w 1688718"/>
                <a:gd name="connsiteY324" fmla="*/ 875297 h 1592035"/>
                <a:gd name="connsiteX325" fmla="*/ 984871 w 1688718"/>
                <a:gd name="connsiteY325" fmla="*/ 888833 h 1592035"/>
                <a:gd name="connsiteX326" fmla="*/ 997762 w 1688718"/>
                <a:gd name="connsiteY326" fmla="*/ 915904 h 1592035"/>
                <a:gd name="connsiteX327" fmla="*/ 1004852 w 1688718"/>
                <a:gd name="connsiteY327" fmla="*/ 948776 h 1592035"/>
                <a:gd name="connsiteX328" fmla="*/ 1009363 w 1688718"/>
                <a:gd name="connsiteY328" fmla="*/ 960378 h 1592035"/>
                <a:gd name="connsiteX329" fmla="*/ 1017743 w 1688718"/>
                <a:gd name="connsiteY329" fmla="*/ 975202 h 1592035"/>
                <a:gd name="connsiteX330" fmla="*/ 1035145 w 1688718"/>
                <a:gd name="connsiteY330" fmla="*/ 998406 h 1592035"/>
                <a:gd name="connsiteX331" fmla="*/ 1037724 w 1688718"/>
                <a:gd name="connsiteY331" fmla="*/ 1010008 h 1592035"/>
                <a:gd name="connsiteX332" fmla="*/ 1032567 w 1688718"/>
                <a:gd name="connsiteY332" fmla="*/ 1026122 h 1592035"/>
                <a:gd name="connsiteX333" fmla="*/ 1040947 w 1688718"/>
                <a:gd name="connsiteY333" fmla="*/ 1027411 h 1592035"/>
                <a:gd name="connsiteX334" fmla="*/ 1060283 w 1688718"/>
                <a:gd name="connsiteY334" fmla="*/ 1035146 h 1592035"/>
                <a:gd name="connsiteX335" fmla="*/ 1051259 w 1688718"/>
                <a:gd name="connsiteY335" fmla="*/ 1040946 h 1592035"/>
                <a:gd name="connsiteX336" fmla="*/ 1042880 w 1688718"/>
                <a:gd name="connsiteY336" fmla="*/ 1043525 h 1592035"/>
                <a:gd name="connsiteX337" fmla="*/ 1021610 w 1688718"/>
                <a:gd name="connsiteY337" fmla="*/ 1043525 h 1592035"/>
                <a:gd name="connsiteX338" fmla="*/ 1011297 w 1688718"/>
                <a:gd name="connsiteY338" fmla="*/ 1040946 h 1592035"/>
                <a:gd name="connsiteX339" fmla="*/ 1008075 w 1688718"/>
                <a:gd name="connsiteY339" fmla="*/ 1034501 h 1592035"/>
                <a:gd name="connsiteX340" fmla="*/ 1007430 w 1688718"/>
                <a:gd name="connsiteY340" fmla="*/ 1026122 h 1592035"/>
                <a:gd name="connsiteX341" fmla="*/ 1004207 w 1688718"/>
                <a:gd name="connsiteY341" fmla="*/ 1017743 h 1592035"/>
                <a:gd name="connsiteX342" fmla="*/ 994539 w 1688718"/>
                <a:gd name="connsiteY342" fmla="*/ 1007430 h 1592035"/>
                <a:gd name="connsiteX343" fmla="*/ 987449 w 1688718"/>
                <a:gd name="connsiteY343" fmla="*/ 1001629 h 1592035"/>
                <a:gd name="connsiteX344" fmla="*/ 932018 w 1688718"/>
                <a:gd name="connsiteY344" fmla="*/ 982293 h 1592035"/>
                <a:gd name="connsiteX345" fmla="*/ 916549 w 1688718"/>
                <a:gd name="connsiteY345" fmla="*/ 981648 h 1592035"/>
                <a:gd name="connsiteX346" fmla="*/ 883032 w 1688718"/>
                <a:gd name="connsiteY346" fmla="*/ 988093 h 1592035"/>
                <a:gd name="connsiteX347" fmla="*/ 874008 w 1688718"/>
                <a:gd name="connsiteY347" fmla="*/ 992605 h 1592035"/>
                <a:gd name="connsiteX348" fmla="*/ 874653 w 1688718"/>
                <a:gd name="connsiteY348" fmla="*/ 1000984 h 1592035"/>
                <a:gd name="connsiteX349" fmla="*/ 886255 w 1688718"/>
                <a:gd name="connsiteY349" fmla="*/ 1017743 h 1592035"/>
                <a:gd name="connsiteX350" fmla="*/ 867563 w 1688718"/>
                <a:gd name="connsiteY350" fmla="*/ 1021610 h 1592035"/>
                <a:gd name="connsiteX351" fmla="*/ 832113 w 1688718"/>
                <a:gd name="connsiteY351" fmla="*/ 1039657 h 1592035"/>
                <a:gd name="connsiteX352" fmla="*/ 792151 w 1688718"/>
                <a:gd name="connsiteY352" fmla="*/ 1050615 h 1592035"/>
                <a:gd name="connsiteX353" fmla="*/ 786994 w 1688718"/>
                <a:gd name="connsiteY353" fmla="*/ 1066084 h 1592035"/>
                <a:gd name="connsiteX354" fmla="*/ 785061 w 1688718"/>
                <a:gd name="connsiteY354" fmla="*/ 1083487 h 1592035"/>
                <a:gd name="connsiteX355" fmla="*/ 774103 w 1688718"/>
                <a:gd name="connsiteY355" fmla="*/ 1094444 h 1592035"/>
                <a:gd name="connsiteX356" fmla="*/ 774103 w 1688718"/>
                <a:gd name="connsiteY356" fmla="*/ 1102823 h 1592035"/>
                <a:gd name="connsiteX357" fmla="*/ 875942 w 1688718"/>
                <a:gd name="connsiteY357" fmla="*/ 1048681 h 1592035"/>
                <a:gd name="connsiteX358" fmla="*/ 893345 w 1688718"/>
                <a:gd name="connsiteY358" fmla="*/ 1047392 h 1592035"/>
                <a:gd name="connsiteX359" fmla="*/ 896567 w 1688718"/>
                <a:gd name="connsiteY359" fmla="*/ 1069307 h 1592035"/>
                <a:gd name="connsiteX360" fmla="*/ 903013 w 1688718"/>
                <a:gd name="connsiteY360" fmla="*/ 1085421 h 1592035"/>
                <a:gd name="connsiteX361" fmla="*/ 904947 w 1688718"/>
                <a:gd name="connsiteY361" fmla="*/ 1100245 h 1592035"/>
                <a:gd name="connsiteX362" fmla="*/ 896567 w 1688718"/>
                <a:gd name="connsiteY362" fmla="*/ 1116359 h 1592035"/>
                <a:gd name="connsiteX363" fmla="*/ 883676 w 1688718"/>
                <a:gd name="connsiteY363" fmla="*/ 1124093 h 1592035"/>
                <a:gd name="connsiteX364" fmla="*/ 863696 w 1688718"/>
                <a:gd name="connsiteY364" fmla="*/ 1127316 h 1592035"/>
                <a:gd name="connsiteX365" fmla="*/ 843715 w 1688718"/>
                <a:gd name="connsiteY365" fmla="*/ 1126027 h 1592035"/>
                <a:gd name="connsiteX366" fmla="*/ 830824 w 1688718"/>
                <a:gd name="connsiteY366" fmla="*/ 1120871 h 1592035"/>
                <a:gd name="connsiteX367" fmla="*/ 823733 w 1688718"/>
                <a:gd name="connsiteY367" fmla="*/ 1133117 h 1592035"/>
                <a:gd name="connsiteX368" fmla="*/ 828245 w 1688718"/>
                <a:gd name="connsiteY368" fmla="*/ 1138918 h 1592035"/>
                <a:gd name="connsiteX369" fmla="*/ 837914 w 1688718"/>
                <a:gd name="connsiteY369" fmla="*/ 1144074 h 1592035"/>
                <a:gd name="connsiteX370" fmla="*/ 844359 w 1688718"/>
                <a:gd name="connsiteY370" fmla="*/ 1155032 h 1592035"/>
                <a:gd name="connsiteX371" fmla="*/ 845648 w 1688718"/>
                <a:gd name="connsiteY371" fmla="*/ 1170501 h 1592035"/>
                <a:gd name="connsiteX372" fmla="*/ 844359 w 1688718"/>
                <a:gd name="connsiteY372" fmla="*/ 1196927 h 1592035"/>
                <a:gd name="connsiteX373" fmla="*/ 837269 w 1688718"/>
                <a:gd name="connsiteY373" fmla="*/ 1247847 h 1592035"/>
                <a:gd name="connsiteX374" fmla="*/ 846293 w 1688718"/>
                <a:gd name="connsiteY374" fmla="*/ 1256226 h 1592035"/>
                <a:gd name="connsiteX375" fmla="*/ 855317 w 1688718"/>
                <a:gd name="connsiteY375" fmla="*/ 1253648 h 1592035"/>
                <a:gd name="connsiteX376" fmla="*/ 862406 w 1688718"/>
                <a:gd name="connsiteY376" fmla="*/ 1243335 h 1592035"/>
                <a:gd name="connsiteX377" fmla="*/ 865629 w 1688718"/>
                <a:gd name="connsiteY377" fmla="*/ 1231088 h 1592035"/>
                <a:gd name="connsiteX378" fmla="*/ 879165 w 1688718"/>
                <a:gd name="connsiteY378" fmla="*/ 1247847 h 1592035"/>
                <a:gd name="connsiteX379" fmla="*/ 864985 w 1688718"/>
                <a:gd name="connsiteY379" fmla="*/ 1272984 h 1592035"/>
                <a:gd name="connsiteX380" fmla="*/ 839203 w 1688718"/>
                <a:gd name="connsiteY380" fmla="*/ 1306501 h 1592035"/>
                <a:gd name="connsiteX381" fmla="*/ 816644 w 1688718"/>
                <a:gd name="connsiteY381" fmla="*/ 1313591 h 1592035"/>
                <a:gd name="connsiteX382" fmla="*/ 785705 w 1688718"/>
                <a:gd name="connsiteY382" fmla="*/ 1311657 h 1592035"/>
                <a:gd name="connsiteX383" fmla="*/ 786350 w 1688718"/>
                <a:gd name="connsiteY383" fmla="*/ 1292321 h 1592035"/>
                <a:gd name="connsiteX384" fmla="*/ 806331 w 1688718"/>
                <a:gd name="connsiteY384" fmla="*/ 1292321 h 1592035"/>
                <a:gd name="connsiteX385" fmla="*/ 814710 w 1688718"/>
                <a:gd name="connsiteY385" fmla="*/ 1290387 h 1592035"/>
                <a:gd name="connsiteX386" fmla="*/ 819866 w 1688718"/>
                <a:gd name="connsiteY386" fmla="*/ 1282652 h 1592035"/>
                <a:gd name="connsiteX387" fmla="*/ 756056 w 1688718"/>
                <a:gd name="connsiteY387" fmla="*/ 1274918 h 1592035"/>
                <a:gd name="connsiteX388" fmla="*/ 743165 w 1688718"/>
                <a:gd name="connsiteY388" fmla="*/ 1269761 h 1592035"/>
                <a:gd name="connsiteX389" fmla="*/ 728340 w 1688718"/>
                <a:gd name="connsiteY389" fmla="*/ 1249780 h 1592035"/>
                <a:gd name="connsiteX390" fmla="*/ 726407 w 1688718"/>
                <a:gd name="connsiteY390" fmla="*/ 1239467 h 1592035"/>
                <a:gd name="connsiteX391" fmla="*/ 736719 w 1688718"/>
                <a:gd name="connsiteY391" fmla="*/ 1233022 h 1592035"/>
                <a:gd name="connsiteX392" fmla="*/ 760568 w 1688718"/>
                <a:gd name="connsiteY392" fmla="*/ 1223354 h 1592035"/>
                <a:gd name="connsiteX393" fmla="*/ 737364 w 1688718"/>
                <a:gd name="connsiteY393" fmla="*/ 1176947 h 1592035"/>
                <a:gd name="connsiteX394" fmla="*/ 720606 w 1688718"/>
                <a:gd name="connsiteY394" fmla="*/ 1193705 h 1592035"/>
                <a:gd name="connsiteX395" fmla="*/ 703848 w 1688718"/>
                <a:gd name="connsiteY395" fmla="*/ 1225932 h 1592035"/>
                <a:gd name="connsiteX396" fmla="*/ 679999 w 1688718"/>
                <a:gd name="connsiteY396" fmla="*/ 1227221 h 1592035"/>
                <a:gd name="connsiteX397" fmla="*/ 658729 w 1688718"/>
                <a:gd name="connsiteY397" fmla="*/ 1198217 h 1592035"/>
                <a:gd name="connsiteX398" fmla="*/ 647127 w 1688718"/>
                <a:gd name="connsiteY398" fmla="*/ 1191126 h 1592035"/>
                <a:gd name="connsiteX399" fmla="*/ 623923 w 1688718"/>
                <a:gd name="connsiteY399" fmla="*/ 1188548 h 1592035"/>
                <a:gd name="connsiteX400" fmla="*/ 613611 w 1688718"/>
                <a:gd name="connsiteY400" fmla="*/ 1194994 h 1592035"/>
                <a:gd name="connsiteX401" fmla="*/ 608454 w 1688718"/>
                <a:gd name="connsiteY401" fmla="*/ 1209818 h 1592035"/>
                <a:gd name="connsiteX402" fmla="*/ 605876 w 1688718"/>
                <a:gd name="connsiteY402" fmla="*/ 1229155 h 1592035"/>
                <a:gd name="connsiteX403" fmla="*/ 606520 w 1688718"/>
                <a:gd name="connsiteY403" fmla="*/ 1247847 h 1592035"/>
                <a:gd name="connsiteX404" fmla="*/ 585250 w 1688718"/>
                <a:gd name="connsiteY404" fmla="*/ 1243979 h 1592035"/>
                <a:gd name="connsiteX405" fmla="*/ 537554 w 1688718"/>
                <a:gd name="connsiteY405" fmla="*/ 1245913 h 1592035"/>
                <a:gd name="connsiteX406" fmla="*/ 518862 w 1688718"/>
                <a:gd name="connsiteY406" fmla="*/ 1235600 h 1592035"/>
                <a:gd name="connsiteX407" fmla="*/ 516928 w 1688718"/>
                <a:gd name="connsiteY407" fmla="*/ 1229155 h 1592035"/>
                <a:gd name="connsiteX408" fmla="*/ 516284 w 1688718"/>
                <a:gd name="connsiteY408" fmla="*/ 1210463 h 1592035"/>
                <a:gd name="connsiteX409" fmla="*/ 515639 w 1688718"/>
                <a:gd name="connsiteY409" fmla="*/ 1205951 h 1592035"/>
                <a:gd name="connsiteX410" fmla="*/ 510483 w 1688718"/>
                <a:gd name="connsiteY410" fmla="*/ 1204662 h 1592035"/>
                <a:gd name="connsiteX411" fmla="*/ 499525 w 1688718"/>
                <a:gd name="connsiteY411" fmla="*/ 1206596 h 1592035"/>
                <a:gd name="connsiteX412" fmla="*/ 484701 w 1688718"/>
                <a:gd name="connsiteY412" fmla="*/ 1203373 h 1592035"/>
                <a:gd name="connsiteX413" fmla="*/ 460852 w 1688718"/>
                <a:gd name="connsiteY413" fmla="*/ 1201439 h 1592035"/>
                <a:gd name="connsiteX414" fmla="*/ 452473 w 1688718"/>
                <a:gd name="connsiteY414" fmla="*/ 1196927 h 1592035"/>
                <a:gd name="connsiteX415" fmla="*/ 447317 w 1688718"/>
                <a:gd name="connsiteY415" fmla="*/ 1186615 h 1592035"/>
                <a:gd name="connsiteX416" fmla="*/ 447962 w 1688718"/>
                <a:gd name="connsiteY416" fmla="*/ 1176947 h 1592035"/>
                <a:gd name="connsiteX417" fmla="*/ 452473 w 1688718"/>
                <a:gd name="connsiteY417" fmla="*/ 1158899 h 1592035"/>
                <a:gd name="connsiteX418" fmla="*/ 450540 w 1688718"/>
                <a:gd name="connsiteY418" fmla="*/ 1066728 h 1592035"/>
                <a:gd name="connsiteX419" fmla="*/ 452473 w 1688718"/>
                <a:gd name="connsiteY419" fmla="*/ 1051904 h 1592035"/>
                <a:gd name="connsiteX420" fmla="*/ 460208 w 1688718"/>
                <a:gd name="connsiteY420" fmla="*/ 1035790 h 1592035"/>
                <a:gd name="connsiteX421" fmla="*/ 464720 w 1688718"/>
                <a:gd name="connsiteY421" fmla="*/ 1024188 h 1592035"/>
                <a:gd name="connsiteX422" fmla="*/ 466009 w 1688718"/>
                <a:gd name="connsiteY422" fmla="*/ 1008719 h 1592035"/>
                <a:gd name="connsiteX423" fmla="*/ 449895 w 1688718"/>
                <a:gd name="connsiteY423" fmla="*/ 1028055 h 1592035"/>
                <a:gd name="connsiteX424" fmla="*/ 437004 w 1688718"/>
                <a:gd name="connsiteY424" fmla="*/ 1049970 h 1592035"/>
                <a:gd name="connsiteX425" fmla="*/ 420890 w 1688718"/>
                <a:gd name="connsiteY425" fmla="*/ 1066728 h 1592035"/>
                <a:gd name="connsiteX426" fmla="*/ 396398 w 1688718"/>
                <a:gd name="connsiteY426" fmla="*/ 1068662 h 1592035"/>
                <a:gd name="connsiteX427" fmla="*/ 415090 w 1688718"/>
                <a:gd name="connsiteY427" fmla="*/ 1113136 h 1592035"/>
                <a:gd name="connsiteX428" fmla="*/ 402199 w 1688718"/>
                <a:gd name="connsiteY428" fmla="*/ 1121515 h 1592035"/>
                <a:gd name="connsiteX429" fmla="*/ 374483 w 1688718"/>
                <a:gd name="connsiteY429" fmla="*/ 1120871 h 1592035"/>
                <a:gd name="connsiteX430" fmla="*/ 348056 w 1688718"/>
                <a:gd name="connsiteY430" fmla="*/ 1137629 h 1592035"/>
                <a:gd name="connsiteX431" fmla="*/ 337744 w 1688718"/>
                <a:gd name="connsiteY431" fmla="*/ 1107980 h 1592035"/>
                <a:gd name="connsiteX432" fmla="*/ 331298 w 1688718"/>
                <a:gd name="connsiteY432" fmla="*/ 1095733 h 1592035"/>
                <a:gd name="connsiteX433" fmla="*/ 319696 w 1688718"/>
                <a:gd name="connsiteY433" fmla="*/ 1086710 h 1592035"/>
                <a:gd name="connsiteX434" fmla="*/ 316473 w 1688718"/>
                <a:gd name="connsiteY434" fmla="*/ 1126671 h 1592035"/>
                <a:gd name="connsiteX435" fmla="*/ 305516 w 1688718"/>
                <a:gd name="connsiteY435" fmla="*/ 1158899 h 1592035"/>
                <a:gd name="connsiteX436" fmla="*/ 284246 w 1688718"/>
                <a:gd name="connsiteY436" fmla="*/ 1177591 h 1592035"/>
                <a:gd name="connsiteX437" fmla="*/ 257175 w 1688718"/>
                <a:gd name="connsiteY437" fmla="*/ 1180169 h 1592035"/>
                <a:gd name="connsiteX438" fmla="*/ 236550 w 1688718"/>
                <a:gd name="connsiteY438" fmla="*/ 1173724 h 1592035"/>
                <a:gd name="connsiteX439" fmla="*/ 228815 w 1688718"/>
                <a:gd name="connsiteY439" fmla="*/ 1174368 h 1592035"/>
                <a:gd name="connsiteX440" fmla="*/ 222369 w 1688718"/>
                <a:gd name="connsiteY440" fmla="*/ 1180169 h 1592035"/>
                <a:gd name="connsiteX441" fmla="*/ 206900 w 1688718"/>
                <a:gd name="connsiteY441" fmla="*/ 1167923 h 1592035"/>
                <a:gd name="connsiteX442" fmla="*/ 196587 w 1688718"/>
                <a:gd name="connsiteY442" fmla="*/ 1164700 h 1592035"/>
                <a:gd name="connsiteX443" fmla="*/ 194009 w 1688718"/>
                <a:gd name="connsiteY443" fmla="*/ 1159544 h 1592035"/>
                <a:gd name="connsiteX444" fmla="*/ 194009 w 1688718"/>
                <a:gd name="connsiteY444" fmla="*/ 1136340 h 1592035"/>
                <a:gd name="connsiteX445" fmla="*/ 180474 w 1688718"/>
                <a:gd name="connsiteY445" fmla="*/ 1102179 h 1592035"/>
                <a:gd name="connsiteX446" fmla="*/ 116663 w 1688718"/>
                <a:gd name="connsiteY446" fmla="*/ 1033212 h 1592035"/>
                <a:gd name="connsiteX447" fmla="*/ 105706 w 1688718"/>
                <a:gd name="connsiteY447" fmla="*/ 1010008 h 1592035"/>
                <a:gd name="connsiteX448" fmla="*/ 96682 w 1688718"/>
                <a:gd name="connsiteY448" fmla="*/ 983582 h 1592035"/>
                <a:gd name="connsiteX449" fmla="*/ 74123 w 1688718"/>
                <a:gd name="connsiteY449" fmla="*/ 959733 h 1592035"/>
                <a:gd name="connsiteX450" fmla="*/ 48986 w 1688718"/>
                <a:gd name="connsiteY450" fmla="*/ 941686 h 1592035"/>
                <a:gd name="connsiteX451" fmla="*/ 35450 w 1688718"/>
                <a:gd name="connsiteY451" fmla="*/ 916549 h 1592035"/>
                <a:gd name="connsiteX452" fmla="*/ 30938 w 1688718"/>
                <a:gd name="connsiteY452" fmla="*/ 850160 h 1592035"/>
                <a:gd name="connsiteX453" fmla="*/ 20626 w 1688718"/>
                <a:gd name="connsiteY453" fmla="*/ 817933 h 1592035"/>
                <a:gd name="connsiteX454" fmla="*/ 0 w 1688718"/>
                <a:gd name="connsiteY454" fmla="*/ 793440 h 1592035"/>
                <a:gd name="connsiteX455" fmla="*/ 5156 w 1688718"/>
                <a:gd name="connsiteY455" fmla="*/ 766369 h 1592035"/>
                <a:gd name="connsiteX456" fmla="*/ 26427 w 1688718"/>
                <a:gd name="connsiteY456" fmla="*/ 744454 h 1592035"/>
                <a:gd name="connsiteX457" fmla="*/ 28360 w 1688718"/>
                <a:gd name="connsiteY457" fmla="*/ 713516 h 1592035"/>
                <a:gd name="connsiteX458" fmla="*/ 34806 w 1688718"/>
                <a:gd name="connsiteY458" fmla="*/ 679999 h 1592035"/>
                <a:gd name="connsiteX459" fmla="*/ 77346 w 1688718"/>
                <a:gd name="connsiteY459" fmla="*/ 629080 h 1592035"/>
                <a:gd name="connsiteX460" fmla="*/ 83791 w 1688718"/>
                <a:gd name="connsiteY460" fmla="*/ 594274 h 1592035"/>
                <a:gd name="connsiteX461" fmla="*/ 68967 w 1688718"/>
                <a:gd name="connsiteY461" fmla="*/ 584606 h 1592035"/>
                <a:gd name="connsiteX462" fmla="*/ 58654 w 1688718"/>
                <a:gd name="connsiteY462" fmla="*/ 560758 h 1592035"/>
                <a:gd name="connsiteX463" fmla="*/ 60588 w 1688718"/>
                <a:gd name="connsiteY463" fmla="*/ 529175 h 1592035"/>
                <a:gd name="connsiteX464" fmla="*/ 48986 w 1688718"/>
                <a:gd name="connsiteY464" fmla="*/ 499525 h 1592035"/>
                <a:gd name="connsiteX465" fmla="*/ 47052 w 1688718"/>
                <a:gd name="connsiteY465" fmla="*/ 483412 h 1592035"/>
                <a:gd name="connsiteX466" fmla="*/ 43185 w 1688718"/>
                <a:gd name="connsiteY466" fmla="*/ 469876 h 1592035"/>
                <a:gd name="connsiteX467" fmla="*/ 17403 w 1688718"/>
                <a:gd name="connsiteY467" fmla="*/ 458919 h 1592035"/>
                <a:gd name="connsiteX468" fmla="*/ 18047 w 1688718"/>
                <a:gd name="connsiteY468" fmla="*/ 427336 h 1592035"/>
                <a:gd name="connsiteX469" fmla="*/ 32227 w 1688718"/>
                <a:gd name="connsiteY469" fmla="*/ 397687 h 1592035"/>
                <a:gd name="connsiteX470" fmla="*/ 41251 w 1688718"/>
                <a:gd name="connsiteY470" fmla="*/ 359014 h 1592035"/>
                <a:gd name="connsiteX471" fmla="*/ 52853 w 1688718"/>
                <a:gd name="connsiteY471" fmla="*/ 320985 h 1592035"/>
                <a:gd name="connsiteX472" fmla="*/ 68967 w 1688718"/>
                <a:gd name="connsiteY472" fmla="*/ 291336 h 1592035"/>
                <a:gd name="connsiteX473" fmla="*/ 81858 w 1688718"/>
                <a:gd name="connsiteY473" fmla="*/ 262976 h 1592035"/>
                <a:gd name="connsiteX474" fmla="*/ 84436 w 1688718"/>
                <a:gd name="connsiteY474" fmla="*/ 224303 h 1592035"/>
                <a:gd name="connsiteX475" fmla="*/ 96038 w 1688718"/>
                <a:gd name="connsiteY475" fmla="*/ 191431 h 1592035"/>
                <a:gd name="connsiteX476" fmla="*/ 119242 w 1688718"/>
                <a:gd name="connsiteY476" fmla="*/ 170805 h 1592035"/>
                <a:gd name="connsiteX477" fmla="*/ 141156 w 1688718"/>
                <a:gd name="connsiteY477" fmla="*/ 147602 h 1592035"/>
                <a:gd name="connsiteX478" fmla="*/ 160493 w 1688718"/>
                <a:gd name="connsiteY478" fmla="*/ 106351 h 1592035"/>
                <a:gd name="connsiteX479" fmla="*/ 170805 w 1688718"/>
                <a:gd name="connsiteY479" fmla="*/ 99905 h 1592035"/>
                <a:gd name="connsiteX480" fmla="*/ 184341 w 1688718"/>
                <a:gd name="connsiteY480" fmla="*/ 101194 h 1592035"/>
                <a:gd name="connsiteX481" fmla="*/ 209478 w 1688718"/>
                <a:gd name="connsiteY481" fmla="*/ 93460 h 1592035"/>
                <a:gd name="connsiteX482" fmla="*/ 260398 w 1688718"/>
                <a:gd name="connsiteY482" fmla="*/ 66388 h 1592035"/>
                <a:gd name="connsiteX483" fmla="*/ 270066 w 1688718"/>
                <a:gd name="connsiteY483" fmla="*/ 39962 h 1592035"/>
                <a:gd name="connsiteX484" fmla="*/ 307450 w 1688718"/>
                <a:gd name="connsiteY484" fmla="*/ 0 h 1592035"/>
                <a:gd name="connsiteX485" fmla="*/ 315829 w 1688718"/>
                <a:gd name="connsiteY485" fmla="*/ 27716 h 1592035"/>
                <a:gd name="connsiteX486" fmla="*/ 336455 w 1688718"/>
                <a:gd name="connsiteY486" fmla="*/ 39962 h 1592035"/>
                <a:gd name="connsiteX487" fmla="*/ 355146 w 1688718"/>
                <a:gd name="connsiteY487" fmla="*/ 54787 h 1592035"/>
                <a:gd name="connsiteX488" fmla="*/ 356435 w 1688718"/>
                <a:gd name="connsiteY488" fmla="*/ 65100 h 1592035"/>
                <a:gd name="connsiteX489" fmla="*/ 360303 w 1688718"/>
                <a:gd name="connsiteY489" fmla="*/ 75412 h 1592035"/>
                <a:gd name="connsiteX490" fmla="*/ 377061 w 1688718"/>
                <a:gd name="connsiteY490" fmla="*/ 81858 h 1592035"/>
                <a:gd name="connsiteX491" fmla="*/ 407999 w 1688718"/>
                <a:gd name="connsiteY491" fmla="*/ 84436 h 1592035"/>
                <a:gd name="connsiteX492" fmla="*/ 420890 w 1688718"/>
                <a:gd name="connsiteY492" fmla="*/ 95393 h 1592035"/>
                <a:gd name="connsiteX493" fmla="*/ 437649 w 1688718"/>
                <a:gd name="connsiteY493" fmla="*/ 106351 h 1592035"/>
                <a:gd name="connsiteX494" fmla="*/ 466654 w 1688718"/>
                <a:gd name="connsiteY494" fmla="*/ 108929 h 1592035"/>
                <a:gd name="connsiteX495" fmla="*/ 495658 w 1688718"/>
                <a:gd name="connsiteY495" fmla="*/ 108929 h 1592035"/>
                <a:gd name="connsiteX496" fmla="*/ 522085 w 1688718"/>
                <a:gd name="connsiteY496" fmla="*/ 117308 h 1592035"/>
                <a:gd name="connsiteX497" fmla="*/ 541421 w 1688718"/>
                <a:gd name="connsiteY497" fmla="*/ 138578 h 1592035"/>
                <a:gd name="connsiteX498" fmla="*/ 554956 w 1688718"/>
                <a:gd name="connsiteY498" fmla="*/ 164360 h 1592035"/>
                <a:gd name="connsiteX499" fmla="*/ 577516 w 1688718"/>
                <a:gd name="connsiteY499" fmla="*/ 180474 h 1592035"/>
                <a:gd name="connsiteX500" fmla="*/ 583317 w 1688718"/>
                <a:gd name="connsiteY500" fmla="*/ 192075 h 1592035"/>
                <a:gd name="connsiteX501" fmla="*/ 587184 w 1688718"/>
                <a:gd name="connsiteY501" fmla="*/ 203033 h 1592035"/>
                <a:gd name="connsiteX502" fmla="*/ 602653 w 1688718"/>
                <a:gd name="connsiteY502" fmla="*/ 212701 h 1592035"/>
                <a:gd name="connsiteX503" fmla="*/ 616189 w 1688718"/>
                <a:gd name="connsiteY503" fmla="*/ 228815 h 1592035"/>
                <a:gd name="connsiteX504" fmla="*/ 615544 w 1688718"/>
                <a:gd name="connsiteY504" fmla="*/ 258464 h 1592035"/>
                <a:gd name="connsiteX505" fmla="*/ 603298 w 1688718"/>
                <a:gd name="connsiteY505" fmla="*/ 286824 h 1592035"/>
                <a:gd name="connsiteX506" fmla="*/ 619411 w 1688718"/>
                <a:gd name="connsiteY506" fmla="*/ 344834 h 1592035"/>
                <a:gd name="connsiteX507" fmla="*/ 682577 w 1688718"/>
                <a:gd name="connsiteY507" fmla="*/ 347412 h 1592035"/>
                <a:gd name="connsiteX508" fmla="*/ 712871 w 1688718"/>
                <a:gd name="connsiteY508" fmla="*/ 343544 h 1592035"/>
                <a:gd name="connsiteX509" fmla="*/ 742520 w 1688718"/>
                <a:gd name="connsiteY509" fmla="*/ 348056 h 1592035"/>
                <a:gd name="connsiteX510" fmla="*/ 770236 w 1688718"/>
                <a:gd name="connsiteY510" fmla="*/ 361592 h 1592035"/>
                <a:gd name="connsiteX511" fmla="*/ 796018 w 1688718"/>
                <a:gd name="connsiteY511" fmla="*/ 380929 h 1592035"/>
                <a:gd name="connsiteX512" fmla="*/ 825023 w 1688718"/>
                <a:gd name="connsiteY512" fmla="*/ 386729 h 1592035"/>
                <a:gd name="connsiteX513" fmla="*/ 879809 w 1688718"/>
                <a:gd name="connsiteY513" fmla="*/ 359014 h 1592035"/>
                <a:gd name="connsiteX514" fmla="*/ 907525 w 1688718"/>
                <a:gd name="connsiteY514" fmla="*/ 364815 h 1592035"/>
                <a:gd name="connsiteX515" fmla="*/ 932662 w 1688718"/>
                <a:gd name="connsiteY515" fmla="*/ 328720 h 1592035"/>
                <a:gd name="connsiteX516" fmla="*/ 956511 w 1688718"/>
                <a:gd name="connsiteY516" fmla="*/ 310028 h 1592035"/>
                <a:gd name="connsiteX517" fmla="*/ 964890 w 1688718"/>
                <a:gd name="connsiteY517" fmla="*/ 379639 h 1592035"/>
                <a:gd name="connsiteX518" fmla="*/ 990672 w 1688718"/>
                <a:gd name="connsiteY518" fmla="*/ 411222 h 1592035"/>
                <a:gd name="connsiteX519" fmla="*/ 1022254 w 1688718"/>
                <a:gd name="connsiteY519" fmla="*/ 431203 h 1592035"/>
                <a:gd name="connsiteX520" fmla="*/ 1059639 w 1688718"/>
                <a:gd name="connsiteY520" fmla="*/ 427336 h 1592035"/>
                <a:gd name="connsiteX521" fmla="*/ 1097667 w 1688718"/>
                <a:gd name="connsiteY521" fmla="*/ 420246 h 1592035"/>
                <a:gd name="connsiteX522" fmla="*/ 1131183 w 1688718"/>
                <a:gd name="connsiteY522" fmla="*/ 430559 h 1592035"/>
                <a:gd name="connsiteX523" fmla="*/ 1162766 w 1688718"/>
                <a:gd name="connsiteY523" fmla="*/ 447317 h 1592035"/>
                <a:gd name="connsiteX524" fmla="*/ 1200795 w 1688718"/>
                <a:gd name="connsiteY524" fmla="*/ 448606 h 1592035"/>
                <a:gd name="connsiteX525" fmla="*/ 1234311 w 1688718"/>
                <a:gd name="connsiteY525" fmla="*/ 422180 h 1592035"/>
                <a:gd name="connsiteX526" fmla="*/ 1248491 w 1688718"/>
                <a:gd name="connsiteY526" fmla="*/ 417023 h 1592035"/>
                <a:gd name="connsiteX527" fmla="*/ 1263316 w 1688718"/>
                <a:gd name="connsiteY527" fmla="*/ 415090 h 1592035"/>
                <a:gd name="connsiteX528" fmla="*/ 1277496 w 1688718"/>
                <a:gd name="connsiteY528" fmla="*/ 402843 h 1592035"/>
                <a:gd name="connsiteX529" fmla="*/ 1289098 w 1688718"/>
                <a:gd name="connsiteY529" fmla="*/ 387374 h 1592035"/>
                <a:gd name="connsiteX530" fmla="*/ 1325837 w 1688718"/>
                <a:gd name="connsiteY530" fmla="*/ 372549 h 1592035"/>
                <a:gd name="connsiteX531" fmla="*/ 1365155 w 1688718"/>
                <a:gd name="connsiteY531" fmla="*/ 382217 h 1592035"/>
                <a:gd name="connsiteX532" fmla="*/ 1395448 w 1688718"/>
                <a:gd name="connsiteY532" fmla="*/ 396398 h 1592035"/>
                <a:gd name="connsiteX533" fmla="*/ 1423809 w 1688718"/>
                <a:gd name="connsiteY533" fmla="*/ 386729 h 1592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</a:cxnLst>
              <a:rect l="l" t="t" r="r" b="b"/>
              <a:pathLst>
                <a:path w="1688718" h="1592035">
                  <a:moveTo>
                    <a:pt x="672264" y="1568832"/>
                  </a:moveTo>
                  <a:lnTo>
                    <a:pt x="676776" y="1568832"/>
                  </a:lnTo>
                  <a:lnTo>
                    <a:pt x="696113" y="1559808"/>
                  </a:lnTo>
                  <a:lnTo>
                    <a:pt x="698691" y="1562387"/>
                  </a:lnTo>
                  <a:lnTo>
                    <a:pt x="696757" y="1568832"/>
                  </a:lnTo>
                  <a:lnTo>
                    <a:pt x="687089" y="1581078"/>
                  </a:lnTo>
                  <a:lnTo>
                    <a:pt x="676132" y="1584946"/>
                  </a:lnTo>
                  <a:lnTo>
                    <a:pt x="666464" y="1583012"/>
                  </a:lnTo>
                  <a:lnTo>
                    <a:pt x="658729" y="1584301"/>
                  </a:lnTo>
                  <a:lnTo>
                    <a:pt x="647772" y="1589458"/>
                  </a:lnTo>
                  <a:lnTo>
                    <a:pt x="642615" y="1594614"/>
                  </a:lnTo>
                  <a:lnTo>
                    <a:pt x="636170" y="1595903"/>
                  </a:lnTo>
                  <a:lnTo>
                    <a:pt x="635525" y="1591391"/>
                  </a:lnTo>
                  <a:lnTo>
                    <a:pt x="638748" y="1583012"/>
                  </a:lnTo>
                  <a:lnTo>
                    <a:pt x="638103" y="1576567"/>
                  </a:lnTo>
                  <a:lnTo>
                    <a:pt x="633592" y="1572055"/>
                  </a:lnTo>
                  <a:lnTo>
                    <a:pt x="625212" y="1568187"/>
                  </a:lnTo>
                  <a:lnTo>
                    <a:pt x="628435" y="1555941"/>
                  </a:lnTo>
                  <a:lnTo>
                    <a:pt x="628435" y="1549496"/>
                  </a:lnTo>
                  <a:lnTo>
                    <a:pt x="632947" y="1545628"/>
                  </a:lnTo>
                  <a:lnTo>
                    <a:pt x="639393" y="1543695"/>
                  </a:lnTo>
                  <a:lnTo>
                    <a:pt x="672264" y="1561098"/>
                  </a:lnTo>
                  <a:lnTo>
                    <a:pt x="672264" y="1568832"/>
                  </a:lnTo>
                  <a:close/>
                  <a:moveTo>
                    <a:pt x="781838" y="1331638"/>
                  </a:moveTo>
                  <a:lnTo>
                    <a:pt x="788928" y="1335505"/>
                  </a:lnTo>
                  <a:lnTo>
                    <a:pt x="798596" y="1331638"/>
                  </a:lnTo>
                  <a:lnTo>
                    <a:pt x="814065" y="1327126"/>
                  </a:lnTo>
                  <a:lnTo>
                    <a:pt x="832113" y="1326482"/>
                  </a:lnTo>
                  <a:lnTo>
                    <a:pt x="842426" y="1336150"/>
                  </a:lnTo>
                  <a:lnTo>
                    <a:pt x="845003" y="1352264"/>
                  </a:lnTo>
                  <a:lnTo>
                    <a:pt x="839203" y="1361932"/>
                  </a:lnTo>
                  <a:lnTo>
                    <a:pt x="843070" y="1367733"/>
                  </a:lnTo>
                  <a:lnTo>
                    <a:pt x="838558" y="1375468"/>
                  </a:lnTo>
                  <a:lnTo>
                    <a:pt x="828245" y="1371600"/>
                  </a:lnTo>
                  <a:lnTo>
                    <a:pt x="824378" y="1376757"/>
                  </a:lnTo>
                  <a:lnTo>
                    <a:pt x="832757" y="1378690"/>
                  </a:lnTo>
                  <a:lnTo>
                    <a:pt x="841136" y="1385780"/>
                  </a:lnTo>
                  <a:lnTo>
                    <a:pt x="837269" y="1392870"/>
                  </a:lnTo>
                  <a:lnTo>
                    <a:pt x="826956" y="1405761"/>
                  </a:lnTo>
                  <a:lnTo>
                    <a:pt x="810198" y="1406406"/>
                  </a:lnTo>
                  <a:lnTo>
                    <a:pt x="802463" y="1396738"/>
                  </a:lnTo>
                  <a:lnTo>
                    <a:pt x="798596" y="1387069"/>
                  </a:lnTo>
                  <a:lnTo>
                    <a:pt x="790217" y="1386425"/>
                  </a:lnTo>
                  <a:lnTo>
                    <a:pt x="792151" y="1378690"/>
                  </a:lnTo>
                  <a:lnTo>
                    <a:pt x="789572" y="1370311"/>
                  </a:lnTo>
                  <a:lnTo>
                    <a:pt x="776037" y="1368377"/>
                  </a:lnTo>
                  <a:lnTo>
                    <a:pt x="771525" y="1364510"/>
                  </a:lnTo>
                  <a:lnTo>
                    <a:pt x="781193" y="1356775"/>
                  </a:lnTo>
                  <a:lnTo>
                    <a:pt x="783127" y="1347752"/>
                  </a:lnTo>
                  <a:lnTo>
                    <a:pt x="773459" y="1339373"/>
                  </a:lnTo>
                  <a:lnTo>
                    <a:pt x="754767" y="1333572"/>
                  </a:lnTo>
                  <a:lnTo>
                    <a:pt x="743165" y="1336795"/>
                  </a:lnTo>
                  <a:lnTo>
                    <a:pt x="736075" y="1336795"/>
                  </a:lnTo>
                  <a:lnTo>
                    <a:pt x="734141" y="1328416"/>
                  </a:lnTo>
                  <a:lnTo>
                    <a:pt x="742520" y="1319392"/>
                  </a:lnTo>
                  <a:lnTo>
                    <a:pt x="754122" y="1316169"/>
                  </a:lnTo>
                  <a:lnTo>
                    <a:pt x="770236" y="1322614"/>
                  </a:lnTo>
                  <a:lnTo>
                    <a:pt x="781838" y="1331638"/>
                  </a:lnTo>
                  <a:close/>
                  <a:moveTo>
                    <a:pt x="641971" y="1360643"/>
                  </a:moveTo>
                  <a:lnTo>
                    <a:pt x="638748" y="1363866"/>
                  </a:lnTo>
                  <a:lnTo>
                    <a:pt x="623279" y="1358709"/>
                  </a:lnTo>
                  <a:lnTo>
                    <a:pt x="611677" y="1350975"/>
                  </a:lnTo>
                  <a:lnTo>
                    <a:pt x="605232" y="1340662"/>
                  </a:lnTo>
                  <a:lnTo>
                    <a:pt x="606520" y="1334216"/>
                  </a:lnTo>
                  <a:lnTo>
                    <a:pt x="613611" y="1322614"/>
                  </a:lnTo>
                  <a:lnTo>
                    <a:pt x="627146" y="1312302"/>
                  </a:lnTo>
                  <a:lnTo>
                    <a:pt x="640037" y="1315525"/>
                  </a:lnTo>
                  <a:lnTo>
                    <a:pt x="655506" y="1332283"/>
                  </a:lnTo>
                  <a:lnTo>
                    <a:pt x="661307" y="1341951"/>
                  </a:lnTo>
                  <a:lnTo>
                    <a:pt x="656796" y="1349041"/>
                  </a:lnTo>
                  <a:lnTo>
                    <a:pt x="645838" y="1349041"/>
                  </a:lnTo>
                  <a:lnTo>
                    <a:pt x="640682" y="1351619"/>
                  </a:lnTo>
                  <a:lnTo>
                    <a:pt x="641971" y="1360643"/>
                  </a:lnTo>
                  <a:close/>
                  <a:moveTo>
                    <a:pt x="409289" y="1274273"/>
                  </a:moveTo>
                  <a:lnTo>
                    <a:pt x="414445" y="1278140"/>
                  </a:lnTo>
                  <a:lnTo>
                    <a:pt x="420246" y="1264605"/>
                  </a:lnTo>
                  <a:lnTo>
                    <a:pt x="432492" y="1245269"/>
                  </a:lnTo>
                  <a:lnTo>
                    <a:pt x="442160" y="1243979"/>
                  </a:lnTo>
                  <a:lnTo>
                    <a:pt x="445383" y="1252358"/>
                  </a:lnTo>
                  <a:lnTo>
                    <a:pt x="455696" y="1260738"/>
                  </a:lnTo>
                  <a:lnTo>
                    <a:pt x="457630" y="1275562"/>
                  </a:lnTo>
                  <a:lnTo>
                    <a:pt x="463431" y="1296188"/>
                  </a:lnTo>
                  <a:lnTo>
                    <a:pt x="473743" y="1307790"/>
                  </a:lnTo>
                  <a:lnTo>
                    <a:pt x="479545" y="1316169"/>
                  </a:lnTo>
                  <a:lnTo>
                    <a:pt x="468587" y="1318747"/>
                  </a:lnTo>
                  <a:lnTo>
                    <a:pt x="422180" y="1306501"/>
                  </a:lnTo>
                  <a:lnTo>
                    <a:pt x="397042" y="1314880"/>
                  </a:lnTo>
                  <a:lnTo>
                    <a:pt x="382217" y="1312946"/>
                  </a:lnTo>
                  <a:lnTo>
                    <a:pt x="367393" y="1303922"/>
                  </a:lnTo>
                  <a:lnTo>
                    <a:pt x="358369" y="1285875"/>
                  </a:lnTo>
                  <a:lnTo>
                    <a:pt x="365459" y="1266539"/>
                  </a:lnTo>
                  <a:lnTo>
                    <a:pt x="378995" y="1248491"/>
                  </a:lnTo>
                  <a:lnTo>
                    <a:pt x="388019" y="1231733"/>
                  </a:lnTo>
                  <a:lnTo>
                    <a:pt x="397687" y="1219487"/>
                  </a:lnTo>
                  <a:lnTo>
                    <a:pt x="413800" y="1215619"/>
                  </a:lnTo>
                  <a:lnTo>
                    <a:pt x="418957" y="1229155"/>
                  </a:lnTo>
                  <a:lnTo>
                    <a:pt x="411867" y="1249136"/>
                  </a:lnTo>
                  <a:lnTo>
                    <a:pt x="407999" y="1262671"/>
                  </a:lnTo>
                  <a:lnTo>
                    <a:pt x="409289" y="1274273"/>
                  </a:lnTo>
                  <a:close/>
                  <a:moveTo>
                    <a:pt x="344189" y="1329704"/>
                  </a:moveTo>
                  <a:lnTo>
                    <a:pt x="356435" y="1351619"/>
                  </a:lnTo>
                  <a:lnTo>
                    <a:pt x="376417" y="1348396"/>
                  </a:lnTo>
                  <a:lnTo>
                    <a:pt x="401554" y="1338084"/>
                  </a:lnTo>
                  <a:lnTo>
                    <a:pt x="424758" y="1333572"/>
                  </a:lnTo>
                  <a:lnTo>
                    <a:pt x="459563" y="1339373"/>
                  </a:lnTo>
                  <a:lnTo>
                    <a:pt x="466654" y="1341951"/>
                  </a:lnTo>
                  <a:lnTo>
                    <a:pt x="471810" y="1356131"/>
                  </a:lnTo>
                  <a:lnTo>
                    <a:pt x="468587" y="1368377"/>
                  </a:lnTo>
                  <a:lnTo>
                    <a:pt x="462786" y="1381268"/>
                  </a:lnTo>
                  <a:lnTo>
                    <a:pt x="460208" y="1397382"/>
                  </a:lnTo>
                  <a:lnTo>
                    <a:pt x="462786" y="1423164"/>
                  </a:lnTo>
                  <a:lnTo>
                    <a:pt x="462142" y="1437989"/>
                  </a:lnTo>
                  <a:lnTo>
                    <a:pt x="456341" y="1444434"/>
                  </a:lnTo>
                  <a:lnTo>
                    <a:pt x="447962" y="1448946"/>
                  </a:lnTo>
                  <a:lnTo>
                    <a:pt x="456985" y="1474083"/>
                  </a:lnTo>
                  <a:lnTo>
                    <a:pt x="452473" y="1486974"/>
                  </a:lnTo>
                  <a:lnTo>
                    <a:pt x="437004" y="1489553"/>
                  </a:lnTo>
                  <a:lnTo>
                    <a:pt x="421535" y="1480529"/>
                  </a:lnTo>
                  <a:lnTo>
                    <a:pt x="405421" y="1473439"/>
                  </a:lnTo>
                  <a:lnTo>
                    <a:pt x="386729" y="1482462"/>
                  </a:lnTo>
                  <a:lnTo>
                    <a:pt x="369971" y="1484396"/>
                  </a:lnTo>
                  <a:lnTo>
                    <a:pt x="360303" y="1460548"/>
                  </a:lnTo>
                  <a:lnTo>
                    <a:pt x="348701" y="1410273"/>
                  </a:lnTo>
                  <a:lnTo>
                    <a:pt x="331943" y="1401249"/>
                  </a:lnTo>
                  <a:lnTo>
                    <a:pt x="318407" y="1410918"/>
                  </a:lnTo>
                  <a:lnTo>
                    <a:pt x="309383" y="1431543"/>
                  </a:lnTo>
                  <a:lnTo>
                    <a:pt x="306161" y="1457325"/>
                  </a:lnTo>
                  <a:lnTo>
                    <a:pt x="299715" y="1468282"/>
                  </a:lnTo>
                  <a:lnTo>
                    <a:pt x="285535" y="1468927"/>
                  </a:lnTo>
                  <a:lnTo>
                    <a:pt x="270066" y="1463771"/>
                  </a:lnTo>
                  <a:lnTo>
                    <a:pt x="261042" y="1457325"/>
                  </a:lnTo>
                  <a:lnTo>
                    <a:pt x="254597" y="1446368"/>
                  </a:lnTo>
                  <a:lnTo>
                    <a:pt x="252663" y="1426387"/>
                  </a:lnTo>
                  <a:lnTo>
                    <a:pt x="250730" y="1410273"/>
                  </a:lnTo>
                  <a:lnTo>
                    <a:pt x="222369" y="1318747"/>
                  </a:lnTo>
                  <a:lnTo>
                    <a:pt x="218502" y="1296188"/>
                  </a:lnTo>
                  <a:lnTo>
                    <a:pt x="221080" y="1274918"/>
                  </a:lnTo>
                  <a:lnTo>
                    <a:pt x="233327" y="1252358"/>
                  </a:lnTo>
                  <a:lnTo>
                    <a:pt x="241061" y="1246558"/>
                  </a:lnTo>
                  <a:lnTo>
                    <a:pt x="248796" y="1245269"/>
                  </a:lnTo>
                  <a:lnTo>
                    <a:pt x="255241" y="1240757"/>
                  </a:lnTo>
                  <a:lnTo>
                    <a:pt x="259753" y="1213686"/>
                  </a:lnTo>
                  <a:lnTo>
                    <a:pt x="265554" y="1205306"/>
                  </a:lnTo>
                  <a:lnTo>
                    <a:pt x="282312" y="1192415"/>
                  </a:lnTo>
                  <a:lnTo>
                    <a:pt x="295848" y="1185970"/>
                  </a:lnTo>
                  <a:lnTo>
                    <a:pt x="311317" y="1191126"/>
                  </a:lnTo>
                  <a:lnTo>
                    <a:pt x="324853" y="1202728"/>
                  </a:lnTo>
                  <a:lnTo>
                    <a:pt x="332587" y="1218842"/>
                  </a:lnTo>
                  <a:lnTo>
                    <a:pt x="331298" y="1234956"/>
                  </a:lnTo>
                  <a:lnTo>
                    <a:pt x="322274" y="1250425"/>
                  </a:lnTo>
                  <a:lnTo>
                    <a:pt x="299071" y="1274918"/>
                  </a:lnTo>
                  <a:lnTo>
                    <a:pt x="303582" y="1283297"/>
                  </a:lnTo>
                  <a:lnTo>
                    <a:pt x="308094" y="1305212"/>
                  </a:lnTo>
                  <a:lnTo>
                    <a:pt x="313895" y="1316169"/>
                  </a:lnTo>
                  <a:lnTo>
                    <a:pt x="322274" y="1322614"/>
                  </a:lnTo>
                  <a:lnTo>
                    <a:pt x="344189" y="1329704"/>
                  </a:lnTo>
                  <a:close/>
                  <a:moveTo>
                    <a:pt x="1133762" y="1167923"/>
                  </a:moveTo>
                  <a:lnTo>
                    <a:pt x="1140207" y="1179524"/>
                  </a:lnTo>
                  <a:lnTo>
                    <a:pt x="1144719" y="1191771"/>
                  </a:lnTo>
                  <a:lnTo>
                    <a:pt x="1144074" y="1208529"/>
                  </a:lnTo>
                  <a:lnTo>
                    <a:pt x="1140207" y="1223354"/>
                  </a:lnTo>
                  <a:lnTo>
                    <a:pt x="1124094" y="1265249"/>
                  </a:lnTo>
                  <a:lnTo>
                    <a:pt x="1144719" y="1258160"/>
                  </a:lnTo>
                  <a:lnTo>
                    <a:pt x="1154387" y="1251070"/>
                  </a:lnTo>
                  <a:lnTo>
                    <a:pt x="1157610" y="1253648"/>
                  </a:lnTo>
                  <a:lnTo>
                    <a:pt x="1158899" y="1274918"/>
                  </a:lnTo>
                  <a:lnTo>
                    <a:pt x="1157610" y="1289098"/>
                  </a:lnTo>
                  <a:lnTo>
                    <a:pt x="1153098" y="1305212"/>
                  </a:lnTo>
                  <a:lnTo>
                    <a:pt x="1144074" y="1313591"/>
                  </a:lnTo>
                  <a:lnTo>
                    <a:pt x="1130539" y="1307790"/>
                  </a:lnTo>
                  <a:lnTo>
                    <a:pt x="1135695" y="1324548"/>
                  </a:lnTo>
                  <a:lnTo>
                    <a:pt x="1149231" y="1352908"/>
                  </a:lnTo>
                  <a:lnTo>
                    <a:pt x="1151809" y="1371600"/>
                  </a:lnTo>
                  <a:lnTo>
                    <a:pt x="1144074" y="1374823"/>
                  </a:lnTo>
                  <a:lnTo>
                    <a:pt x="1126027" y="1369022"/>
                  </a:lnTo>
                  <a:lnTo>
                    <a:pt x="1107335" y="1358709"/>
                  </a:lnTo>
                  <a:lnTo>
                    <a:pt x="1095733" y="1350330"/>
                  </a:lnTo>
                  <a:lnTo>
                    <a:pt x="1092510" y="1367733"/>
                  </a:lnTo>
                  <a:lnTo>
                    <a:pt x="1089288" y="1376757"/>
                  </a:lnTo>
                  <a:lnTo>
                    <a:pt x="1071240" y="1397382"/>
                  </a:lnTo>
                  <a:lnTo>
                    <a:pt x="1065439" y="1414140"/>
                  </a:lnTo>
                  <a:lnTo>
                    <a:pt x="1077686" y="1423164"/>
                  </a:lnTo>
                  <a:lnTo>
                    <a:pt x="1094444" y="1430254"/>
                  </a:lnTo>
                  <a:lnTo>
                    <a:pt x="1102823" y="1439922"/>
                  </a:lnTo>
                  <a:lnTo>
                    <a:pt x="1087354" y="1453458"/>
                  </a:lnTo>
                  <a:lnTo>
                    <a:pt x="1013231" y="1476662"/>
                  </a:lnTo>
                  <a:lnTo>
                    <a:pt x="991316" y="1477951"/>
                  </a:lnTo>
                  <a:lnTo>
                    <a:pt x="1026122" y="1452813"/>
                  </a:lnTo>
                  <a:lnTo>
                    <a:pt x="1011297" y="1445723"/>
                  </a:lnTo>
                  <a:lnTo>
                    <a:pt x="1006141" y="1434766"/>
                  </a:lnTo>
                  <a:lnTo>
                    <a:pt x="1006785" y="1419941"/>
                  </a:lnTo>
                  <a:lnTo>
                    <a:pt x="1011942" y="1401894"/>
                  </a:lnTo>
                  <a:lnTo>
                    <a:pt x="980359" y="1418008"/>
                  </a:lnTo>
                  <a:lnTo>
                    <a:pt x="970691" y="1411562"/>
                  </a:lnTo>
                  <a:lnTo>
                    <a:pt x="966179" y="1397382"/>
                  </a:lnTo>
                  <a:lnTo>
                    <a:pt x="966823" y="1383202"/>
                  </a:lnTo>
                  <a:lnTo>
                    <a:pt x="973269" y="1376757"/>
                  </a:lnTo>
                  <a:lnTo>
                    <a:pt x="999051" y="1371600"/>
                  </a:lnTo>
                  <a:lnTo>
                    <a:pt x="1006141" y="1357420"/>
                  </a:lnTo>
                  <a:lnTo>
                    <a:pt x="1006785" y="1338084"/>
                  </a:lnTo>
                  <a:lnTo>
                    <a:pt x="1011942" y="1316169"/>
                  </a:lnTo>
                  <a:lnTo>
                    <a:pt x="997762" y="1307790"/>
                  </a:lnTo>
                  <a:lnTo>
                    <a:pt x="987449" y="1320681"/>
                  </a:lnTo>
                  <a:lnTo>
                    <a:pt x="950710" y="1336795"/>
                  </a:lnTo>
                  <a:lnTo>
                    <a:pt x="934596" y="1350330"/>
                  </a:lnTo>
                  <a:lnTo>
                    <a:pt x="922994" y="1332283"/>
                  </a:lnTo>
                  <a:lnTo>
                    <a:pt x="908814" y="1316169"/>
                  </a:lnTo>
                  <a:lnTo>
                    <a:pt x="896567" y="1298122"/>
                  </a:lnTo>
                  <a:lnTo>
                    <a:pt x="893345" y="1274918"/>
                  </a:lnTo>
                  <a:lnTo>
                    <a:pt x="900435" y="1260093"/>
                  </a:lnTo>
                  <a:lnTo>
                    <a:pt x="913326" y="1247202"/>
                  </a:lnTo>
                  <a:lnTo>
                    <a:pt x="928795" y="1236890"/>
                  </a:lnTo>
                  <a:lnTo>
                    <a:pt x="942331" y="1231088"/>
                  </a:lnTo>
                  <a:lnTo>
                    <a:pt x="980359" y="1223354"/>
                  </a:lnTo>
                  <a:lnTo>
                    <a:pt x="991316" y="1223354"/>
                  </a:lnTo>
                  <a:lnTo>
                    <a:pt x="1008075" y="1230444"/>
                  </a:lnTo>
                  <a:lnTo>
                    <a:pt x="1020966" y="1239467"/>
                  </a:lnTo>
                  <a:lnTo>
                    <a:pt x="1035145" y="1246558"/>
                  </a:lnTo>
                  <a:lnTo>
                    <a:pt x="1053838" y="1247847"/>
                  </a:lnTo>
                  <a:lnTo>
                    <a:pt x="1053838" y="1240112"/>
                  </a:lnTo>
                  <a:lnTo>
                    <a:pt x="1035145" y="1227221"/>
                  </a:lnTo>
                  <a:lnTo>
                    <a:pt x="1024188" y="1208529"/>
                  </a:lnTo>
                  <a:lnTo>
                    <a:pt x="1019032" y="1187259"/>
                  </a:lnTo>
                  <a:lnTo>
                    <a:pt x="1018387" y="1167923"/>
                  </a:lnTo>
                  <a:lnTo>
                    <a:pt x="1031923" y="1169212"/>
                  </a:lnTo>
                  <a:lnTo>
                    <a:pt x="1102823" y="1128605"/>
                  </a:lnTo>
                  <a:lnTo>
                    <a:pt x="1090577" y="1105401"/>
                  </a:lnTo>
                  <a:lnTo>
                    <a:pt x="1096378" y="1082842"/>
                  </a:lnTo>
                  <a:lnTo>
                    <a:pt x="1112491" y="1070596"/>
                  </a:lnTo>
                  <a:lnTo>
                    <a:pt x="1130539" y="1077686"/>
                  </a:lnTo>
                  <a:lnTo>
                    <a:pt x="1135051" y="1087998"/>
                  </a:lnTo>
                  <a:lnTo>
                    <a:pt x="1135051" y="1099601"/>
                  </a:lnTo>
                  <a:lnTo>
                    <a:pt x="1128605" y="1146008"/>
                  </a:lnTo>
                  <a:lnTo>
                    <a:pt x="1129250" y="1153743"/>
                  </a:lnTo>
                  <a:lnTo>
                    <a:pt x="1133762" y="1167923"/>
                  </a:lnTo>
                  <a:close/>
                  <a:moveTo>
                    <a:pt x="1243979" y="1118937"/>
                  </a:moveTo>
                  <a:lnTo>
                    <a:pt x="1238823" y="1120871"/>
                  </a:lnTo>
                  <a:lnTo>
                    <a:pt x="1236245" y="1115714"/>
                  </a:lnTo>
                  <a:lnTo>
                    <a:pt x="1231088" y="1093800"/>
                  </a:lnTo>
                  <a:lnTo>
                    <a:pt x="1223354" y="1085421"/>
                  </a:lnTo>
                  <a:lnTo>
                    <a:pt x="1220776" y="1078975"/>
                  </a:lnTo>
                  <a:lnTo>
                    <a:pt x="1222065" y="1070596"/>
                  </a:lnTo>
                  <a:lnTo>
                    <a:pt x="1218197" y="1060283"/>
                  </a:lnTo>
                  <a:lnTo>
                    <a:pt x="1213041" y="1049970"/>
                  </a:lnTo>
                  <a:lnTo>
                    <a:pt x="1215619" y="1040946"/>
                  </a:lnTo>
                  <a:lnTo>
                    <a:pt x="1226577" y="1035146"/>
                  </a:lnTo>
                  <a:lnTo>
                    <a:pt x="1238178" y="1033857"/>
                  </a:lnTo>
                  <a:lnTo>
                    <a:pt x="1248491" y="1037079"/>
                  </a:lnTo>
                  <a:lnTo>
                    <a:pt x="1255581" y="1052548"/>
                  </a:lnTo>
                  <a:lnTo>
                    <a:pt x="1254937" y="1084131"/>
                  </a:lnTo>
                  <a:lnTo>
                    <a:pt x="1250425" y="1109913"/>
                  </a:lnTo>
                  <a:lnTo>
                    <a:pt x="1243979" y="1118937"/>
                  </a:lnTo>
                  <a:close/>
                  <a:moveTo>
                    <a:pt x="1423809" y="386729"/>
                  </a:moveTo>
                  <a:lnTo>
                    <a:pt x="1428320" y="436360"/>
                  </a:lnTo>
                  <a:lnTo>
                    <a:pt x="1402538" y="487924"/>
                  </a:lnTo>
                  <a:lnTo>
                    <a:pt x="1418008" y="518862"/>
                  </a:lnTo>
                  <a:lnTo>
                    <a:pt x="1481173" y="528530"/>
                  </a:lnTo>
                  <a:lnTo>
                    <a:pt x="1507600" y="549156"/>
                  </a:lnTo>
                  <a:lnTo>
                    <a:pt x="1551429" y="599430"/>
                  </a:lnTo>
                  <a:lnTo>
                    <a:pt x="1603638" y="628435"/>
                  </a:lnTo>
                  <a:lnTo>
                    <a:pt x="1627486" y="646482"/>
                  </a:lnTo>
                  <a:lnTo>
                    <a:pt x="1633932" y="681288"/>
                  </a:lnTo>
                  <a:lnTo>
                    <a:pt x="1656491" y="703203"/>
                  </a:lnTo>
                  <a:lnTo>
                    <a:pt x="1685495" y="713516"/>
                  </a:lnTo>
                  <a:lnTo>
                    <a:pt x="1689363" y="717383"/>
                  </a:lnTo>
                  <a:lnTo>
                    <a:pt x="1684851" y="734141"/>
                  </a:lnTo>
                  <a:lnTo>
                    <a:pt x="1682917" y="756701"/>
                  </a:lnTo>
                  <a:lnTo>
                    <a:pt x="1677116" y="768947"/>
                  </a:lnTo>
                  <a:lnTo>
                    <a:pt x="1670026" y="779260"/>
                  </a:lnTo>
                  <a:lnTo>
                    <a:pt x="1675827" y="796018"/>
                  </a:lnTo>
                  <a:lnTo>
                    <a:pt x="1675827" y="803108"/>
                  </a:lnTo>
                  <a:lnTo>
                    <a:pt x="1664870" y="826312"/>
                  </a:lnTo>
                  <a:lnTo>
                    <a:pt x="1648112" y="861118"/>
                  </a:lnTo>
                  <a:lnTo>
                    <a:pt x="1630064" y="883032"/>
                  </a:lnTo>
                  <a:lnTo>
                    <a:pt x="1618462" y="907525"/>
                  </a:lnTo>
                  <a:lnTo>
                    <a:pt x="1616529" y="903013"/>
                  </a:lnTo>
                  <a:lnTo>
                    <a:pt x="1595903" y="881743"/>
                  </a:lnTo>
                  <a:lnTo>
                    <a:pt x="1577856" y="857895"/>
                  </a:lnTo>
                  <a:lnTo>
                    <a:pt x="1554007" y="839203"/>
                  </a:lnTo>
                  <a:lnTo>
                    <a:pt x="1535960" y="813421"/>
                  </a:lnTo>
                  <a:lnTo>
                    <a:pt x="1530159" y="786350"/>
                  </a:lnTo>
                  <a:lnTo>
                    <a:pt x="1510178" y="773459"/>
                  </a:lnTo>
                  <a:lnTo>
                    <a:pt x="1484396" y="772170"/>
                  </a:lnTo>
                  <a:lnTo>
                    <a:pt x="1460548" y="781838"/>
                  </a:lnTo>
                  <a:lnTo>
                    <a:pt x="1441211" y="796018"/>
                  </a:lnTo>
                  <a:lnTo>
                    <a:pt x="1426387" y="814065"/>
                  </a:lnTo>
                  <a:lnTo>
                    <a:pt x="1416074" y="888188"/>
                  </a:lnTo>
                  <a:lnTo>
                    <a:pt x="1401250" y="910103"/>
                  </a:lnTo>
                  <a:lnTo>
                    <a:pt x="1385780" y="929440"/>
                  </a:lnTo>
                  <a:lnTo>
                    <a:pt x="1377401" y="944909"/>
                  </a:lnTo>
                  <a:lnTo>
                    <a:pt x="1372245" y="940397"/>
                  </a:lnTo>
                  <a:lnTo>
                    <a:pt x="1363221" y="954577"/>
                  </a:lnTo>
                  <a:lnTo>
                    <a:pt x="1332283" y="1009364"/>
                  </a:lnTo>
                  <a:lnTo>
                    <a:pt x="1318103" y="1010008"/>
                  </a:lnTo>
                  <a:lnTo>
                    <a:pt x="1316813" y="984871"/>
                  </a:lnTo>
                  <a:lnTo>
                    <a:pt x="1318103" y="961023"/>
                  </a:lnTo>
                  <a:lnTo>
                    <a:pt x="1311013" y="960378"/>
                  </a:lnTo>
                  <a:lnTo>
                    <a:pt x="1302633" y="979714"/>
                  </a:lnTo>
                  <a:lnTo>
                    <a:pt x="1294899" y="1010008"/>
                  </a:lnTo>
                  <a:lnTo>
                    <a:pt x="1269761" y="1006785"/>
                  </a:lnTo>
                  <a:lnTo>
                    <a:pt x="1202728" y="1008075"/>
                  </a:lnTo>
                  <a:lnTo>
                    <a:pt x="1198861" y="984871"/>
                  </a:lnTo>
                  <a:lnTo>
                    <a:pt x="1191771" y="972624"/>
                  </a:lnTo>
                  <a:lnTo>
                    <a:pt x="1182747" y="1007430"/>
                  </a:lnTo>
                  <a:lnTo>
                    <a:pt x="1172435" y="1012587"/>
                  </a:lnTo>
                  <a:lnTo>
                    <a:pt x="1148586" y="1001629"/>
                  </a:lnTo>
                  <a:lnTo>
                    <a:pt x="1137629" y="981003"/>
                  </a:lnTo>
                  <a:lnTo>
                    <a:pt x="1125382" y="979714"/>
                  </a:lnTo>
                  <a:lnTo>
                    <a:pt x="1109913" y="991316"/>
                  </a:lnTo>
                  <a:lnTo>
                    <a:pt x="1109913" y="937174"/>
                  </a:lnTo>
                  <a:lnTo>
                    <a:pt x="1105401" y="932662"/>
                  </a:lnTo>
                  <a:lnTo>
                    <a:pt x="1097022" y="935885"/>
                  </a:lnTo>
                  <a:lnTo>
                    <a:pt x="1089288" y="947487"/>
                  </a:lnTo>
                  <a:lnTo>
                    <a:pt x="1088643" y="966823"/>
                  </a:lnTo>
                  <a:lnTo>
                    <a:pt x="1072530" y="953932"/>
                  </a:lnTo>
                  <a:lnTo>
                    <a:pt x="1060283" y="935885"/>
                  </a:lnTo>
                  <a:lnTo>
                    <a:pt x="1046103" y="924283"/>
                  </a:lnTo>
                  <a:lnTo>
                    <a:pt x="1025477" y="932662"/>
                  </a:lnTo>
                  <a:lnTo>
                    <a:pt x="1029989" y="915259"/>
                  </a:lnTo>
                  <a:lnTo>
                    <a:pt x="1021610" y="890122"/>
                  </a:lnTo>
                  <a:lnTo>
                    <a:pt x="1025477" y="880454"/>
                  </a:lnTo>
                  <a:lnTo>
                    <a:pt x="1015165" y="848227"/>
                  </a:lnTo>
                  <a:lnTo>
                    <a:pt x="1009363" y="844359"/>
                  </a:lnTo>
                  <a:lnTo>
                    <a:pt x="997762" y="855316"/>
                  </a:lnTo>
                  <a:lnTo>
                    <a:pt x="984871" y="875297"/>
                  </a:lnTo>
                  <a:lnTo>
                    <a:pt x="984871" y="888833"/>
                  </a:lnTo>
                  <a:lnTo>
                    <a:pt x="997762" y="915904"/>
                  </a:lnTo>
                  <a:lnTo>
                    <a:pt x="1004852" y="948776"/>
                  </a:lnTo>
                  <a:lnTo>
                    <a:pt x="1009363" y="960378"/>
                  </a:lnTo>
                  <a:lnTo>
                    <a:pt x="1017743" y="975202"/>
                  </a:lnTo>
                  <a:lnTo>
                    <a:pt x="1035145" y="998406"/>
                  </a:lnTo>
                  <a:lnTo>
                    <a:pt x="1037724" y="1010008"/>
                  </a:lnTo>
                  <a:lnTo>
                    <a:pt x="1032567" y="1026122"/>
                  </a:lnTo>
                  <a:lnTo>
                    <a:pt x="1040947" y="1027411"/>
                  </a:lnTo>
                  <a:lnTo>
                    <a:pt x="1060283" y="1035146"/>
                  </a:lnTo>
                  <a:lnTo>
                    <a:pt x="1051259" y="1040946"/>
                  </a:lnTo>
                  <a:lnTo>
                    <a:pt x="1042880" y="1043525"/>
                  </a:lnTo>
                  <a:lnTo>
                    <a:pt x="1021610" y="1043525"/>
                  </a:lnTo>
                  <a:lnTo>
                    <a:pt x="1011297" y="1040946"/>
                  </a:lnTo>
                  <a:lnTo>
                    <a:pt x="1008075" y="1034501"/>
                  </a:lnTo>
                  <a:lnTo>
                    <a:pt x="1007430" y="1026122"/>
                  </a:lnTo>
                  <a:lnTo>
                    <a:pt x="1004207" y="1017743"/>
                  </a:lnTo>
                  <a:lnTo>
                    <a:pt x="994539" y="1007430"/>
                  </a:lnTo>
                  <a:lnTo>
                    <a:pt x="987449" y="1001629"/>
                  </a:lnTo>
                  <a:lnTo>
                    <a:pt x="932018" y="982293"/>
                  </a:lnTo>
                  <a:lnTo>
                    <a:pt x="916549" y="981648"/>
                  </a:lnTo>
                  <a:lnTo>
                    <a:pt x="883032" y="988093"/>
                  </a:lnTo>
                  <a:lnTo>
                    <a:pt x="874008" y="992605"/>
                  </a:lnTo>
                  <a:lnTo>
                    <a:pt x="874653" y="1000984"/>
                  </a:lnTo>
                  <a:lnTo>
                    <a:pt x="886255" y="1017743"/>
                  </a:lnTo>
                  <a:lnTo>
                    <a:pt x="867563" y="1021610"/>
                  </a:lnTo>
                  <a:lnTo>
                    <a:pt x="832113" y="1039657"/>
                  </a:lnTo>
                  <a:lnTo>
                    <a:pt x="792151" y="1050615"/>
                  </a:lnTo>
                  <a:lnTo>
                    <a:pt x="786994" y="1066084"/>
                  </a:lnTo>
                  <a:lnTo>
                    <a:pt x="785061" y="1083487"/>
                  </a:lnTo>
                  <a:lnTo>
                    <a:pt x="774103" y="1094444"/>
                  </a:lnTo>
                  <a:lnTo>
                    <a:pt x="774103" y="1102823"/>
                  </a:lnTo>
                  <a:lnTo>
                    <a:pt x="875942" y="1048681"/>
                  </a:lnTo>
                  <a:lnTo>
                    <a:pt x="893345" y="1047392"/>
                  </a:lnTo>
                  <a:lnTo>
                    <a:pt x="896567" y="1069307"/>
                  </a:lnTo>
                  <a:lnTo>
                    <a:pt x="903013" y="1085421"/>
                  </a:lnTo>
                  <a:lnTo>
                    <a:pt x="904947" y="1100245"/>
                  </a:lnTo>
                  <a:lnTo>
                    <a:pt x="896567" y="1116359"/>
                  </a:lnTo>
                  <a:lnTo>
                    <a:pt x="883676" y="1124093"/>
                  </a:lnTo>
                  <a:lnTo>
                    <a:pt x="863696" y="1127316"/>
                  </a:lnTo>
                  <a:lnTo>
                    <a:pt x="843715" y="1126027"/>
                  </a:lnTo>
                  <a:lnTo>
                    <a:pt x="830824" y="1120871"/>
                  </a:lnTo>
                  <a:lnTo>
                    <a:pt x="823733" y="1133117"/>
                  </a:lnTo>
                  <a:lnTo>
                    <a:pt x="828245" y="1138918"/>
                  </a:lnTo>
                  <a:lnTo>
                    <a:pt x="837914" y="1144074"/>
                  </a:lnTo>
                  <a:lnTo>
                    <a:pt x="844359" y="1155032"/>
                  </a:lnTo>
                  <a:lnTo>
                    <a:pt x="845648" y="1170501"/>
                  </a:lnTo>
                  <a:lnTo>
                    <a:pt x="844359" y="1196927"/>
                  </a:lnTo>
                  <a:lnTo>
                    <a:pt x="837269" y="1247847"/>
                  </a:lnTo>
                  <a:lnTo>
                    <a:pt x="846293" y="1256226"/>
                  </a:lnTo>
                  <a:lnTo>
                    <a:pt x="855317" y="1253648"/>
                  </a:lnTo>
                  <a:lnTo>
                    <a:pt x="862406" y="1243335"/>
                  </a:lnTo>
                  <a:lnTo>
                    <a:pt x="865629" y="1231088"/>
                  </a:lnTo>
                  <a:lnTo>
                    <a:pt x="879165" y="1247847"/>
                  </a:lnTo>
                  <a:lnTo>
                    <a:pt x="864985" y="1272984"/>
                  </a:lnTo>
                  <a:lnTo>
                    <a:pt x="839203" y="1306501"/>
                  </a:lnTo>
                  <a:lnTo>
                    <a:pt x="816644" y="1313591"/>
                  </a:lnTo>
                  <a:lnTo>
                    <a:pt x="785705" y="1311657"/>
                  </a:lnTo>
                  <a:lnTo>
                    <a:pt x="786350" y="1292321"/>
                  </a:lnTo>
                  <a:lnTo>
                    <a:pt x="806331" y="1292321"/>
                  </a:lnTo>
                  <a:lnTo>
                    <a:pt x="814710" y="1290387"/>
                  </a:lnTo>
                  <a:lnTo>
                    <a:pt x="819866" y="1282652"/>
                  </a:lnTo>
                  <a:lnTo>
                    <a:pt x="756056" y="1274918"/>
                  </a:lnTo>
                  <a:lnTo>
                    <a:pt x="743165" y="1269761"/>
                  </a:lnTo>
                  <a:lnTo>
                    <a:pt x="728340" y="1249780"/>
                  </a:lnTo>
                  <a:lnTo>
                    <a:pt x="726407" y="1239467"/>
                  </a:lnTo>
                  <a:lnTo>
                    <a:pt x="736719" y="1233022"/>
                  </a:lnTo>
                  <a:lnTo>
                    <a:pt x="760568" y="1223354"/>
                  </a:lnTo>
                  <a:lnTo>
                    <a:pt x="737364" y="1176947"/>
                  </a:lnTo>
                  <a:lnTo>
                    <a:pt x="720606" y="1193705"/>
                  </a:lnTo>
                  <a:lnTo>
                    <a:pt x="703848" y="1225932"/>
                  </a:lnTo>
                  <a:lnTo>
                    <a:pt x="679999" y="1227221"/>
                  </a:lnTo>
                  <a:lnTo>
                    <a:pt x="658729" y="1198217"/>
                  </a:lnTo>
                  <a:lnTo>
                    <a:pt x="647127" y="1191126"/>
                  </a:lnTo>
                  <a:lnTo>
                    <a:pt x="623923" y="1188548"/>
                  </a:lnTo>
                  <a:lnTo>
                    <a:pt x="613611" y="1194994"/>
                  </a:lnTo>
                  <a:lnTo>
                    <a:pt x="608454" y="1209818"/>
                  </a:lnTo>
                  <a:lnTo>
                    <a:pt x="605876" y="1229155"/>
                  </a:lnTo>
                  <a:lnTo>
                    <a:pt x="606520" y="1247847"/>
                  </a:lnTo>
                  <a:lnTo>
                    <a:pt x="585250" y="1243979"/>
                  </a:lnTo>
                  <a:lnTo>
                    <a:pt x="537554" y="1245913"/>
                  </a:lnTo>
                  <a:lnTo>
                    <a:pt x="518862" y="1235600"/>
                  </a:lnTo>
                  <a:lnTo>
                    <a:pt x="516928" y="1229155"/>
                  </a:lnTo>
                  <a:lnTo>
                    <a:pt x="516284" y="1210463"/>
                  </a:lnTo>
                  <a:lnTo>
                    <a:pt x="515639" y="1205951"/>
                  </a:lnTo>
                  <a:lnTo>
                    <a:pt x="510483" y="1204662"/>
                  </a:lnTo>
                  <a:lnTo>
                    <a:pt x="499525" y="1206596"/>
                  </a:lnTo>
                  <a:lnTo>
                    <a:pt x="484701" y="1203373"/>
                  </a:lnTo>
                  <a:lnTo>
                    <a:pt x="460852" y="1201439"/>
                  </a:lnTo>
                  <a:lnTo>
                    <a:pt x="452473" y="1196927"/>
                  </a:lnTo>
                  <a:lnTo>
                    <a:pt x="447317" y="1186615"/>
                  </a:lnTo>
                  <a:lnTo>
                    <a:pt x="447962" y="1176947"/>
                  </a:lnTo>
                  <a:lnTo>
                    <a:pt x="452473" y="1158899"/>
                  </a:lnTo>
                  <a:lnTo>
                    <a:pt x="450540" y="1066728"/>
                  </a:lnTo>
                  <a:lnTo>
                    <a:pt x="452473" y="1051904"/>
                  </a:lnTo>
                  <a:lnTo>
                    <a:pt x="460208" y="1035790"/>
                  </a:lnTo>
                  <a:lnTo>
                    <a:pt x="464720" y="1024188"/>
                  </a:lnTo>
                  <a:lnTo>
                    <a:pt x="466009" y="1008719"/>
                  </a:lnTo>
                  <a:lnTo>
                    <a:pt x="449895" y="1028055"/>
                  </a:lnTo>
                  <a:lnTo>
                    <a:pt x="437004" y="1049970"/>
                  </a:lnTo>
                  <a:lnTo>
                    <a:pt x="420890" y="1066728"/>
                  </a:lnTo>
                  <a:lnTo>
                    <a:pt x="396398" y="1068662"/>
                  </a:lnTo>
                  <a:lnTo>
                    <a:pt x="415090" y="1113136"/>
                  </a:lnTo>
                  <a:lnTo>
                    <a:pt x="402199" y="1121515"/>
                  </a:lnTo>
                  <a:lnTo>
                    <a:pt x="374483" y="1120871"/>
                  </a:lnTo>
                  <a:lnTo>
                    <a:pt x="348056" y="1137629"/>
                  </a:lnTo>
                  <a:lnTo>
                    <a:pt x="337744" y="1107980"/>
                  </a:lnTo>
                  <a:lnTo>
                    <a:pt x="331298" y="1095733"/>
                  </a:lnTo>
                  <a:lnTo>
                    <a:pt x="319696" y="1086710"/>
                  </a:lnTo>
                  <a:lnTo>
                    <a:pt x="316473" y="1126671"/>
                  </a:lnTo>
                  <a:lnTo>
                    <a:pt x="305516" y="1158899"/>
                  </a:lnTo>
                  <a:lnTo>
                    <a:pt x="284246" y="1177591"/>
                  </a:lnTo>
                  <a:lnTo>
                    <a:pt x="257175" y="1180169"/>
                  </a:lnTo>
                  <a:lnTo>
                    <a:pt x="236550" y="1173724"/>
                  </a:lnTo>
                  <a:lnTo>
                    <a:pt x="228815" y="1174368"/>
                  </a:lnTo>
                  <a:lnTo>
                    <a:pt x="222369" y="1180169"/>
                  </a:lnTo>
                  <a:lnTo>
                    <a:pt x="206900" y="1167923"/>
                  </a:lnTo>
                  <a:lnTo>
                    <a:pt x="196587" y="1164700"/>
                  </a:lnTo>
                  <a:lnTo>
                    <a:pt x="194009" y="1159544"/>
                  </a:lnTo>
                  <a:lnTo>
                    <a:pt x="194009" y="1136340"/>
                  </a:lnTo>
                  <a:lnTo>
                    <a:pt x="180474" y="1102179"/>
                  </a:lnTo>
                  <a:lnTo>
                    <a:pt x="116663" y="1033212"/>
                  </a:lnTo>
                  <a:lnTo>
                    <a:pt x="105706" y="1010008"/>
                  </a:lnTo>
                  <a:lnTo>
                    <a:pt x="96682" y="983582"/>
                  </a:lnTo>
                  <a:lnTo>
                    <a:pt x="74123" y="959733"/>
                  </a:lnTo>
                  <a:lnTo>
                    <a:pt x="48986" y="941686"/>
                  </a:lnTo>
                  <a:lnTo>
                    <a:pt x="35450" y="916549"/>
                  </a:lnTo>
                  <a:lnTo>
                    <a:pt x="30938" y="850160"/>
                  </a:lnTo>
                  <a:lnTo>
                    <a:pt x="20626" y="817933"/>
                  </a:lnTo>
                  <a:lnTo>
                    <a:pt x="0" y="793440"/>
                  </a:lnTo>
                  <a:lnTo>
                    <a:pt x="5156" y="766369"/>
                  </a:lnTo>
                  <a:lnTo>
                    <a:pt x="26427" y="744454"/>
                  </a:lnTo>
                  <a:lnTo>
                    <a:pt x="28360" y="713516"/>
                  </a:lnTo>
                  <a:lnTo>
                    <a:pt x="34806" y="679999"/>
                  </a:lnTo>
                  <a:lnTo>
                    <a:pt x="77346" y="629080"/>
                  </a:lnTo>
                  <a:lnTo>
                    <a:pt x="83791" y="594274"/>
                  </a:lnTo>
                  <a:lnTo>
                    <a:pt x="68967" y="584606"/>
                  </a:lnTo>
                  <a:lnTo>
                    <a:pt x="58654" y="560758"/>
                  </a:lnTo>
                  <a:lnTo>
                    <a:pt x="60588" y="529175"/>
                  </a:lnTo>
                  <a:lnTo>
                    <a:pt x="48986" y="499525"/>
                  </a:lnTo>
                  <a:lnTo>
                    <a:pt x="47052" y="483412"/>
                  </a:lnTo>
                  <a:lnTo>
                    <a:pt x="43185" y="469876"/>
                  </a:lnTo>
                  <a:lnTo>
                    <a:pt x="17403" y="458919"/>
                  </a:lnTo>
                  <a:lnTo>
                    <a:pt x="18047" y="427336"/>
                  </a:lnTo>
                  <a:lnTo>
                    <a:pt x="32227" y="397687"/>
                  </a:lnTo>
                  <a:lnTo>
                    <a:pt x="41251" y="359014"/>
                  </a:lnTo>
                  <a:lnTo>
                    <a:pt x="52853" y="320985"/>
                  </a:lnTo>
                  <a:lnTo>
                    <a:pt x="68967" y="291336"/>
                  </a:lnTo>
                  <a:lnTo>
                    <a:pt x="81858" y="262976"/>
                  </a:lnTo>
                  <a:lnTo>
                    <a:pt x="84436" y="224303"/>
                  </a:lnTo>
                  <a:lnTo>
                    <a:pt x="96038" y="191431"/>
                  </a:lnTo>
                  <a:lnTo>
                    <a:pt x="119242" y="170805"/>
                  </a:lnTo>
                  <a:lnTo>
                    <a:pt x="141156" y="147602"/>
                  </a:lnTo>
                  <a:lnTo>
                    <a:pt x="160493" y="106351"/>
                  </a:lnTo>
                  <a:lnTo>
                    <a:pt x="170805" y="99905"/>
                  </a:lnTo>
                  <a:lnTo>
                    <a:pt x="184341" y="101194"/>
                  </a:lnTo>
                  <a:lnTo>
                    <a:pt x="209478" y="93460"/>
                  </a:lnTo>
                  <a:lnTo>
                    <a:pt x="260398" y="66388"/>
                  </a:lnTo>
                  <a:lnTo>
                    <a:pt x="270066" y="39962"/>
                  </a:lnTo>
                  <a:lnTo>
                    <a:pt x="307450" y="0"/>
                  </a:lnTo>
                  <a:lnTo>
                    <a:pt x="315829" y="27716"/>
                  </a:lnTo>
                  <a:lnTo>
                    <a:pt x="336455" y="39962"/>
                  </a:lnTo>
                  <a:lnTo>
                    <a:pt x="355146" y="54787"/>
                  </a:lnTo>
                  <a:lnTo>
                    <a:pt x="356435" y="65100"/>
                  </a:lnTo>
                  <a:lnTo>
                    <a:pt x="360303" y="75412"/>
                  </a:lnTo>
                  <a:lnTo>
                    <a:pt x="377061" y="81858"/>
                  </a:lnTo>
                  <a:lnTo>
                    <a:pt x="407999" y="84436"/>
                  </a:lnTo>
                  <a:lnTo>
                    <a:pt x="420890" y="95393"/>
                  </a:lnTo>
                  <a:lnTo>
                    <a:pt x="437649" y="106351"/>
                  </a:lnTo>
                  <a:lnTo>
                    <a:pt x="466654" y="108929"/>
                  </a:lnTo>
                  <a:lnTo>
                    <a:pt x="495658" y="108929"/>
                  </a:lnTo>
                  <a:lnTo>
                    <a:pt x="522085" y="117308"/>
                  </a:lnTo>
                  <a:lnTo>
                    <a:pt x="541421" y="138578"/>
                  </a:lnTo>
                  <a:lnTo>
                    <a:pt x="554956" y="164360"/>
                  </a:lnTo>
                  <a:lnTo>
                    <a:pt x="577516" y="180474"/>
                  </a:lnTo>
                  <a:lnTo>
                    <a:pt x="583317" y="192075"/>
                  </a:lnTo>
                  <a:lnTo>
                    <a:pt x="587184" y="203033"/>
                  </a:lnTo>
                  <a:lnTo>
                    <a:pt x="602653" y="212701"/>
                  </a:lnTo>
                  <a:lnTo>
                    <a:pt x="616189" y="228815"/>
                  </a:lnTo>
                  <a:lnTo>
                    <a:pt x="615544" y="258464"/>
                  </a:lnTo>
                  <a:lnTo>
                    <a:pt x="603298" y="286824"/>
                  </a:lnTo>
                  <a:lnTo>
                    <a:pt x="619411" y="344834"/>
                  </a:lnTo>
                  <a:lnTo>
                    <a:pt x="682577" y="347412"/>
                  </a:lnTo>
                  <a:lnTo>
                    <a:pt x="712871" y="343544"/>
                  </a:lnTo>
                  <a:lnTo>
                    <a:pt x="742520" y="348056"/>
                  </a:lnTo>
                  <a:lnTo>
                    <a:pt x="770236" y="361592"/>
                  </a:lnTo>
                  <a:lnTo>
                    <a:pt x="796018" y="380929"/>
                  </a:lnTo>
                  <a:lnTo>
                    <a:pt x="825023" y="386729"/>
                  </a:lnTo>
                  <a:lnTo>
                    <a:pt x="879809" y="359014"/>
                  </a:lnTo>
                  <a:lnTo>
                    <a:pt x="907525" y="364815"/>
                  </a:lnTo>
                  <a:lnTo>
                    <a:pt x="932662" y="328720"/>
                  </a:lnTo>
                  <a:lnTo>
                    <a:pt x="956511" y="310028"/>
                  </a:lnTo>
                  <a:lnTo>
                    <a:pt x="964890" y="379639"/>
                  </a:lnTo>
                  <a:lnTo>
                    <a:pt x="990672" y="411222"/>
                  </a:lnTo>
                  <a:lnTo>
                    <a:pt x="1022254" y="431203"/>
                  </a:lnTo>
                  <a:lnTo>
                    <a:pt x="1059639" y="427336"/>
                  </a:lnTo>
                  <a:lnTo>
                    <a:pt x="1097667" y="420246"/>
                  </a:lnTo>
                  <a:lnTo>
                    <a:pt x="1131183" y="430559"/>
                  </a:lnTo>
                  <a:lnTo>
                    <a:pt x="1162766" y="447317"/>
                  </a:lnTo>
                  <a:lnTo>
                    <a:pt x="1200795" y="448606"/>
                  </a:lnTo>
                  <a:lnTo>
                    <a:pt x="1234311" y="422180"/>
                  </a:lnTo>
                  <a:lnTo>
                    <a:pt x="1248491" y="417023"/>
                  </a:lnTo>
                  <a:lnTo>
                    <a:pt x="1263316" y="415090"/>
                  </a:lnTo>
                  <a:lnTo>
                    <a:pt x="1277496" y="402843"/>
                  </a:lnTo>
                  <a:lnTo>
                    <a:pt x="1289098" y="387374"/>
                  </a:lnTo>
                  <a:lnTo>
                    <a:pt x="1325837" y="372549"/>
                  </a:lnTo>
                  <a:lnTo>
                    <a:pt x="1365155" y="382217"/>
                  </a:lnTo>
                  <a:lnTo>
                    <a:pt x="1395448" y="396398"/>
                  </a:lnTo>
                  <a:lnTo>
                    <a:pt x="1423809" y="386729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B724D487-3976-4407-BFD7-1DE8EA78E69D}"/>
                </a:ext>
              </a:extLst>
            </p:cNvPr>
            <p:cNvSpPr/>
            <p:nvPr/>
          </p:nvSpPr>
          <p:spPr>
            <a:xfrm>
              <a:off x="7142056" y="4582122"/>
              <a:ext cx="1967074" cy="1338704"/>
            </a:xfrm>
            <a:custGeom>
              <a:avLst/>
              <a:gdLst>
                <a:gd name="connsiteX0" fmla="*/ 1278141 w 2784451"/>
                <a:gd name="connsiteY0" fmla="*/ 1869192 h 1894973"/>
                <a:gd name="connsiteX1" fmla="*/ 1274273 w 2784451"/>
                <a:gd name="connsiteY1" fmla="*/ 1873704 h 1894973"/>
                <a:gd name="connsiteX2" fmla="*/ 1276207 w 2784451"/>
                <a:gd name="connsiteY2" fmla="*/ 1880149 h 1894973"/>
                <a:gd name="connsiteX3" fmla="*/ 1271695 w 2784451"/>
                <a:gd name="connsiteY3" fmla="*/ 1883372 h 1894973"/>
                <a:gd name="connsiteX4" fmla="*/ 1262027 w 2784451"/>
                <a:gd name="connsiteY4" fmla="*/ 1883372 h 1894973"/>
                <a:gd name="connsiteX5" fmla="*/ 1260093 w 2784451"/>
                <a:gd name="connsiteY5" fmla="*/ 1891751 h 1894973"/>
                <a:gd name="connsiteX6" fmla="*/ 1260093 w 2784451"/>
                <a:gd name="connsiteY6" fmla="*/ 1899486 h 1894973"/>
                <a:gd name="connsiteX7" fmla="*/ 1253003 w 2784451"/>
                <a:gd name="connsiteY7" fmla="*/ 1898196 h 1894973"/>
                <a:gd name="connsiteX8" fmla="*/ 1237534 w 2784451"/>
                <a:gd name="connsiteY8" fmla="*/ 1872415 h 1894973"/>
                <a:gd name="connsiteX9" fmla="*/ 1249780 w 2784451"/>
                <a:gd name="connsiteY9" fmla="*/ 1869836 h 1894973"/>
                <a:gd name="connsiteX10" fmla="*/ 1259449 w 2784451"/>
                <a:gd name="connsiteY10" fmla="*/ 1873059 h 1894973"/>
                <a:gd name="connsiteX11" fmla="*/ 1278141 w 2784451"/>
                <a:gd name="connsiteY11" fmla="*/ 1869192 h 1894973"/>
                <a:gd name="connsiteX12" fmla="*/ 1882727 w 2784451"/>
                <a:gd name="connsiteY12" fmla="*/ 1847922 h 1894973"/>
                <a:gd name="connsiteX13" fmla="*/ 1859524 w 2784451"/>
                <a:gd name="connsiteY13" fmla="*/ 1851789 h 1894973"/>
                <a:gd name="connsiteX14" fmla="*/ 1856945 w 2784451"/>
                <a:gd name="connsiteY14" fmla="*/ 1832452 h 1894973"/>
                <a:gd name="connsiteX15" fmla="*/ 1865325 w 2784451"/>
                <a:gd name="connsiteY15" fmla="*/ 1827296 h 1894973"/>
                <a:gd name="connsiteX16" fmla="*/ 1873059 w 2784451"/>
                <a:gd name="connsiteY16" fmla="*/ 1828585 h 1894973"/>
                <a:gd name="connsiteX17" fmla="*/ 1882727 w 2784451"/>
                <a:gd name="connsiteY17" fmla="*/ 1847922 h 1894973"/>
                <a:gd name="connsiteX18" fmla="*/ 2267523 w 2784451"/>
                <a:gd name="connsiteY18" fmla="*/ 1743505 h 1894973"/>
                <a:gd name="connsiteX19" fmla="*/ 2273969 w 2784451"/>
                <a:gd name="connsiteY19" fmla="*/ 1746728 h 1894973"/>
                <a:gd name="connsiteX20" fmla="*/ 2280414 w 2784451"/>
                <a:gd name="connsiteY20" fmla="*/ 1746083 h 1894973"/>
                <a:gd name="connsiteX21" fmla="*/ 2282992 w 2784451"/>
                <a:gd name="connsiteY21" fmla="*/ 1761552 h 1894973"/>
                <a:gd name="connsiteX22" fmla="*/ 2287504 w 2784451"/>
                <a:gd name="connsiteY22" fmla="*/ 1764130 h 1894973"/>
                <a:gd name="connsiteX23" fmla="*/ 2290082 w 2784451"/>
                <a:gd name="connsiteY23" fmla="*/ 1772509 h 1894973"/>
                <a:gd name="connsiteX24" fmla="*/ 2285570 w 2784451"/>
                <a:gd name="connsiteY24" fmla="*/ 1775087 h 1894973"/>
                <a:gd name="connsiteX25" fmla="*/ 2273324 w 2784451"/>
                <a:gd name="connsiteY25" fmla="*/ 1769931 h 1894973"/>
                <a:gd name="connsiteX26" fmla="*/ 2267523 w 2784451"/>
                <a:gd name="connsiteY26" fmla="*/ 1760908 h 1894973"/>
                <a:gd name="connsiteX27" fmla="*/ 2261722 w 2784451"/>
                <a:gd name="connsiteY27" fmla="*/ 1749305 h 1894973"/>
                <a:gd name="connsiteX28" fmla="*/ 2263011 w 2784451"/>
                <a:gd name="connsiteY28" fmla="*/ 1741571 h 1894973"/>
                <a:gd name="connsiteX29" fmla="*/ 2267523 w 2784451"/>
                <a:gd name="connsiteY29" fmla="*/ 1743505 h 1894973"/>
                <a:gd name="connsiteX30" fmla="*/ 2250120 w 2784451"/>
                <a:gd name="connsiteY30" fmla="*/ 1740282 h 1894973"/>
                <a:gd name="connsiteX31" fmla="*/ 2252698 w 2784451"/>
                <a:gd name="connsiteY31" fmla="*/ 1745438 h 1894973"/>
                <a:gd name="connsiteX32" fmla="*/ 2248831 w 2784451"/>
                <a:gd name="connsiteY32" fmla="*/ 1757040 h 1894973"/>
                <a:gd name="connsiteX33" fmla="*/ 2250765 w 2784451"/>
                <a:gd name="connsiteY33" fmla="*/ 1769287 h 1894973"/>
                <a:gd name="connsiteX34" fmla="*/ 2263656 w 2784451"/>
                <a:gd name="connsiteY34" fmla="*/ 1791201 h 1894973"/>
                <a:gd name="connsiteX35" fmla="*/ 2269457 w 2784451"/>
                <a:gd name="connsiteY35" fmla="*/ 1796358 h 1894973"/>
                <a:gd name="connsiteX36" fmla="*/ 2277191 w 2784451"/>
                <a:gd name="connsiteY36" fmla="*/ 1798291 h 1894973"/>
                <a:gd name="connsiteX37" fmla="*/ 2279770 w 2784451"/>
                <a:gd name="connsiteY37" fmla="*/ 1802803 h 1894973"/>
                <a:gd name="connsiteX38" fmla="*/ 2278480 w 2784451"/>
                <a:gd name="connsiteY38" fmla="*/ 1808604 h 1894973"/>
                <a:gd name="connsiteX39" fmla="*/ 2264300 w 2784451"/>
                <a:gd name="connsiteY39" fmla="*/ 1801514 h 1894973"/>
                <a:gd name="connsiteX40" fmla="*/ 2250120 w 2784451"/>
                <a:gd name="connsiteY40" fmla="*/ 1798291 h 1894973"/>
                <a:gd name="connsiteX41" fmla="*/ 2244319 w 2784451"/>
                <a:gd name="connsiteY41" fmla="*/ 1786045 h 1894973"/>
                <a:gd name="connsiteX42" fmla="*/ 2241741 w 2784451"/>
                <a:gd name="connsiteY42" fmla="*/ 1775732 h 1894973"/>
                <a:gd name="connsiteX43" fmla="*/ 2234651 w 2784451"/>
                <a:gd name="connsiteY43" fmla="*/ 1769287 h 1894973"/>
                <a:gd name="connsiteX44" fmla="*/ 2232718 w 2784451"/>
                <a:gd name="connsiteY44" fmla="*/ 1760908 h 1894973"/>
                <a:gd name="connsiteX45" fmla="*/ 2234007 w 2784451"/>
                <a:gd name="connsiteY45" fmla="*/ 1744794 h 1894973"/>
                <a:gd name="connsiteX46" fmla="*/ 2241097 w 2784451"/>
                <a:gd name="connsiteY46" fmla="*/ 1745438 h 1894973"/>
                <a:gd name="connsiteX47" fmla="*/ 2250120 w 2784451"/>
                <a:gd name="connsiteY47" fmla="*/ 1740282 h 1894973"/>
                <a:gd name="connsiteX48" fmla="*/ 48986 w 2784451"/>
                <a:gd name="connsiteY48" fmla="*/ 1752528 h 1894973"/>
                <a:gd name="connsiteX49" fmla="*/ 45763 w 2784451"/>
                <a:gd name="connsiteY49" fmla="*/ 1758329 h 1894973"/>
                <a:gd name="connsiteX50" fmla="*/ 34161 w 2784451"/>
                <a:gd name="connsiteY50" fmla="*/ 1752528 h 1894973"/>
                <a:gd name="connsiteX51" fmla="*/ 14180 w 2784451"/>
                <a:gd name="connsiteY51" fmla="*/ 1734481 h 1894973"/>
                <a:gd name="connsiteX52" fmla="*/ 2578 w 2784451"/>
                <a:gd name="connsiteY52" fmla="*/ 1727391 h 1894973"/>
                <a:gd name="connsiteX53" fmla="*/ 0 w 2784451"/>
                <a:gd name="connsiteY53" fmla="*/ 1717723 h 1894973"/>
                <a:gd name="connsiteX54" fmla="*/ 5156 w 2784451"/>
                <a:gd name="connsiteY54" fmla="*/ 1704832 h 1894973"/>
                <a:gd name="connsiteX55" fmla="*/ 12891 w 2784451"/>
                <a:gd name="connsiteY55" fmla="*/ 1697742 h 1894973"/>
                <a:gd name="connsiteX56" fmla="*/ 24493 w 2784451"/>
                <a:gd name="connsiteY56" fmla="*/ 1701609 h 1894973"/>
                <a:gd name="connsiteX57" fmla="*/ 33517 w 2784451"/>
                <a:gd name="connsiteY57" fmla="*/ 1712566 h 1894973"/>
                <a:gd name="connsiteX58" fmla="*/ 47697 w 2784451"/>
                <a:gd name="connsiteY58" fmla="*/ 1742860 h 1894973"/>
                <a:gd name="connsiteX59" fmla="*/ 48986 w 2784451"/>
                <a:gd name="connsiteY59" fmla="*/ 1752528 h 1894973"/>
                <a:gd name="connsiteX60" fmla="*/ 1544984 w 2784451"/>
                <a:gd name="connsiteY60" fmla="*/ 1693874 h 1894973"/>
                <a:gd name="connsiteX61" fmla="*/ 1521780 w 2784451"/>
                <a:gd name="connsiteY61" fmla="*/ 1690652 h 1894973"/>
                <a:gd name="connsiteX62" fmla="*/ 1528225 w 2784451"/>
                <a:gd name="connsiteY62" fmla="*/ 1682917 h 1894973"/>
                <a:gd name="connsiteX63" fmla="*/ 1525003 w 2784451"/>
                <a:gd name="connsiteY63" fmla="*/ 1675827 h 1894973"/>
                <a:gd name="connsiteX64" fmla="*/ 1528225 w 2784451"/>
                <a:gd name="connsiteY64" fmla="*/ 1672604 h 1894973"/>
                <a:gd name="connsiteX65" fmla="*/ 1535316 w 2784451"/>
                <a:gd name="connsiteY65" fmla="*/ 1673894 h 1894973"/>
                <a:gd name="connsiteX66" fmla="*/ 1541761 w 2784451"/>
                <a:gd name="connsiteY66" fmla="*/ 1684206 h 1894973"/>
                <a:gd name="connsiteX67" fmla="*/ 1544984 w 2784451"/>
                <a:gd name="connsiteY67" fmla="*/ 1693874 h 1894973"/>
                <a:gd name="connsiteX68" fmla="*/ 1507600 w 2784451"/>
                <a:gd name="connsiteY68" fmla="*/ 1608149 h 1894973"/>
                <a:gd name="connsiteX69" fmla="*/ 1514045 w 2784451"/>
                <a:gd name="connsiteY69" fmla="*/ 1608794 h 1894973"/>
                <a:gd name="connsiteX70" fmla="*/ 1522425 w 2784451"/>
                <a:gd name="connsiteY70" fmla="*/ 1606216 h 1894973"/>
                <a:gd name="connsiteX71" fmla="*/ 1534026 w 2784451"/>
                <a:gd name="connsiteY71" fmla="*/ 1606216 h 1894973"/>
                <a:gd name="connsiteX72" fmla="*/ 1548207 w 2784451"/>
                <a:gd name="connsiteY72" fmla="*/ 1612017 h 1894973"/>
                <a:gd name="connsiteX73" fmla="*/ 1556586 w 2784451"/>
                <a:gd name="connsiteY73" fmla="*/ 1622330 h 1894973"/>
                <a:gd name="connsiteX74" fmla="*/ 1554652 w 2784451"/>
                <a:gd name="connsiteY74" fmla="*/ 1628130 h 1894973"/>
                <a:gd name="connsiteX75" fmla="*/ 1546273 w 2784451"/>
                <a:gd name="connsiteY75" fmla="*/ 1623618 h 1894973"/>
                <a:gd name="connsiteX76" fmla="*/ 1544984 w 2784451"/>
                <a:gd name="connsiteY76" fmla="*/ 1628130 h 1894973"/>
                <a:gd name="connsiteX77" fmla="*/ 1531448 w 2784451"/>
                <a:gd name="connsiteY77" fmla="*/ 1621685 h 1894973"/>
                <a:gd name="connsiteX78" fmla="*/ 1521780 w 2784451"/>
                <a:gd name="connsiteY78" fmla="*/ 1621685 h 1894973"/>
                <a:gd name="connsiteX79" fmla="*/ 1516624 w 2784451"/>
                <a:gd name="connsiteY79" fmla="*/ 1627486 h 1894973"/>
                <a:gd name="connsiteX80" fmla="*/ 1512756 w 2784451"/>
                <a:gd name="connsiteY80" fmla="*/ 1633931 h 1894973"/>
                <a:gd name="connsiteX81" fmla="*/ 1501799 w 2784451"/>
                <a:gd name="connsiteY81" fmla="*/ 1641666 h 1894973"/>
                <a:gd name="connsiteX82" fmla="*/ 1491486 w 2784451"/>
                <a:gd name="connsiteY82" fmla="*/ 1650690 h 1894973"/>
                <a:gd name="connsiteX83" fmla="*/ 1476017 w 2784451"/>
                <a:gd name="connsiteY83" fmla="*/ 1659713 h 1894973"/>
                <a:gd name="connsiteX84" fmla="*/ 1456680 w 2784451"/>
                <a:gd name="connsiteY84" fmla="*/ 1659069 h 1894973"/>
                <a:gd name="connsiteX85" fmla="*/ 1445723 w 2784451"/>
                <a:gd name="connsiteY85" fmla="*/ 1644889 h 1894973"/>
                <a:gd name="connsiteX86" fmla="*/ 1445079 w 2784451"/>
                <a:gd name="connsiteY86" fmla="*/ 1626197 h 1894973"/>
                <a:gd name="connsiteX87" fmla="*/ 1454102 w 2784451"/>
                <a:gd name="connsiteY87" fmla="*/ 1607505 h 1894973"/>
                <a:gd name="connsiteX88" fmla="*/ 1472150 w 2784451"/>
                <a:gd name="connsiteY88" fmla="*/ 1595259 h 1894973"/>
                <a:gd name="connsiteX89" fmla="*/ 1487619 w 2784451"/>
                <a:gd name="connsiteY89" fmla="*/ 1595259 h 1894973"/>
                <a:gd name="connsiteX90" fmla="*/ 1507600 w 2784451"/>
                <a:gd name="connsiteY90" fmla="*/ 1608149 h 1894973"/>
                <a:gd name="connsiteX91" fmla="*/ 1607505 w 2784451"/>
                <a:gd name="connsiteY91" fmla="*/ 1669382 h 1894973"/>
                <a:gd name="connsiteX92" fmla="*/ 1597192 w 2784451"/>
                <a:gd name="connsiteY92" fmla="*/ 1671960 h 1894973"/>
                <a:gd name="connsiteX93" fmla="*/ 1592036 w 2784451"/>
                <a:gd name="connsiteY93" fmla="*/ 1668737 h 1894973"/>
                <a:gd name="connsiteX94" fmla="*/ 1590102 w 2784451"/>
                <a:gd name="connsiteY94" fmla="*/ 1662936 h 1894973"/>
                <a:gd name="connsiteX95" fmla="*/ 1579789 w 2784451"/>
                <a:gd name="connsiteY95" fmla="*/ 1657780 h 1894973"/>
                <a:gd name="connsiteX96" fmla="*/ 1577856 w 2784451"/>
                <a:gd name="connsiteY96" fmla="*/ 1641666 h 1894973"/>
                <a:gd name="connsiteX97" fmla="*/ 1584301 w 2784451"/>
                <a:gd name="connsiteY97" fmla="*/ 1612661 h 1894973"/>
                <a:gd name="connsiteX98" fmla="*/ 1586235 w 2784451"/>
                <a:gd name="connsiteY98" fmla="*/ 1597192 h 1894973"/>
                <a:gd name="connsiteX99" fmla="*/ 1579789 w 2784451"/>
                <a:gd name="connsiteY99" fmla="*/ 1590747 h 1894973"/>
                <a:gd name="connsiteX100" fmla="*/ 1577856 w 2784451"/>
                <a:gd name="connsiteY100" fmla="*/ 1584946 h 1894973"/>
                <a:gd name="connsiteX101" fmla="*/ 1586235 w 2784451"/>
                <a:gd name="connsiteY101" fmla="*/ 1577211 h 1894973"/>
                <a:gd name="connsiteX102" fmla="*/ 1586879 w 2784451"/>
                <a:gd name="connsiteY102" fmla="*/ 1572699 h 1894973"/>
                <a:gd name="connsiteX103" fmla="*/ 1595258 w 2784451"/>
                <a:gd name="connsiteY103" fmla="*/ 1572699 h 1894973"/>
                <a:gd name="connsiteX104" fmla="*/ 1612661 w 2784451"/>
                <a:gd name="connsiteY104" fmla="*/ 1581723 h 1894973"/>
                <a:gd name="connsiteX105" fmla="*/ 1615240 w 2784451"/>
                <a:gd name="connsiteY105" fmla="*/ 1593969 h 1894973"/>
                <a:gd name="connsiteX106" fmla="*/ 1605571 w 2784451"/>
                <a:gd name="connsiteY106" fmla="*/ 1602348 h 1894973"/>
                <a:gd name="connsiteX107" fmla="*/ 1603638 w 2784451"/>
                <a:gd name="connsiteY107" fmla="*/ 1611372 h 1894973"/>
                <a:gd name="connsiteX108" fmla="*/ 1613951 w 2784451"/>
                <a:gd name="connsiteY108" fmla="*/ 1626841 h 1894973"/>
                <a:gd name="connsiteX109" fmla="*/ 1617818 w 2784451"/>
                <a:gd name="connsiteY109" fmla="*/ 1629420 h 1894973"/>
                <a:gd name="connsiteX110" fmla="*/ 1621685 w 2784451"/>
                <a:gd name="connsiteY110" fmla="*/ 1635221 h 1894973"/>
                <a:gd name="connsiteX111" fmla="*/ 1613951 w 2784451"/>
                <a:gd name="connsiteY111" fmla="*/ 1639732 h 1894973"/>
                <a:gd name="connsiteX112" fmla="*/ 1612661 w 2784451"/>
                <a:gd name="connsiteY112" fmla="*/ 1646822 h 1894973"/>
                <a:gd name="connsiteX113" fmla="*/ 1612661 w 2784451"/>
                <a:gd name="connsiteY113" fmla="*/ 1659713 h 1894973"/>
                <a:gd name="connsiteX114" fmla="*/ 1607505 w 2784451"/>
                <a:gd name="connsiteY114" fmla="*/ 1669382 h 1894973"/>
                <a:gd name="connsiteX115" fmla="*/ 1705476 w 2784451"/>
                <a:gd name="connsiteY115" fmla="*/ 1589457 h 1894973"/>
                <a:gd name="connsiteX116" fmla="*/ 1702898 w 2784451"/>
                <a:gd name="connsiteY116" fmla="*/ 1597836 h 1894973"/>
                <a:gd name="connsiteX117" fmla="*/ 1696453 w 2784451"/>
                <a:gd name="connsiteY117" fmla="*/ 1587524 h 1894973"/>
                <a:gd name="connsiteX118" fmla="*/ 1690652 w 2784451"/>
                <a:gd name="connsiteY118" fmla="*/ 1582368 h 1894973"/>
                <a:gd name="connsiteX119" fmla="*/ 1693230 w 2784451"/>
                <a:gd name="connsiteY119" fmla="*/ 1572699 h 1894973"/>
                <a:gd name="connsiteX120" fmla="*/ 1692585 w 2784451"/>
                <a:gd name="connsiteY120" fmla="*/ 1566254 h 1894973"/>
                <a:gd name="connsiteX121" fmla="*/ 1707410 w 2784451"/>
                <a:gd name="connsiteY121" fmla="*/ 1554007 h 1894973"/>
                <a:gd name="connsiteX122" fmla="*/ 1713856 w 2784451"/>
                <a:gd name="connsiteY122" fmla="*/ 1570766 h 1894973"/>
                <a:gd name="connsiteX123" fmla="*/ 1712566 w 2784451"/>
                <a:gd name="connsiteY123" fmla="*/ 1581078 h 1894973"/>
                <a:gd name="connsiteX124" fmla="*/ 1705476 w 2784451"/>
                <a:gd name="connsiteY124" fmla="*/ 1589457 h 1894973"/>
                <a:gd name="connsiteX125" fmla="*/ 1866614 w 2784451"/>
                <a:gd name="connsiteY125" fmla="*/ 1610083 h 1894973"/>
                <a:gd name="connsiteX126" fmla="*/ 1860168 w 2784451"/>
                <a:gd name="connsiteY126" fmla="*/ 1621685 h 1894973"/>
                <a:gd name="connsiteX127" fmla="*/ 1848566 w 2784451"/>
                <a:gd name="connsiteY127" fmla="*/ 1628130 h 1894973"/>
                <a:gd name="connsiteX128" fmla="*/ 1833097 w 2784451"/>
                <a:gd name="connsiteY128" fmla="*/ 1629420 h 1894973"/>
                <a:gd name="connsiteX129" fmla="*/ 1822140 w 2784451"/>
                <a:gd name="connsiteY129" fmla="*/ 1623618 h 1894973"/>
                <a:gd name="connsiteX130" fmla="*/ 1813116 w 2784451"/>
                <a:gd name="connsiteY130" fmla="*/ 1615239 h 1894973"/>
                <a:gd name="connsiteX131" fmla="*/ 1806026 w 2784451"/>
                <a:gd name="connsiteY131" fmla="*/ 1615884 h 1894973"/>
                <a:gd name="connsiteX132" fmla="*/ 1802803 w 2784451"/>
                <a:gd name="connsiteY132" fmla="*/ 1622330 h 1894973"/>
                <a:gd name="connsiteX133" fmla="*/ 1798936 w 2784451"/>
                <a:gd name="connsiteY133" fmla="*/ 1619751 h 1894973"/>
                <a:gd name="connsiteX134" fmla="*/ 1794424 w 2784451"/>
                <a:gd name="connsiteY134" fmla="*/ 1601059 h 1894973"/>
                <a:gd name="connsiteX135" fmla="*/ 1800870 w 2784451"/>
                <a:gd name="connsiteY135" fmla="*/ 1588168 h 1894973"/>
                <a:gd name="connsiteX136" fmla="*/ 1802803 w 2784451"/>
                <a:gd name="connsiteY136" fmla="*/ 1576566 h 1894973"/>
                <a:gd name="connsiteX137" fmla="*/ 1806671 w 2784451"/>
                <a:gd name="connsiteY137" fmla="*/ 1566898 h 1894973"/>
                <a:gd name="connsiteX138" fmla="*/ 1813761 w 2784451"/>
                <a:gd name="connsiteY138" fmla="*/ 1559808 h 1894973"/>
                <a:gd name="connsiteX139" fmla="*/ 1828585 w 2784451"/>
                <a:gd name="connsiteY139" fmla="*/ 1552718 h 1894973"/>
                <a:gd name="connsiteX140" fmla="*/ 1845988 w 2784451"/>
                <a:gd name="connsiteY140" fmla="*/ 1557230 h 1894973"/>
                <a:gd name="connsiteX141" fmla="*/ 1856301 w 2784451"/>
                <a:gd name="connsiteY141" fmla="*/ 1572055 h 1894973"/>
                <a:gd name="connsiteX142" fmla="*/ 1871770 w 2784451"/>
                <a:gd name="connsiteY142" fmla="*/ 1588168 h 1894973"/>
                <a:gd name="connsiteX143" fmla="*/ 1869192 w 2784451"/>
                <a:gd name="connsiteY143" fmla="*/ 1603638 h 1894973"/>
                <a:gd name="connsiteX144" fmla="*/ 1866614 w 2784451"/>
                <a:gd name="connsiteY144" fmla="*/ 1610083 h 1894973"/>
                <a:gd name="connsiteX145" fmla="*/ 1529515 w 2784451"/>
                <a:gd name="connsiteY145" fmla="*/ 1595259 h 1894973"/>
                <a:gd name="connsiteX146" fmla="*/ 1524358 w 2784451"/>
                <a:gd name="connsiteY146" fmla="*/ 1599126 h 1894973"/>
                <a:gd name="connsiteX147" fmla="*/ 1508889 w 2784451"/>
                <a:gd name="connsiteY147" fmla="*/ 1595259 h 1894973"/>
                <a:gd name="connsiteX148" fmla="*/ 1500510 w 2784451"/>
                <a:gd name="connsiteY148" fmla="*/ 1587524 h 1894973"/>
                <a:gd name="connsiteX149" fmla="*/ 1498576 w 2784451"/>
                <a:gd name="connsiteY149" fmla="*/ 1582368 h 1894973"/>
                <a:gd name="connsiteX150" fmla="*/ 1489553 w 2784451"/>
                <a:gd name="connsiteY150" fmla="*/ 1579789 h 1894973"/>
                <a:gd name="connsiteX151" fmla="*/ 1488264 w 2784451"/>
                <a:gd name="connsiteY151" fmla="*/ 1575922 h 1894973"/>
                <a:gd name="connsiteX152" fmla="*/ 1496643 w 2784451"/>
                <a:gd name="connsiteY152" fmla="*/ 1555941 h 1894973"/>
                <a:gd name="connsiteX153" fmla="*/ 1495998 w 2784451"/>
                <a:gd name="connsiteY153" fmla="*/ 1546273 h 1894973"/>
                <a:gd name="connsiteX154" fmla="*/ 1501799 w 2784451"/>
                <a:gd name="connsiteY154" fmla="*/ 1541761 h 1894973"/>
                <a:gd name="connsiteX155" fmla="*/ 1495998 w 2784451"/>
                <a:gd name="connsiteY155" fmla="*/ 1529514 h 1894973"/>
                <a:gd name="connsiteX156" fmla="*/ 1499221 w 2784451"/>
                <a:gd name="connsiteY156" fmla="*/ 1526936 h 1894973"/>
                <a:gd name="connsiteX157" fmla="*/ 1515334 w 2784451"/>
                <a:gd name="connsiteY157" fmla="*/ 1533382 h 1894973"/>
                <a:gd name="connsiteX158" fmla="*/ 1536605 w 2784451"/>
                <a:gd name="connsiteY158" fmla="*/ 1537249 h 1894973"/>
                <a:gd name="connsiteX159" fmla="*/ 1552718 w 2784451"/>
                <a:gd name="connsiteY159" fmla="*/ 1546917 h 1894973"/>
                <a:gd name="connsiteX160" fmla="*/ 1557230 w 2784451"/>
                <a:gd name="connsiteY160" fmla="*/ 1552718 h 1894973"/>
                <a:gd name="connsiteX161" fmla="*/ 1557875 w 2784451"/>
                <a:gd name="connsiteY161" fmla="*/ 1563675 h 1894973"/>
                <a:gd name="connsiteX162" fmla="*/ 1550785 w 2784451"/>
                <a:gd name="connsiteY162" fmla="*/ 1569477 h 1894973"/>
                <a:gd name="connsiteX163" fmla="*/ 1547562 w 2784451"/>
                <a:gd name="connsiteY163" fmla="*/ 1583657 h 1894973"/>
                <a:gd name="connsiteX164" fmla="*/ 1532737 w 2784451"/>
                <a:gd name="connsiteY164" fmla="*/ 1584301 h 1894973"/>
                <a:gd name="connsiteX165" fmla="*/ 1524358 w 2784451"/>
                <a:gd name="connsiteY165" fmla="*/ 1586235 h 1894973"/>
                <a:gd name="connsiteX166" fmla="*/ 1529515 w 2784451"/>
                <a:gd name="connsiteY166" fmla="*/ 1595259 h 1894973"/>
                <a:gd name="connsiteX167" fmla="*/ 883032 w 2784451"/>
                <a:gd name="connsiteY167" fmla="*/ 1517913 h 1894973"/>
                <a:gd name="connsiteX168" fmla="*/ 872075 w 2784451"/>
                <a:gd name="connsiteY168" fmla="*/ 1529514 h 1894973"/>
                <a:gd name="connsiteX169" fmla="*/ 864340 w 2784451"/>
                <a:gd name="connsiteY169" fmla="*/ 1532093 h 1894973"/>
                <a:gd name="connsiteX170" fmla="*/ 855316 w 2784451"/>
                <a:gd name="connsiteY170" fmla="*/ 1532093 h 1894973"/>
                <a:gd name="connsiteX171" fmla="*/ 855316 w 2784451"/>
                <a:gd name="connsiteY171" fmla="*/ 1526292 h 1894973"/>
                <a:gd name="connsiteX172" fmla="*/ 859184 w 2784451"/>
                <a:gd name="connsiteY172" fmla="*/ 1515334 h 1894973"/>
                <a:gd name="connsiteX173" fmla="*/ 864340 w 2784451"/>
                <a:gd name="connsiteY173" fmla="*/ 1510822 h 1894973"/>
                <a:gd name="connsiteX174" fmla="*/ 883032 w 2784451"/>
                <a:gd name="connsiteY174" fmla="*/ 1517913 h 1894973"/>
                <a:gd name="connsiteX175" fmla="*/ 2214670 w 2784451"/>
                <a:gd name="connsiteY175" fmla="*/ 1548207 h 1894973"/>
                <a:gd name="connsiteX176" fmla="*/ 2212092 w 2784451"/>
                <a:gd name="connsiteY176" fmla="*/ 1554652 h 1894973"/>
                <a:gd name="connsiteX177" fmla="*/ 2193400 w 2784451"/>
                <a:gd name="connsiteY177" fmla="*/ 1550784 h 1894973"/>
                <a:gd name="connsiteX178" fmla="*/ 2175353 w 2784451"/>
                <a:gd name="connsiteY178" fmla="*/ 1555296 h 1894973"/>
                <a:gd name="connsiteX179" fmla="*/ 2183732 w 2784451"/>
                <a:gd name="connsiteY179" fmla="*/ 1528870 h 1894973"/>
                <a:gd name="connsiteX180" fmla="*/ 2194045 w 2784451"/>
                <a:gd name="connsiteY180" fmla="*/ 1519202 h 1894973"/>
                <a:gd name="connsiteX181" fmla="*/ 2197267 w 2784451"/>
                <a:gd name="connsiteY181" fmla="*/ 1512756 h 1894973"/>
                <a:gd name="connsiteX182" fmla="*/ 2207580 w 2784451"/>
                <a:gd name="connsiteY182" fmla="*/ 1506955 h 1894973"/>
                <a:gd name="connsiteX183" fmla="*/ 2212092 w 2784451"/>
                <a:gd name="connsiteY183" fmla="*/ 1507600 h 1894973"/>
                <a:gd name="connsiteX184" fmla="*/ 2216604 w 2784451"/>
                <a:gd name="connsiteY184" fmla="*/ 1518557 h 1894973"/>
                <a:gd name="connsiteX185" fmla="*/ 2215315 w 2784451"/>
                <a:gd name="connsiteY185" fmla="*/ 1532093 h 1894973"/>
                <a:gd name="connsiteX186" fmla="*/ 2209514 w 2784451"/>
                <a:gd name="connsiteY186" fmla="*/ 1542405 h 1894973"/>
                <a:gd name="connsiteX187" fmla="*/ 2214670 w 2784451"/>
                <a:gd name="connsiteY187" fmla="*/ 1548207 h 1894973"/>
                <a:gd name="connsiteX188" fmla="*/ 1552718 w 2784451"/>
                <a:gd name="connsiteY188" fmla="*/ 1506311 h 1894973"/>
                <a:gd name="connsiteX189" fmla="*/ 1561742 w 2784451"/>
                <a:gd name="connsiteY189" fmla="*/ 1510178 h 1894973"/>
                <a:gd name="connsiteX190" fmla="*/ 1566898 w 2784451"/>
                <a:gd name="connsiteY190" fmla="*/ 1520491 h 1894973"/>
                <a:gd name="connsiteX191" fmla="*/ 1561742 w 2784451"/>
                <a:gd name="connsiteY191" fmla="*/ 1519846 h 1894973"/>
                <a:gd name="connsiteX192" fmla="*/ 1554652 w 2784451"/>
                <a:gd name="connsiteY192" fmla="*/ 1526292 h 1894973"/>
                <a:gd name="connsiteX193" fmla="*/ 1550140 w 2784451"/>
                <a:gd name="connsiteY193" fmla="*/ 1525003 h 1894973"/>
                <a:gd name="connsiteX194" fmla="*/ 1539183 w 2784451"/>
                <a:gd name="connsiteY194" fmla="*/ 1528225 h 1894973"/>
                <a:gd name="connsiteX195" fmla="*/ 1532737 w 2784451"/>
                <a:gd name="connsiteY195" fmla="*/ 1517913 h 1894973"/>
                <a:gd name="connsiteX196" fmla="*/ 1541116 w 2784451"/>
                <a:gd name="connsiteY196" fmla="*/ 1510178 h 1894973"/>
                <a:gd name="connsiteX197" fmla="*/ 1552718 w 2784451"/>
                <a:gd name="connsiteY197" fmla="*/ 1506311 h 1894973"/>
                <a:gd name="connsiteX198" fmla="*/ 983582 w 2784451"/>
                <a:gd name="connsiteY198" fmla="*/ 1502443 h 1894973"/>
                <a:gd name="connsiteX199" fmla="*/ 989383 w 2784451"/>
                <a:gd name="connsiteY199" fmla="*/ 1506311 h 1894973"/>
                <a:gd name="connsiteX200" fmla="*/ 993250 w 2784451"/>
                <a:gd name="connsiteY200" fmla="*/ 1505022 h 1894973"/>
                <a:gd name="connsiteX201" fmla="*/ 994539 w 2784451"/>
                <a:gd name="connsiteY201" fmla="*/ 1517913 h 1894973"/>
                <a:gd name="connsiteX202" fmla="*/ 985515 w 2784451"/>
                <a:gd name="connsiteY202" fmla="*/ 1536604 h 1894973"/>
                <a:gd name="connsiteX203" fmla="*/ 978425 w 2784451"/>
                <a:gd name="connsiteY203" fmla="*/ 1534026 h 1894973"/>
                <a:gd name="connsiteX204" fmla="*/ 972624 w 2784451"/>
                <a:gd name="connsiteY204" fmla="*/ 1527581 h 1894973"/>
                <a:gd name="connsiteX205" fmla="*/ 967468 w 2784451"/>
                <a:gd name="connsiteY205" fmla="*/ 1539183 h 1894973"/>
                <a:gd name="connsiteX206" fmla="*/ 963601 w 2784451"/>
                <a:gd name="connsiteY206" fmla="*/ 1530159 h 1894973"/>
                <a:gd name="connsiteX207" fmla="*/ 951999 w 2784451"/>
                <a:gd name="connsiteY207" fmla="*/ 1524358 h 1894973"/>
                <a:gd name="connsiteX208" fmla="*/ 959089 w 2784451"/>
                <a:gd name="connsiteY208" fmla="*/ 1517913 h 1894973"/>
                <a:gd name="connsiteX209" fmla="*/ 968112 w 2784451"/>
                <a:gd name="connsiteY209" fmla="*/ 1519202 h 1894973"/>
                <a:gd name="connsiteX210" fmla="*/ 974558 w 2784451"/>
                <a:gd name="connsiteY210" fmla="*/ 1517913 h 1894973"/>
                <a:gd name="connsiteX211" fmla="*/ 981003 w 2784451"/>
                <a:gd name="connsiteY211" fmla="*/ 1512756 h 1894973"/>
                <a:gd name="connsiteX212" fmla="*/ 980359 w 2784451"/>
                <a:gd name="connsiteY212" fmla="*/ 1506311 h 1894973"/>
                <a:gd name="connsiteX213" fmla="*/ 983582 w 2784451"/>
                <a:gd name="connsiteY213" fmla="*/ 1502443 h 1894973"/>
                <a:gd name="connsiteX214" fmla="*/ 852094 w 2784451"/>
                <a:gd name="connsiteY214" fmla="*/ 1496643 h 1894973"/>
                <a:gd name="connsiteX215" fmla="*/ 853383 w 2784451"/>
                <a:gd name="connsiteY215" fmla="*/ 1512112 h 1894973"/>
                <a:gd name="connsiteX216" fmla="*/ 850805 w 2784451"/>
                <a:gd name="connsiteY216" fmla="*/ 1515334 h 1894973"/>
                <a:gd name="connsiteX217" fmla="*/ 846937 w 2784451"/>
                <a:gd name="connsiteY217" fmla="*/ 1505666 h 1894973"/>
                <a:gd name="connsiteX218" fmla="*/ 839203 w 2784451"/>
                <a:gd name="connsiteY218" fmla="*/ 1508244 h 1894973"/>
                <a:gd name="connsiteX219" fmla="*/ 835980 w 2784451"/>
                <a:gd name="connsiteY219" fmla="*/ 1515334 h 1894973"/>
                <a:gd name="connsiteX220" fmla="*/ 825023 w 2784451"/>
                <a:gd name="connsiteY220" fmla="*/ 1508244 h 1894973"/>
                <a:gd name="connsiteX221" fmla="*/ 833402 w 2784451"/>
                <a:gd name="connsiteY221" fmla="*/ 1497287 h 1894973"/>
                <a:gd name="connsiteX222" fmla="*/ 843070 w 2784451"/>
                <a:gd name="connsiteY222" fmla="*/ 1494064 h 1894973"/>
                <a:gd name="connsiteX223" fmla="*/ 852094 w 2784451"/>
                <a:gd name="connsiteY223" fmla="*/ 1496643 h 1894973"/>
                <a:gd name="connsiteX224" fmla="*/ 2497627 w 2784451"/>
                <a:gd name="connsiteY224" fmla="*/ 1490842 h 1894973"/>
                <a:gd name="connsiteX225" fmla="*/ 2493115 w 2784451"/>
                <a:gd name="connsiteY225" fmla="*/ 1494064 h 1894973"/>
                <a:gd name="connsiteX226" fmla="*/ 2484736 w 2784451"/>
                <a:gd name="connsiteY226" fmla="*/ 1485040 h 1894973"/>
                <a:gd name="connsiteX227" fmla="*/ 2493115 w 2784451"/>
                <a:gd name="connsiteY227" fmla="*/ 1481173 h 1894973"/>
                <a:gd name="connsiteX228" fmla="*/ 2497627 w 2784451"/>
                <a:gd name="connsiteY228" fmla="*/ 1482462 h 1894973"/>
                <a:gd name="connsiteX229" fmla="*/ 2497627 w 2784451"/>
                <a:gd name="connsiteY229" fmla="*/ 1490842 h 1894973"/>
                <a:gd name="connsiteX230" fmla="*/ 1505022 w 2784451"/>
                <a:gd name="connsiteY230" fmla="*/ 1464415 h 1894973"/>
                <a:gd name="connsiteX231" fmla="*/ 1510823 w 2784451"/>
                <a:gd name="connsiteY231" fmla="*/ 1469571 h 1894973"/>
                <a:gd name="connsiteX232" fmla="*/ 1497287 w 2784451"/>
                <a:gd name="connsiteY232" fmla="*/ 1476661 h 1894973"/>
                <a:gd name="connsiteX233" fmla="*/ 1487619 w 2784451"/>
                <a:gd name="connsiteY233" fmla="*/ 1474728 h 1894973"/>
                <a:gd name="connsiteX234" fmla="*/ 1478595 w 2784451"/>
                <a:gd name="connsiteY234" fmla="*/ 1476017 h 1894973"/>
                <a:gd name="connsiteX235" fmla="*/ 1478595 w 2784451"/>
                <a:gd name="connsiteY235" fmla="*/ 1464415 h 1894973"/>
                <a:gd name="connsiteX236" fmla="*/ 1488264 w 2784451"/>
                <a:gd name="connsiteY236" fmla="*/ 1467638 h 1894973"/>
                <a:gd name="connsiteX237" fmla="*/ 1505022 w 2784451"/>
                <a:gd name="connsiteY237" fmla="*/ 1464415 h 1894973"/>
                <a:gd name="connsiteX238" fmla="*/ 2355826 w 2784451"/>
                <a:gd name="connsiteY238" fmla="*/ 1466993 h 1894973"/>
                <a:gd name="connsiteX239" fmla="*/ 2346158 w 2784451"/>
                <a:gd name="connsiteY239" fmla="*/ 1472794 h 1894973"/>
                <a:gd name="connsiteX240" fmla="*/ 2342935 w 2784451"/>
                <a:gd name="connsiteY240" fmla="*/ 1452813 h 1894973"/>
                <a:gd name="connsiteX241" fmla="*/ 2357115 w 2784451"/>
                <a:gd name="connsiteY241" fmla="*/ 1452169 h 1894973"/>
                <a:gd name="connsiteX242" fmla="*/ 2355826 w 2784451"/>
                <a:gd name="connsiteY242" fmla="*/ 1466993 h 1894973"/>
                <a:gd name="connsiteX243" fmla="*/ 2306841 w 2784451"/>
                <a:gd name="connsiteY243" fmla="*/ 1450879 h 1894973"/>
                <a:gd name="connsiteX244" fmla="*/ 2310708 w 2784451"/>
                <a:gd name="connsiteY244" fmla="*/ 1459258 h 1894973"/>
                <a:gd name="connsiteX245" fmla="*/ 2322954 w 2784451"/>
                <a:gd name="connsiteY245" fmla="*/ 1454102 h 1894973"/>
                <a:gd name="connsiteX246" fmla="*/ 2326822 w 2784451"/>
                <a:gd name="connsiteY246" fmla="*/ 1459258 h 1894973"/>
                <a:gd name="connsiteX247" fmla="*/ 2322310 w 2784451"/>
                <a:gd name="connsiteY247" fmla="*/ 1462481 h 1894973"/>
                <a:gd name="connsiteX248" fmla="*/ 2319732 w 2784451"/>
                <a:gd name="connsiteY248" fmla="*/ 1468927 h 1894973"/>
                <a:gd name="connsiteX249" fmla="*/ 2304262 w 2784451"/>
                <a:gd name="connsiteY249" fmla="*/ 1485040 h 1894973"/>
                <a:gd name="connsiteX250" fmla="*/ 2306841 w 2784451"/>
                <a:gd name="connsiteY250" fmla="*/ 1450879 h 1894973"/>
                <a:gd name="connsiteX251" fmla="*/ 962312 w 2784451"/>
                <a:gd name="connsiteY251" fmla="*/ 1427676 h 1894973"/>
                <a:gd name="connsiteX252" fmla="*/ 997762 w 2784451"/>
                <a:gd name="connsiteY252" fmla="*/ 1434766 h 1894973"/>
                <a:gd name="connsiteX253" fmla="*/ 1012586 w 2784451"/>
                <a:gd name="connsiteY253" fmla="*/ 1432188 h 1894973"/>
                <a:gd name="connsiteX254" fmla="*/ 1019032 w 2784451"/>
                <a:gd name="connsiteY254" fmla="*/ 1436055 h 1894973"/>
                <a:gd name="connsiteX255" fmla="*/ 1018387 w 2784451"/>
                <a:gd name="connsiteY255" fmla="*/ 1449590 h 1894973"/>
                <a:gd name="connsiteX256" fmla="*/ 1019676 w 2784451"/>
                <a:gd name="connsiteY256" fmla="*/ 1458614 h 1894973"/>
                <a:gd name="connsiteX257" fmla="*/ 1015165 w 2784451"/>
                <a:gd name="connsiteY257" fmla="*/ 1465704 h 1894973"/>
                <a:gd name="connsiteX258" fmla="*/ 1004852 w 2784451"/>
                <a:gd name="connsiteY258" fmla="*/ 1466993 h 1894973"/>
                <a:gd name="connsiteX259" fmla="*/ 999051 w 2784451"/>
                <a:gd name="connsiteY259" fmla="*/ 1471505 h 1894973"/>
                <a:gd name="connsiteX260" fmla="*/ 995183 w 2784451"/>
                <a:gd name="connsiteY260" fmla="*/ 1469571 h 1894973"/>
                <a:gd name="connsiteX261" fmla="*/ 990672 w 2784451"/>
                <a:gd name="connsiteY261" fmla="*/ 1463126 h 1894973"/>
                <a:gd name="connsiteX262" fmla="*/ 985515 w 2784451"/>
                <a:gd name="connsiteY262" fmla="*/ 1468927 h 1894973"/>
                <a:gd name="connsiteX263" fmla="*/ 979070 w 2784451"/>
                <a:gd name="connsiteY263" fmla="*/ 1470216 h 1894973"/>
                <a:gd name="connsiteX264" fmla="*/ 957800 w 2784451"/>
                <a:gd name="connsiteY264" fmla="*/ 1461192 h 1894973"/>
                <a:gd name="connsiteX265" fmla="*/ 950710 w 2784451"/>
                <a:gd name="connsiteY265" fmla="*/ 1450879 h 1894973"/>
                <a:gd name="connsiteX266" fmla="*/ 950065 w 2784451"/>
                <a:gd name="connsiteY266" fmla="*/ 1444434 h 1894973"/>
                <a:gd name="connsiteX267" fmla="*/ 954577 w 2784451"/>
                <a:gd name="connsiteY267" fmla="*/ 1438633 h 1894973"/>
                <a:gd name="connsiteX268" fmla="*/ 954577 w 2784451"/>
                <a:gd name="connsiteY268" fmla="*/ 1432188 h 1894973"/>
                <a:gd name="connsiteX269" fmla="*/ 962312 w 2784451"/>
                <a:gd name="connsiteY269" fmla="*/ 1427676 h 1894973"/>
                <a:gd name="connsiteX270" fmla="*/ 1931713 w 2784451"/>
                <a:gd name="connsiteY270" fmla="*/ 1436699 h 1894973"/>
                <a:gd name="connsiteX271" fmla="*/ 1923978 w 2784451"/>
                <a:gd name="connsiteY271" fmla="*/ 1439922 h 1894973"/>
                <a:gd name="connsiteX272" fmla="*/ 1916889 w 2784451"/>
                <a:gd name="connsiteY272" fmla="*/ 1439278 h 1894973"/>
                <a:gd name="connsiteX273" fmla="*/ 1913666 w 2784451"/>
                <a:gd name="connsiteY273" fmla="*/ 1434121 h 1894973"/>
                <a:gd name="connsiteX274" fmla="*/ 1908509 w 2784451"/>
                <a:gd name="connsiteY274" fmla="*/ 1430899 h 1894973"/>
                <a:gd name="connsiteX275" fmla="*/ 1903353 w 2784451"/>
                <a:gd name="connsiteY275" fmla="*/ 1425097 h 1894973"/>
                <a:gd name="connsiteX276" fmla="*/ 1903998 w 2784451"/>
                <a:gd name="connsiteY276" fmla="*/ 1414140 h 1894973"/>
                <a:gd name="connsiteX277" fmla="*/ 1907220 w 2784451"/>
                <a:gd name="connsiteY277" fmla="*/ 1406406 h 1894973"/>
                <a:gd name="connsiteX278" fmla="*/ 1920756 w 2784451"/>
                <a:gd name="connsiteY278" fmla="*/ 1398671 h 1894973"/>
                <a:gd name="connsiteX279" fmla="*/ 1945893 w 2784451"/>
                <a:gd name="connsiteY279" fmla="*/ 1398026 h 1894973"/>
                <a:gd name="connsiteX280" fmla="*/ 1962007 w 2784451"/>
                <a:gd name="connsiteY280" fmla="*/ 1406406 h 1894973"/>
                <a:gd name="connsiteX281" fmla="*/ 1962651 w 2784451"/>
                <a:gd name="connsiteY281" fmla="*/ 1414785 h 1894973"/>
                <a:gd name="connsiteX282" fmla="*/ 1957495 w 2784451"/>
                <a:gd name="connsiteY282" fmla="*/ 1421875 h 1894973"/>
                <a:gd name="connsiteX283" fmla="*/ 1937514 w 2784451"/>
                <a:gd name="connsiteY283" fmla="*/ 1436699 h 1894973"/>
                <a:gd name="connsiteX284" fmla="*/ 1931713 w 2784451"/>
                <a:gd name="connsiteY284" fmla="*/ 1436699 h 1894973"/>
                <a:gd name="connsiteX285" fmla="*/ 924928 w 2784451"/>
                <a:gd name="connsiteY285" fmla="*/ 1394159 h 1894973"/>
                <a:gd name="connsiteX286" fmla="*/ 938463 w 2784451"/>
                <a:gd name="connsiteY286" fmla="*/ 1399960 h 1894973"/>
                <a:gd name="connsiteX287" fmla="*/ 946842 w 2784451"/>
                <a:gd name="connsiteY287" fmla="*/ 1394804 h 1894973"/>
                <a:gd name="connsiteX288" fmla="*/ 966179 w 2784451"/>
                <a:gd name="connsiteY288" fmla="*/ 1397382 h 1894973"/>
                <a:gd name="connsiteX289" fmla="*/ 986804 w 2784451"/>
                <a:gd name="connsiteY289" fmla="*/ 1408984 h 1894973"/>
                <a:gd name="connsiteX290" fmla="*/ 988738 w 2784451"/>
                <a:gd name="connsiteY290" fmla="*/ 1416074 h 1894973"/>
                <a:gd name="connsiteX291" fmla="*/ 983582 w 2784451"/>
                <a:gd name="connsiteY291" fmla="*/ 1418008 h 1894973"/>
                <a:gd name="connsiteX292" fmla="*/ 959733 w 2784451"/>
                <a:gd name="connsiteY292" fmla="*/ 1411562 h 1894973"/>
                <a:gd name="connsiteX293" fmla="*/ 939108 w 2784451"/>
                <a:gd name="connsiteY293" fmla="*/ 1415429 h 1894973"/>
                <a:gd name="connsiteX294" fmla="*/ 924928 w 2784451"/>
                <a:gd name="connsiteY294" fmla="*/ 1412206 h 1894973"/>
                <a:gd name="connsiteX295" fmla="*/ 920416 w 2784451"/>
                <a:gd name="connsiteY295" fmla="*/ 1397382 h 1894973"/>
                <a:gd name="connsiteX296" fmla="*/ 924928 w 2784451"/>
                <a:gd name="connsiteY296" fmla="*/ 1394159 h 1894973"/>
                <a:gd name="connsiteX297" fmla="*/ 1412851 w 2784451"/>
                <a:gd name="connsiteY297" fmla="*/ 1399960 h 1894973"/>
                <a:gd name="connsiteX298" fmla="*/ 1408339 w 2784451"/>
                <a:gd name="connsiteY298" fmla="*/ 1403183 h 1894973"/>
                <a:gd name="connsiteX299" fmla="*/ 1402538 w 2784451"/>
                <a:gd name="connsiteY299" fmla="*/ 1395448 h 1894973"/>
                <a:gd name="connsiteX300" fmla="*/ 1403828 w 2784451"/>
                <a:gd name="connsiteY300" fmla="*/ 1388358 h 1894973"/>
                <a:gd name="connsiteX301" fmla="*/ 1414140 w 2784451"/>
                <a:gd name="connsiteY301" fmla="*/ 1392870 h 1894973"/>
                <a:gd name="connsiteX302" fmla="*/ 1412851 w 2784451"/>
                <a:gd name="connsiteY302" fmla="*/ 1399960 h 1894973"/>
                <a:gd name="connsiteX303" fmla="*/ 1788623 w 2784451"/>
                <a:gd name="connsiteY303" fmla="*/ 1383847 h 1894973"/>
                <a:gd name="connsiteX304" fmla="*/ 1796358 w 2784451"/>
                <a:gd name="connsiteY304" fmla="*/ 1385780 h 1894973"/>
                <a:gd name="connsiteX305" fmla="*/ 1804737 w 2784451"/>
                <a:gd name="connsiteY305" fmla="*/ 1384491 h 1894973"/>
                <a:gd name="connsiteX306" fmla="*/ 1816339 w 2784451"/>
                <a:gd name="connsiteY306" fmla="*/ 1385780 h 1894973"/>
                <a:gd name="connsiteX307" fmla="*/ 1830519 w 2784451"/>
                <a:gd name="connsiteY307" fmla="*/ 1389647 h 1894973"/>
                <a:gd name="connsiteX308" fmla="*/ 1839543 w 2784451"/>
                <a:gd name="connsiteY308" fmla="*/ 1394804 h 1894973"/>
                <a:gd name="connsiteX309" fmla="*/ 1837609 w 2784451"/>
                <a:gd name="connsiteY309" fmla="*/ 1403827 h 1894973"/>
                <a:gd name="connsiteX310" fmla="*/ 1831808 w 2784451"/>
                <a:gd name="connsiteY310" fmla="*/ 1410917 h 1894973"/>
                <a:gd name="connsiteX311" fmla="*/ 1829230 w 2784451"/>
                <a:gd name="connsiteY311" fmla="*/ 1423808 h 1894973"/>
                <a:gd name="connsiteX312" fmla="*/ 1822784 w 2784451"/>
                <a:gd name="connsiteY312" fmla="*/ 1430899 h 1894973"/>
                <a:gd name="connsiteX313" fmla="*/ 1814405 w 2784451"/>
                <a:gd name="connsiteY313" fmla="*/ 1428965 h 1894973"/>
                <a:gd name="connsiteX314" fmla="*/ 1804737 w 2784451"/>
                <a:gd name="connsiteY314" fmla="*/ 1430899 h 1894973"/>
                <a:gd name="connsiteX315" fmla="*/ 1795069 w 2784451"/>
                <a:gd name="connsiteY315" fmla="*/ 1439922 h 1894973"/>
                <a:gd name="connsiteX316" fmla="*/ 1786045 w 2784451"/>
                <a:gd name="connsiteY316" fmla="*/ 1441856 h 1894973"/>
                <a:gd name="connsiteX317" fmla="*/ 1780889 w 2784451"/>
                <a:gd name="connsiteY317" fmla="*/ 1434766 h 1894973"/>
                <a:gd name="connsiteX318" fmla="*/ 1778955 w 2784451"/>
                <a:gd name="connsiteY318" fmla="*/ 1425097 h 1894973"/>
                <a:gd name="connsiteX319" fmla="*/ 1773154 w 2784451"/>
                <a:gd name="connsiteY319" fmla="*/ 1417363 h 1894973"/>
                <a:gd name="connsiteX320" fmla="*/ 1765420 w 2784451"/>
                <a:gd name="connsiteY320" fmla="*/ 1414140 h 1894973"/>
                <a:gd name="connsiteX321" fmla="*/ 1755107 w 2784451"/>
                <a:gd name="connsiteY321" fmla="*/ 1415429 h 1894973"/>
                <a:gd name="connsiteX322" fmla="*/ 1742860 w 2784451"/>
                <a:gd name="connsiteY322" fmla="*/ 1419941 h 1894973"/>
                <a:gd name="connsiteX323" fmla="*/ 1733192 w 2784451"/>
                <a:gd name="connsiteY323" fmla="*/ 1419941 h 1894973"/>
                <a:gd name="connsiteX324" fmla="*/ 1725457 w 2784451"/>
                <a:gd name="connsiteY324" fmla="*/ 1415429 h 1894973"/>
                <a:gd name="connsiteX325" fmla="*/ 1702898 w 2784451"/>
                <a:gd name="connsiteY325" fmla="*/ 1405117 h 1894973"/>
                <a:gd name="connsiteX326" fmla="*/ 1701609 w 2784451"/>
                <a:gd name="connsiteY326" fmla="*/ 1401249 h 1894973"/>
                <a:gd name="connsiteX327" fmla="*/ 1711922 w 2784451"/>
                <a:gd name="connsiteY327" fmla="*/ 1399960 h 1894973"/>
                <a:gd name="connsiteX328" fmla="*/ 1722235 w 2784451"/>
                <a:gd name="connsiteY328" fmla="*/ 1396738 h 1894973"/>
                <a:gd name="connsiteX329" fmla="*/ 1729969 w 2784451"/>
                <a:gd name="connsiteY329" fmla="*/ 1392226 h 1894973"/>
                <a:gd name="connsiteX330" fmla="*/ 1738348 w 2784451"/>
                <a:gd name="connsiteY330" fmla="*/ 1393515 h 1894973"/>
                <a:gd name="connsiteX331" fmla="*/ 1747372 w 2784451"/>
                <a:gd name="connsiteY331" fmla="*/ 1398026 h 1894973"/>
                <a:gd name="connsiteX332" fmla="*/ 1758974 w 2784451"/>
                <a:gd name="connsiteY332" fmla="*/ 1393515 h 1894973"/>
                <a:gd name="connsiteX333" fmla="*/ 1772509 w 2784451"/>
                <a:gd name="connsiteY333" fmla="*/ 1381913 h 1894973"/>
                <a:gd name="connsiteX334" fmla="*/ 1782822 w 2784451"/>
                <a:gd name="connsiteY334" fmla="*/ 1379335 h 1894973"/>
                <a:gd name="connsiteX335" fmla="*/ 1788623 w 2784451"/>
                <a:gd name="connsiteY335" fmla="*/ 1383847 h 1894973"/>
                <a:gd name="connsiteX336" fmla="*/ 1995523 w 2784451"/>
                <a:gd name="connsiteY336" fmla="*/ 1374178 h 1894973"/>
                <a:gd name="connsiteX337" fmla="*/ 2003258 w 2784451"/>
                <a:gd name="connsiteY337" fmla="*/ 1378045 h 1894973"/>
                <a:gd name="connsiteX338" fmla="*/ 2017438 w 2784451"/>
                <a:gd name="connsiteY338" fmla="*/ 1373534 h 1894973"/>
                <a:gd name="connsiteX339" fmla="*/ 2027751 w 2784451"/>
                <a:gd name="connsiteY339" fmla="*/ 1372244 h 1894973"/>
                <a:gd name="connsiteX340" fmla="*/ 2032263 w 2784451"/>
                <a:gd name="connsiteY340" fmla="*/ 1376756 h 1894973"/>
                <a:gd name="connsiteX341" fmla="*/ 2047087 w 2784451"/>
                <a:gd name="connsiteY341" fmla="*/ 1399316 h 1894973"/>
                <a:gd name="connsiteX342" fmla="*/ 2041286 w 2784451"/>
                <a:gd name="connsiteY342" fmla="*/ 1400605 h 1894973"/>
                <a:gd name="connsiteX343" fmla="*/ 2032263 w 2784451"/>
                <a:gd name="connsiteY343" fmla="*/ 1396093 h 1894973"/>
                <a:gd name="connsiteX344" fmla="*/ 2022595 w 2784451"/>
                <a:gd name="connsiteY344" fmla="*/ 1393515 h 1894973"/>
                <a:gd name="connsiteX345" fmla="*/ 2014860 w 2784451"/>
                <a:gd name="connsiteY345" fmla="*/ 1396738 h 1894973"/>
                <a:gd name="connsiteX346" fmla="*/ 2023884 w 2784451"/>
                <a:gd name="connsiteY346" fmla="*/ 1403827 h 1894973"/>
                <a:gd name="connsiteX347" fmla="*/ 2016794 w 2784451"/>
                <a:gd name="connsiteY347" fmla="*/ 1410917 h 1894973"/>
                <a:gd name="connsiteX348" fmla="*/ 1998746 w 2784451"/>
                <a:gd name="connsiteY348" fmla="*/ 1425097 h 1894973"/>
                <a:gd name="connsiteX349" fmla="*/ 1988433 w 2784451"/>
                <a:gd name="connsiteY349" fmla="*/ 1429609 h 1894973"/>
                <a:gd name="connsiteX350" fmla="*/ 1987144 w 2784451"/>
                <a:gd name="connsiteY350" fmla="*/ 1418652 h 1894973"/>
                <a:gd name="connsiteX351" fmla="*/ 1992301 w 2784451"/>
                <a:gd name="connsiteY351" fmla="*/ 1410917 h 1894973"/>
                <a:gd name="connsiteX352" fmla="*/ 1998746 w 2784451"/>
                <a:gd name="connsiteY352" fmla="*/ 1407050 h 1894973"/>
                <a:gd name="connsiteX353" fmla="*/ 1994879 w 2784451"/>
                <a:gd name="connsiteY353" fmla="*/ 1401894 h 1894973"/>
                <a:gd name="connsiteX354" fmla="*/ 1972964 w 2784451"/>
                <a:gd name="connsiteY354" fmla="*/ 1397382 h 1894973"/>
                <a:gd name="connsiteX355" fmla="*/ 1975542 w 2784451"/>
                <a:gd name="connsiteY355" fmla="*/ 1392226 h 1894973"/>
                <a:gd name="connsiteX356" fmla="*/ 1972964 w 2784451"/>
                <a:gd name="connsiteY356" fmla="*/ 1386425 h 1894973"/>
                <a:gd name="connsiteX357" fmla="*/ 1966519 w 2784451"/>
                <a:gd name="connsiteY357" fmla="*/ 1381913 h 1894973"/>
                <a:gd name="connsiteX358" fmla="*/ 1949116 w 2784451"/>
                <a:gd name="connsiteY358" fmla="*/ 1380624 h 1894973"/>
                <a:gd name="connsiteX359" fmla="*/ 1942671 w 2784451"/>
                <a:gd name="connsiteY359" fmla="*/ 1378045 h 1894973"/>
                <a:gd name="connsiteX360" fmla="*/ 1942026 w 2784451"/>
                <a:gd name="connsiteY360" fmla="*/ 1374178 h 1894973"/>
                <a:gd name="connsiteX361" fmla="*/ 1949760 w 2784451"/>
                <a:gd name="connsiteY361" fmla="*/ 1372244 h 1894973"/>
                <a:gd name="connsiteX362" fmla="*/ 1955561 w 2784451"/>
                <a:gd name="connsiteY362" fmla="*/ 1368377 h 1894973"/>
                <a:gd name="connsiteX363" fmla="*/ 1965230 w 2784451"/>
                <a:gd name="connsiteY363" fmla="*/ 1356775 h 1894973"/>
                <a:gd name="connsiteX364" fmla="*/ 1977476 w 2784451"/>
                <a:gd name="connsiteY364" fmla="*/ 1346462 h 1894973"/>
                <a:gd name="connsiteX365" fmla="*/ 1985211 w 2784451"/>
                <a:gd name="connsiteY365" fmla="*/ 1353553 h 1894973"/>
                <a:gd name="connsiteX366" fmla="*/ 1991656 w 2784451"/>
                <a:gd name="connsiteY366" fmla="*/ 1363221 h 1894973"/>
                <a:gd name="connsiteX367" fmla="*/ 1995523 w 2784451"/>
                <a:gd name="connsiteY367" fmla="*/ 1374178 h 1894973"/>
                <a:gd name="connsiteX368" fmla="*/ 232038 w 2784451"/>
                <a:gd name="connsiteY368" fmla="*/ 1339373 h 1894973"/>
                <a:gd name="connsiteX369" fmla="*/ 221725 w 2784451"/>
                <a:gd name="connsiteY369" fmla="*/ 1342595 h 1894973"/>
                <a:gd name="connsiteX370" fmla="*/ 217858 w 2784451"/>
                <a:gd name="connsiteY370" fmla="*/ 1340017 h 1894973"/>
                <a:gd name="connsiteX371" fmla="*/ 211412 w 2784451"/>
                <a:gd name="connsiteY371" fmla="*/ 1346462 h 1894973"/>
                <a:gd name="connsiteX372" fmla="*/ 197877 w 2784451"/>
                <a:gd name="connsiteY372" fmla="*/ 1323903 h 1894973"/>
                <a:gd name="connsiteX373" fmla="*/ 204322 w 2784451"/>
                <a:gd name="connsiteY373" fmla="*/ 1322614 h 1894973"/>
                <a:gd name="connsiteX374" fmla="*/ 213346 w 2784451"/>
                <a:gd name="connsiteY374" fmla="*/ 1325837 h 1894973"/>
                <a:gd name="connsiteX375" fmla="*/ 232038 w 2784451"/>
                <a:gd name="connsiteY375" fmla="*/ 1339373 h 1894973"/>
                <a:gd name="connsiteX376" fmla="*/ 1689363 w 2784451"/>
                <a:gd name="connsiteY376" fmla="*/ 1416074 h 1894973"/>
                <a:gd name="connsiteX377" fmla="*/ 1708055 w 2784451"/>
                <a:gd name="connsiteY377" fmla="*/ 1434121 h 1894973"/>
                <a:gd name="connsiteX378" fmla="*/ 1709988 w 2784451"/>
                <a:gd name="connsiteY378" fmla="*/ 1441856 h 1894973"/>
                <a:gd name="connsiteX379" fmla="*/ 1715789 w 2784451"/>
                <a:gd name="connsiteY379" fmla="*/ 1456036 h 1894973"/>
                <a:gd name="connsiteX380" fmla="*/ 1711922 w 2784451"/>
                <a:gd name="connsiteY380" fmla="*/ 1459258 h 1894973"/>
                <a:gd name="connsiteX381" fmla="*/ 1702254 w 2784451"/>
                <a:gd name="connsiteY381" fmla="*/ 1456681 h 1894973"/>
                <a:gd name="connsiteX382" fmla="*/ 1684851 w 2784451"/>
                <a:gd name="connsiteY382" fmla="*/ 1447657 h 1894973"/>
                <a:gd name="connsiteX383" fmla="*/ 1680984 w 2784451"/>
                <a:gd name="connsiteY383" fmla="*/ 1448946 h 1894973"/>
                <a:gd name="connsiteX384" fmla="*/ 1679694 w 2784451"/>
                <a:gd name="connsiteY384" fmla="*/ 1456036 h 1894973"/>
                <a:gd name="connsiteX385" fmla="*/ 1675183 w 2784451"/>
                <a:gd name="connsiteY385" fmla="*/ 1458614 h 1894973"/>
                <a:gd name="connsiteX386" fmla="*/ 1666159 w 2784451"/>
                <a:gd name="connsiteY386" fmla="*/ 1454747 h 1894973"/>
                <a:gd name="connsiteX387" fmla="*/ 1650690 w 2784451"/>
                <a:gd name="connsiteY387" fmla="*/ 1450879 h 1894973"/>
                <a:gd name="connsiteX388" fmla="*/ 1631353 w 2784451"/>
                <a:gd name="connsiteY388" fmla="*/ 1444434 h 1894973"/>
                <a:gd name="connsiteX389" fmla="*/ 1631353 w 2784451"/>
                <a:gd name="connsiteY389" fmla="*/ 1436699 h 1894973"/>
                <a:gd name="connsiteX390" fmla="*/ 1640377 w 2784451"/>
                <a:gd name="connsiteY390" fmla="*/ 1428965 h 1894973"/>
                <a:gd name="connsiteX391" fmla="*/ 1638443 w 2784451"/>
                <a:gd name="connsiteY391" fmla="*/ 1419941 h 1894973"/>
                <a:gd name="connsiteX392" fmla="*/ 1629420 w 2784451"/>
                <a:gd name="connsiteY392" fmla="*/ 1418008 h 1894973"/>
                <a:gd name="connsiteX393" fmla="*/ 1618462 w 2784451"/>
                <a:gd name="connsiteY393" fmla="*/ 1420586 h 1894973"/>
                <a:gd name="connsiteX394" fmla="*/ 1605571 w 2784451"/>
                <a:gd name="connsiteY394" fmla="*/ 1416718 h 1894973"/>
                <a:gd name="connsiteX395" fmla="*/ 1593325 w 2784451"/>
                <a:gd name="connsiteY395" fmla="*/ 1408984 h 1894973"/>
                <a:gd name="connsiteX396" fmla="*/ 1586235 w 2784451"/>
                <a:gd name="connsiteY396" fmla="*/ 1399960 h 1894973"/>
                <a:gd name="connsiteX397" fmla="*/ 1583657 w 2784451"/>
                <a:gd name="connsiteY397" fmla="*/ 1386425 h 1894973"/>
                <a:gd name="connsiteX398" fmla="*/ 1582368 w 2784451"/>
                <a:gd name="connsiteY398" fmla="*/ 1370956 h 1894973"/>
                <a:gd name="connsiteX399" fmla="*/ 1583012 w 2784451"/>
                <a:gd name="connsiteY399" fmla="*/ 1355486 h 1894973"/>
                <a:gd name="connsiteX400" fmla="*/ 1587524 w 2784451"/>
                <a:gd name="connsiteY400" fmla="*/ 1340017 h 1894973"/>
                <a:gd name="connsiteX401" fmla="*/ 1595258 w 2784451"/>
                <a:gd name="connsiteY401" fmla="*/ 1327771 h 1894973"/>
                <a:gd name="connsiteX402" fmla="*/ 1606216 w 2784451"/>
                <a:gd name="connsiteY402" fmla="*/ 1322614 h 1894973"/>
                <a:gd name="connsiteX403" fmla="*/ 1630064 w 2784451"/>
                <a:gd name="connsiteY403" fmla="*/ 1319392 h 1894973"/>
                <a:gd name="connsiteX404" fmla="*/ 1641666 w 2784451"/>
                <a:gd name="connsiteY404" fmla="*/ 1323259 h 1894973"/>
                <a:gd name="connsiteX405" fmla="*/ 1652624 w 2784451"/>
                <a:gd name="connsiteY405" fmla="*/ 1330993 h 1894973"/>
                <a:gd name="connsiteX406" fmla="*/ 1664870 w 2784451"/>
                <a:gd name="connsiteY406" fmla="*/ 1345174 h 1894973"/>
                <a:gd name="connsiteX407" fmla="*/ 1674538 w 2784451"/>
                <a:gd name="connsiteY407" fmla="*/ 1369022 h 1894973"/>
                <a:gd name="connsiteX408" fmla="*/ 1677116 w 2784451"/>
                <a:gd name="connsiteY408" fmla="*/ 1388358 h 1894973"/>
                <a:gd name="connsiteX409" fmla="*/ 1680339 w 2784451"/>
                <a:gd name="connsiteY409" fmla="*/ 1398026 h 1894973"/>
                <a:gd name="connsiteX410" fmla="*/ 1686140 w 2784451"/>
                <a:gd name="connsiteY410" fmla="*/ 1405117 h 1894973"/>
                <a:gd name="connsiteX411" fmla="*/ 1689363 w 2784451"/>
                <a:gd name="connsiteY411" fmla="*/ 1416074 h 1894973"/>
                <a:gd name="connsiteX412" fmla="*/ 1893685 w 2784451"/>
                <a:gd name="connsiteY412" fmla="*/ 1316813 h 1894973"/>
                <a:gd name="connsiteX413" fmla="*/ 1888528 w 2784451"/>
                <a:gd name="connsiteY413" fmla="*/ 1336794 h 1894973"/>
                <a:gd name="connsiteX414" fmla="*/ 1884661 w 2784451"/>
                <a:gd name="connsiteY414" fmla="*/ 1340662 h 1894973"/>
                <a:gd name="connsiteX415" fmla="*/ 1888528 w 2784451"/>
                <a:gd name="connsiteY415" fmla="*/ 1354197 h 1894973"/>
                <a:gd name="connsiteX416" fmla="*/ 1880794 w 2784451"/>
                <a:gd name="connsiteY416" fmla="*/ 1361932 h 1894973"/>
                <a:gd name="connsiteX417" fmla="*/ 1872415 w 2784451"/>
                <a:gd name="connsiteY417" fmla="*/ 1361932 h 1894973"/>
                <a:gd name="connsiteX418" fmla="*/ 1867903 w 2784451"/>
                <a:gd name="connsiteY418" fmla="*/ 1369022 h 1894973"/>
                <a:gd name="connsiteX419" fmla="*/ 1861457 w 2784451"/>
                <a:gd name="connsiteY419" fmla="*/ 1374178 h 1894973"/>
                <a:gd name="connsiteX420" fmla="*/ 1853723 w 2784451"/>
                <a:gd name="connsiteY420" fmla="*/ 1377401 h 1894973"/>
                <a:gd name="connsiteX421" fmla="*/ 1840832 w 2784451"/>
                <a:gd name="connsiteY421" fmla="*/ 1373534 h 1894973"/>
                <a:gd name="connsiteX422" fmla="*/ 1833742 w 2784451"/>
                <a:gd name="connsiteY422" fmla="*/ 1367733 h 1894973"/>
                <a:gd name="connsiteX423" fmla="*/ 1828585 w 2784451"/>
                <a:gd name="connsiteY423" fmla="*/ 1357420 h 1894973"/>
                <a:gd name="connsiteX424" fmla="*/ 1831163 w 2784451"/>
                <a:gd name="connsiteY424" fmla="*/ 1345174 h 1894973"/>
                <a:gd name="connsiteX425" fmla="*/ 1829230 w 2784451"/>
                <a:gd name="connsiteY425" fmla="*/ 1340662 h 1894973"/>
                <a:gd name="connsiteX426" fmla="*/ 1822784 w 2784451"/>
                <a:gd name="connsiteY426" fmla="*/ 1344529 h 1894973"/>
                <a:gd name="connsiteX427" fmla="*/ 1816339 w 2784451"/>
                <a:gd name="connsiteY427" fmla="*/ 1352264 h 1894973"/>
                <a:gd name="connsiteX428" fmla="*/ 1811827 w 2784451"/>
                <a:gd name="connsiteY428" fmla="*/ 1352908 h 1894973"/>
                <a:gd name="connsiteX429" fmla="*/ 1812472 w 2784451"/>
                <a:gd name="connsiteY429" fmla="*/ 1320036 h 1894973"/>
                <a:gd name="connsiteX430" fmla="*/ 1808604 w 2784451"/>
                <a:gd name="connsiteY430" fmla="*/ 1314880 h 1894973"/>
                <a:gd name="connsiteX431" fmla="*/ 1815694 w 2784451"/>
                <a:gd name="connsiteY431" fmla="*/ 1312946 h 1894973"/>
                <a:gd name="connsiteX432" fmla="*/ 1822784 w 2784451"/>
                <a:gd name="connsiteY432" fmla="*/ 1318103 h 1894973"/>
                <a:gd name="connsiteX433" fmla="*/ 1845988 w 2784451"/>
                <a:gd name="connsiteY433" fmla="*/ 1319392 h 1894973"/>
                <a:gd name="connsiteX434" fmla="*/ 1854367 w 2784451"/>
                <a:gd name="connsiteY434" fmla="*/ 1321325 h 1894973"/>
                <a:gd name="connsiteX435" fmla="*/ 1860813 w 2784451"/>
                <a:gd name="connsiteY435" fmla="*/ 1327126 h 1894973"/>
                <a:gd name="connsiteX436" fmla="*/ 1869836 w 2784451"/>
                <a:gd name="connsiteY436" fmla="*/ 1329704 h 1894973"/>
                <a:gd name="connsiteX437" fmla="*/ 1878216 w 2784451"/>
                <a:gd name="connsiteY437" fmla="*/ 1329060 h 1894973"/>
                <a:gd name="connsiteX438" fmla="*/ 1885305 w 2784451"/>
                <a:gd name="connsiteY438" fmla="*/ 1320680 h 1894973"/>
                <a:gd name="connsiteX439" fmla="*/ 1889817 w 2784451"/>
                <a:gd name="connsiteY439" fmla="*/ 1309079 h 1894973"/>
                <a:gd name="connsiteX440" fmla="*/ 1893040 w 2784451"/>
                <a:gd name="connsiteY440" fmla="*/ 1307789 h 1894973"/>
                <a:gd name="connsiteX441" fmla="*/ 1893685 w 2784451"/>
                <a:gd name="connsiteY441" fmla="*/ 1316813 h 1894973"/>
                <a:gd name="connsiteX442" fmla="*/ 2224338 w 2784451"/>
                <a:gd name="connsiteY442" fmla="*/ 1345174 h 1894973"/>
                <a:gd name="connsiteX443" fmla="*/ 2220471 w 2784451"/>
                <a:gd name="connsiteY443" fmla="*/ 1346462 h 1894973"/>
                <a:gd name="connsiteX444" fmla="*/ 2205646 w 2784451"/>
                <a:gd name="connsiteY444" fmla="*/ 1341951 h 1894973"/>
                <a:gd name="connsiteX445" fmla="*/ 2201779 w 2784451"/>
                <a:gd name="connsiteY445" fmla="*/ 1336150 h 1894973"/>
                <a:gd name="connsiteX446" fmla="*/ 2203068 w 2784451"/>
                <a:gd name="connsiteY446" fmla="*/ 1320036 h 1894973"/>
                <a:gd name="connsiteX447" fmla="*/ 2194689 w 2784451"/>
                <a:gd name="connsiteY447" fmla="*/ 1315524 h 1894973"/>
                <a:gd name="connsiteX448" fmla="*/ 2192755 w 2784451"/>
                <a:gd name="connsiteY448" fmla="*/ 1305212 h 1894973"/>
                <a:gd name="connsiteX449" fmla="*/ 2195978 w 2784451"/>
                <a:gd name="connsiteY449" fmla="*/ 1302633 h 1894973"/>
                <a:gd name="connsiteX450" fmla="*/ 2201135 w 2784451"/>
                <a:gd name="connsiteY450" fmla="*/ 1303922 h 1894973"/>
                <a:gd name="connsiteX451" fmla="*/ 2205646 w 2784451"/>
                <a:gd name="connsiteY451" fmla="*/ 1311657 h 1894973"/>
                <a:gd name="connsiteX452" fmla="*/ 2212092 w 2784451"/>
                <a:gd name="connsiteY452" fmla="*/ 1316813 h 1894973"/>
                <a:gd name="connsiteX453" fmla="*/ 2214670 w 2784451"/>
                <a:gd name="connsiteY453" fmla="*/ 1323903 h 1894973"/>
                <a:gd name="connsiteX454" fmla="*/ 2225627 w 2784451"/>
                <a:gd name="connsiteY454" fmla="*/ 1341306 h 1894973"/>
                <a:gd name="connsiteX455" fmla="*/ 2224338 w 2784451"/>
                <a:gd name="connsiteY455" fmla="*/ 1345174 h 1894973"/>
                <a:gd name="connsiteX456" fmla="*/ 1806026 w 2784451"/>
                <a:gd name="connsiteY456" fmla="*/ 1323259 h 1894973"/>
                <a:gd name="connsiteX457" fmla="*/ 1806671 w 2784451"/>
                <a:gd name="connsiteY457" fmla="*/ 1330993 h 1894973"/>
                <a:gd name="connsiteX458" fmla="*/ 1799581 w 2784451"/>
                <a:gd name="connsiteY458" fmla="*/ 1332283 h 1894973"/>
                <a:gd name="connsiteX459" fmla="*/ 1778311 w 2784451"/>
                <a:gd name="connsiteY459" fmla="*/ 1325837 h 1894973"/>
                <a:gd name="connsiteX460" fmla="*/ 1769931 w 2784451"/>
                <a:gd name="connsiteY460" fmla="*/ 1327771 h 1894973"/>
                <a:gd name="connsiteX461" fmla="*/ 1764775 w 2784451"/>
                <a:gd name="connsiteY461" fmla="*/ 1335505 h 1894973"/>
                <a:gd name="connsiteX462" fmla="*/ 1737704 w 2784451"/>
                <a:gd name="connsiteY462" fmla="*/ 1348396 h 1894973"/>
                <a:gd name="connsiteX463" fmla="*/ 1728036 w 2784451"/>
                <a:gd name="connsiteY463" fmla="*/ 1360643 h 1894973"/>
                <a:gd name="connsiteX464" fmla="*/ 1725457 w 2784451"/>
                <a:gd name="connsiteY464" fmla="*/ 1374178 h 1894973"/>
                <a:gd name="connsiteX465" fmla="*/ 1719657 w 2784451"/>
                <a:gd name="connsiteY465" fmla="*/ 1378045 h 1894973"/>
                <a:gd name="connsiteX466" fmla="*/ 1713211 w 2784451"/>
                <a:gd name="connsiteY466" fmla="*/ 1370311 h 1894973"/>
                <a:gd name="connsiteX467" fmla="*/ 1713211 w 2784451"/>
                <a:gd name="connsiteY467" fmla="*/ 1357420 h 1894973"/>
                <a:gd name="connsiteX468" fmla="*/ 1711277 w 2784451"/>
                <a:gd name="connsiteY468" fmla="*/ 1347107 h 1894973"/>
                <a:gd name="connsiteX469" fmla="*/ 1701609 w 2784451"/>
                <a:gd name="connsiteY469" fmla="*/ 1342595 h 1894973"/>
                <a:gd name="connsiteX470" fmla="*/ 1697097 w 2784451"/>
                <a:gd name="connsiteY470" fmla="*/ 1338083 h 1894973"/>
                <a:gd name="connsiteX471" fmla="*/ 1705476 w 2784451"/>
                <a:gd name="connsiteY471" fmla="*/ 1323903 h 1894973"/>
                <a:gd name="connsiteX472" fmla="*/ 1712566 w 2784451"/>
                <a:gd name="connsiteY472" fmla="*/ 1307789 h 1894973"/>
                <a:gd name="connsiteX473" fmla="*/ 1726747 w 2784451"/>
                <a:gd name="connsiteY473" fmla="*/ 1289098 h 1894973"/>
                <a:gd name="connsiteX474" fmla="*/ 1746727 w 2784451"/>
                <a:gd name="connsiteY474" fmla="*/ 1278140 h 1894973"/>
                <a:gd name="connsiteX475" fmla="*/ 1767998 w 2784451"/>
                <a:gd name="connsiteY475" fmla="*/ 1272984 h 1894973"/>
                <a:gd name="connsiteX476" fmla="*/ 1780889 w 2784451"/>
                <a:gd name="connsiteY476" fmla="*/ 1274918 h 1894973"/>
                <a:gd name="connsiteX477" fmla="*/ 1785400 w 2784451"/>
                <a:gd name="connsiteY477" fmla="*/ 1282652 h 1894973"/>
                <a:gd name="connsiteX478" fmla="*/ 1786690 w 2784451"/>
                <a:gd name="connsiteY478" fmla="*/ 1290387 h 1894973"/>
                <a:gd name="connsiteX479" fmla="*/ 1780889 w 2784451"/>
                <a:gd name="connsiteY479" fmla="*/ 1296188 h 1894973"/>
                <a:gd name="connsiteX480" fmla="*/ 1782178 w 2784451"/>
                <a:gd name="connsiteY480" fmla="*/ 1298766 h 1894973"/>
                <a:gd name="connsiteX481" fmla="*/ 1791202 w 2784451"/>
                <a:gd name="connsiteY481" fmla="*/ 1304567 h 1894973"/>
                <a:gd name="connsiteX482" fmla="*/ 1798936 w 2784451"/>
                <a:gd name="connsiteY482" fmla="*/ 1313591 h 1894973"/>
                <a:gd name="connsiteX483" fmla="*/ 1806026 w 2784451"/>
                <a:gd name="connsiteY483" fmla="*/ 1323259 h 1894973"/>
                <a:gd name="connsiteX484" fmla="*/ 211412 w 2784451"/>
                <a:gd name="connsiteY484" fmla="*/ 1269761 h 1894973"/>
                <a:gd name="connsiteX485" fmla="*/ 197232 w 2784451"/>
                <a:gd name="connsiteY485" fmla="*/ 1279430 h 1894973"/>
                <a:gd name="connsiteX486" fmla="*/ 195298 w 2784451"/>
                <a:gd name="connsiteY486" fmla="*/ 1274273 h 1894973"/>
                <a:gd name="connsiteX487" fmla="*/ 204967 w 2784451"/>
                <a:gd name="connsiteY487" fmla="*/ 1258160 h 1894973"/>
                <a:gd name="connsiteX488" fmla="*/ 210123 w 2784451"/>
                <a:gd name="connsiteY488" fmla="*/ 1260093 h 1894973"/>
                <a:gd name="connsiteX489" fmla="*/ 211412 w 2784451"/>
                <a:gd name="connsiteY489" fmla="*/ 1269761 h 1894973"/>
                <a:gd name="connsiteX490" fmla="*/ 1991656 w 2784451"/>
                <a:gd name="connsiteY490" fmla="*/ 1249780 h 1894973"/>
                <a:gd name="connsiteX491" fmla="*/ 2001969 w 2784451"/>
                <a:gd name="connsiteY491" fmla="*/ 1254937 h 1894973"/>
                <a:gd name="connsiteX492" fmla="*/ 2005192 w 2784451"/>
                <a:gd name="connsiteY492" fmla="*/ 1252358 h 1894973"/>
                <a:gd name="connsiteX493" fmla="*/ 2012926 w 2784451"/>
                <a:gd name="connsiteY493" fmla="*/ 1260737 h 1894973"/>
                <a:gd name="connsiteX494" fmla="*/ 2024528 w 2784451"/>
                <a:gd name="connsiteY494" fmla="*/ 1291031 h 1894973"/>
                <a:gd name="connsiteX495" fmla="*/ 2020016 w 2784451"/>
                <a:gd name="connsiteY495" fmla="*/ 1296832 h 1894973"/>
                <a:gd name="connsiteX496" fmla="*/ 2020016 w 2784451"/>
                <a:gd name="connsiteY496" fmla="*/ 1305856 h 1894973"/>
                <a:gd name="connsiteX497" fmla="*/ 2015504 w 2784451"/>
                <a:gd name="connsiteY497" fmla="*/ 1310368 h 1894973"/>
                <a:gd name="connsiteX498" fmla="*/ 2010348 w 2784451"/>
                <a:gd name="connsiteY498" fmla="*/ 1311657 h 1894973"/>
                <a:gd name="connsiteX499" fmla="*/ 2005836 w 2784451"/>
                <a:gd name="connsiteY499" fmla="*/ 1291676 h 1894973"/>
                <a:gd name="connsiteX500" fmla="*/ 1996813 w 2784451"/>
                <a:gd name="connsiteY500" fmla="*/ 1301344 h 1894973"/>
                <a:gd name="connsiteX501" fmla="*/ 1991656 w 2784451"/>
                <a:gd name="connsiteY501" fmla="*/ 1297477 h 1894973"/>
                <a:gd name="connsiteX502" fmla="*/ 1974253 w 2784451"/>
                <a:gd name="connsiteY502" fmla="*/ 1257515 h 1894973"/>
                <a:gd name="connsiteX503" fmla="*/ 1979410 w 2784451"/>
                <a:gd name="connsiteY503" fmla="*/ 1252358 h 1894973"/>
                <a:gd name="connsiteX504" fmla="*/ 1991656 w 2784451"/>
                <a:gd name="connsiteY504" fmla="*/ 1249780 h 1894973"/>
                <a:gd name="connsiteX505" fmla="*/ 2768338 w 2784451"/>
                <a:gd name="connsiteY505" fmla="*/ 1309723 h 1894973"/>
                <a:gd name="connsiteX506" fmla="*/ 2767049 w 2784451"/>
                <a:gd name="connsiteY506" fmla="*/ 1311657 h 1894973"/>
                <a:gd name="connsiteX507" fmla="*/ 2754802 w 2784451"/>
                <a:gd name="connsiteY507" fmla="*/ 1301989 h 1894973"/>
                <a:gd name="connsiteX508" fmla="*/ 2750935 w 2784451"/>
                <a:gd name="connsiteY508" fmla="*/ 1294254 h 1894973"/>
                <a:gd name="connsiteX509" fmla="*/ 2756091 w 2784451"/>
                <a:gd name="connsiteY509" fmla="*/ 1288453 h 1894973"/>
                <a:gd name="connsiteX510" fmla="*/ 2750935 w 2784451"/>
                <a:gd name="connsiteY510" fmla="*/ 1283297 h 1894973"/>
                <a:gd name="connsiteX511" fmla="*/ 2756736 w 2784451"/>
                <a:gd name="connsiteY511" fmla="*/ 1272984 h 1894973"/>
                <a:gd name="connsiteX512" fmla="*/ 2759314 w 2784451"/>
                <a:gd name="connsiteY512" fmla="*/ 1266539 h 1894973"/>
                <a:gd name="connsiteX513" fmla="*/ 2759314 w 2784451"/>
                <a:gd name="connsiteY513" fmla="*/ 1258160 h 1894973"/>
                <a:gd name="connsiteX514" fmla="*/ 2760603 w 2784451"/>
                <a:gd name="connsiteY514" fmla="*/ 1250425 h 1894973"/>
                <a:gd name="connsiteX515" fmla="*/ 2765759 w 2784451"/>
                <a:gd name="connsiteY515" fmla="*/ 1248491 h 1894973"/>
                <a:gd name="connsiteX516" fmla="*/ 2768982 w 2784451"/>
                <a:gd name="connsiteY516" fmla="*/ 1254292 h 1894973"/>
                <a:gd name="connsiteX517" fmla="*/ 2777361 w 2784451"/>
                <a:gd name="connsiteY517" fmla="*/ 1260737 h 1894973"/>
                <a:gd name="connsiteX518" fmla="*/ 2770916 w 2784451"/>
                <a:gd name="connsiteY518" fmla="*/ 1289742 h 1894973"/>
                <a:gd name="connsiteX519" fmla="*/ 2770916 w 2784451"/>
                <a:gd name="connsiteY519" fmla="*/ 1301344 h 1894973"/>
                <a:gd name="connsiteX520" fmla="*/ 2768338 w 2784451"/>
                <a:gd name="connsiteY520" fmla="*/ 1309723 h 1894973"/>
                <a:gd name="connsiteX521" fmla="*/ 2444774 w 2784451"/>
                <a:gd name="connsiteY521" fmla="*/ 1243335 h 1894973"/>
                <a:gd name="connsiteX522" fmla="*/ 2449930 w 2784451"/>
                <a:gd name="connsiteY522" fmla="*/ 1245269 h 1894973"/>
                <a:gd name="connsiteX523" fmla="*/ 2458954 w 2784451"/>
                <a:gd name="connsiteY523" fmla="*/ 1236245 h 1894973"/>
                <a:gd name="connsiteX524" fmla="*/ 2468622 w 2784451"/>
                <a:gd name="connsiteY524" fmla="*/ 1235600 h 1894973"/>
                <a:gd name="connsiteX525" fmla="*/ 2491182 w 2784451"/>
                <a:gd name="connsiteY525" fmla="*/ 1259448 h 1894973"/>
                <a:gd name="connsiteX526" fmla="*/ 2495693 w 2784451"/>
                <a:gd name="connsiteY526" fmla="*/ 1271695 h 1894973"/>
                <a:gd name="connsiteX527" fmla="*/ 2495693 w 2784451"/>
                <a:gd name="connsiteY527" fmla="*/ 1278785 h 1894973"/>
                <a:gd name="connsiteX528" fmla="*/ 2487959 w 2784451"/>
                <a:gd name="connsiteY528" fmla="*/ 1287164 h 1894973"/>
                <a:gd name="connsiteX529" fmla="*/ 2469267 w 2784451"/>
                <a:gd name="connsiteY529" fmla="*/ 1299410 h 1894973"/>
                <a:gd name="connsiteX530" fmla="*/ 2453153 w 2784451"/>
                <a:gd name="connsiteY530" fmla="*/ 1304567 h 1894973"/>
                <a:gd name="connsiteX531" fmla="*/ 2447352 w 2784451"/>
                <a:gd name="connsiteY531" fmla="*/ 1301344 h 1894973"/>
                <a:gd name="connsiteX532" fmla="*/ 2446708 w 2784451"/>
                <a:gd name="connsiteY532" fmla="*/ 1290387 h 1894973"/>
                <a:gd name="connsiteX533" fmla="*/ 2439618 w 2784451"/>
                <a:gd name="connsiteY533" fmla="*/ 1283297 h 1894973"/>
                <a:gd name="connsiteX534" fmla="*/ 2429305 w 2784451"/>
                <a:gd name="connsiteY534" fmla="*/ 1280074 h 1894973"/>
                <a:gd name="connsiteX535" fmla="*/ 2424793 w 2784451"/>
                <a:gd name="connsiteY535" fmla="*/ 1273628 h 1894973"/>
                <a:gd name="connsiteX536" fmla="*/ 2427371 w 2784451"/>
                <a:gd name="connsiteY536" fmla="*/ 1268472 h 1894973"/>
                <a:gd name="connsiteX537" fmla="*/ 2409969 w 2784451"/>
                <a:gd name="connsiteY537" fmla="*/ 1256226 h 1894973"/>
                <a:gd name="connsiteX538" fmla="*/ 2413191 w 2784451"/>
                <a:gd name="connsiteY538" fmla="*/ 1247202 h 1894973"/>
                <a:gd name="connsiteX539" fmla="*/ 2411258 w 2784451"/>
                <a:gd name="connsiteY539" fmla="*/ 1234956 h 1894973"/>
                <a:gd name="connsiteX540" fmla="*/ 2415769 w 2784451"/>
                <a:gd name="connsiteY540" fmla="*/ 1231733 h 1894973"/>
                <a:gd name="connsiteX541" fmla="*/ 2430594 w 2784451"/>
                <a:gd name="connsiteY541" fmla="*/ 1239467 h 1894973"/>
                <a:gd name="connsiteX542" fmla="*/ 2444774 w 2784451"/>
                <a:gd name="connsiteY542" fmla="*/ 1243335 h 1894973"/>
                <a:gd name="connsiteX543" fmla="*/ 2163106 w 2784451"/>
                <a:gd name="connsiteY543" fmla="*/ 1292321 h 1894973"/>
                <a:gd name="connsiteX544" fmla="*/ 2120566 w 2784451"/>
                <a:gd name="connsiteY544" fmla="*/ 1300055 h 1894973"/>
                <a:gd name="connsiteX545" fmla="*/ 2104452 w 2784451"/>
                <a:gd name="connsiteY545" fmla="*/ 1298121 h 1894973"/>
                <a:gd name="connsiteX546" fmla="*/ 2092850 w 2784451"/>
                <a:gd name="connsiteY546" fmla="*/ 1292321 h 1894973"/>
                <a:gd name="connsiteX547" fmla="*/ 2068358 w 2784451"/>
                <a:gd name="connsiteY547" fmla="*/ 1275562 h 1894973"/>
                <a:gd name="connsiteX548" fmla="*/ 2068358 w 2784451"/>
                <a:gd name="connsiteY548" fmla="*/ 1266539 h 1894973"/>
                <a:gd name="connsiteX549" fmla="*/ 2073514 w 2784451"/>
                <a:gd name="connsiteY549" fmla="*/ 1259448 h 1894973"/>
                <a:gd name="connsiteX550" fmla="*/ 2074803 w 2784451"/>
                <a:gd name="connsiteY550" fmla="*/ 1253648 h 1894973"/>
                <a:gd name="connsiteX551" fmla="*/ 2070936 w 2784451"/>
                <a:gd name="connsiteY551" fmla="*/ 1248491 h 1894973"/>
                <a:gd name="connsiteX552" fmla="*/ 2061267 w 2784451"/>
                <a:gd name="connsiteY552" fmla="*/ 1242046 h 1894973"/>
                <a:gd name="connsiteX553" fmla="*/ 2075447 w 2784451"/>
                <a:gd name="connsiteY553" fmla="*/ 1231088 h 1894973"/>
                <a:gd name="connsiteX554" fmla="*/ 2091561 w 2784451"/>
                <a:gd name="connsiteY554" fmla="*/ 1224643 h 1894973"/>
                <a:gd name="connsiteX555" fmla="*/ 2125078 w 2784451"/>
                <a:gd name="connsiteY555" fmla="*/ 1218197 h 1894973"/>
                <a:gd name="connsiteX556" fmla="*/ 2156661 w 2784451"/>
                <a:gd name="connsiteY556" fmla="*/ 1214975 h 1894973"/>
                <a:gd name="connsiteX557" fmla="*/ 2173419 w 2784451"/>
                <a:gd name="connsiteY557" fmla="*/ 1216264 h 1894973"/>
                <a:gd name="connsiteX558" fmla="*/ 2187599 w 2784451"/>
                <a:gd name="connsiteY558" fmla="*/ 1222709 h 1894973"/>
                <a:gd name="connsiteX559" fmla="*/ 2198556 w 2784451"/>
                <a:gd name="connsiteY559" fmla="*/ 1242690 h 1894973"/>
                <a:gd name="connsiteX560" fmla="*/ 2195334 w 2784451"/>
                <a:gd name="connsiteY560" fmla="*/ 1265894 h 1894973"/>
                <a:gd name="connsiteX561" fmla="*/ 2181798 w 2784451"/>
                <a:gd name="connsiteY561" fmla="*/ 1284586 h 1894973"/>
                <a:gd name="connsiteX562" fmla="*/ 2163106 w 2784451"/>
                <a:gd name="connsiteY562" fmla="*/ 1292321 h 1894973"/>
                <a:gd name="connsiteX563" fmla="*/ 986804 w 2784451"/>
                <a:gd name="connsiteY563" fmla="*/ 1216908 h 1894973"/>
                <a:gd name="connsiteX564" fmla="*/ 997762 w 2784451"/>
                <a:gd name="connsiteY564" fmla="*/ 1220775 h 1894973"/>
                <a:gd name="connsiteX565" fmla="*/ 995183 w 2784451"/>
                <a:gd name="connsiteY565" fmla="*/ 1225932 h 1894973"/>
                <a:gd name="connsiteX566" fmla="*/ 983582 w 2784451"/>
                <a:gd name="connsiteY566" fmla="*/ 1234311 h 1894973"/>
                <a:gd name="connsiteX567" fmla="*/ 975203 w 2784451"/>
                <a:gd name="connsiteY567" fmla="*/ 1243979 h 1894973"/>
                <a:gd name="connsiteX568" fmla="*/ 968112 w 2784451"/>
                <a:gd name="connsiteY568" fmla="*/ 1247202 h 1894973"/>
                <a:gd name="connsiteX569" fmla="*/ 966179 w 2784451"/>
                <a:gd name="connsiteY569" fmla="*/ 1232378 h 1894973"/>
                <a:gd name="connsiteX570" fmla="*/ 961667 w 2784451"/>
                <a:gd name="connsiteY570" fmla="*/ 1223354 h 1894973"/>
                <a:gd name="connsiteX571" fmla="*/ 975203 w 2784451"/>
                <a:gd name="connsiteY571" fmla="*/ 1209818 h 1894973"/>
                <a:gd name="connsiteX572" fmla="*/ 977781 w 2784451"/>
                <a:gd name="connsiteY572" fmla="*/ 1202084 h 1894973"/>
                <a:gd name="connsiteX573" fmla="*/ 986804 w 2784451"/>
                <a:gd name="connsiteY573" fmla="*/ 1204017 h 1894973"/>
                <a:gd name="connsiteX574" fmla="*/ 992605 w 2784451"/>
                <a:gd name="connsiteY574" fmla="*/ 1209174 h 1894973"/>
                <a:gd name="connsiteX575" fmla="*/ 986804 w 2784451"/>
                <a:gd name="connsiteY575" fmla="*/ 1216908 h 1894973"/>
                <a:gd name="connsiteX576" fmla="*/ 2787674 w 2784451"/>
                <a:gd name="connsiteY576" fmla="*/ 1223354 h 1894973"/>
                <a:gd name="connsiteX577" fmla="*/ 2781873 w 2784451"/>
                <a:gd name="connsiteY577" fmla="*/ 1227866 h 1894973"/>
                <a:gd name="connsiteX578" fmla="*/ 2774783 w 2784451"/>
                <a:gd name="connsiteY578" fmla="*/ 1227866 h 1894973"/>
                <a:gd name="connsiteX579" fmla="*/ 2768982 w 2784451"/>
                <a:gd name="connsiteY579" fmla="*/ 1225287 h 1894973"/>
                <a:gd name="connsiteX580" fmla="*/ 2761892 w 2784451"/>
                <a:gd name="connsiteY580" fmla="*/ 1229155 h 1894973"/>
                <a:gd name="connsiteX581" fmla="*/ 2761892 w 2784451"/>
                <a:gd name="connsiteY581" fmla="*/ 1216908 h 1894973"/>
                <a:gd name="connsiteX582" fmla="*/ 2768982 w 2784451"/>
                <a:gd name="connsiteY582" fmla="*/ 1205951 h 1894973"/>
                <a:gd name="connsiteX583" fmla="*/ 2778650 w 2784451"/>
                <a:gd name="connsiteY583" fmla="*/ 1201439 h 1894973"/>
                <a:gd name="connsiteX584" fmla="*/ 2787030 w 2784451"/>
                <a:gd name="connsiteY584" fmla="*/ 1200150 h 1894973"/>
                <a:gd name="connsiteX585" fmla="*/ 2789608 w 2784451"/>
                <a:gd name="connsiteY585" fmla="*/ 1202728 h 1894973"/>
                <a:gd name="connsiteX586" fmla="*/ 2783807 w 2784451"/>
                <a:gd name="connsiteY586" fmla="*/ 1209818 h 1894973"/>
                <a:gd name="connsiteX587" fmla="*/ 2786385 w 2784451"/>
                <a:gd name="connsiteY587" fmla="*/ 1215619 h 1894973"/>
                <a:gd name="connsiteX588" fmla="*/ 2787674 w 2784451"/>
                <a:gd name="connsiteY588" fmla="*/ 1223354 h 1894973"/>
                <a:gd name="connsiteX589" fmla="*/ 2084471 w 2784451"/>
                <a:gd name="connsiteY589" fmla="*/ 1182102 h 1894973"/>
                <a:gd name="connsiteX590" fmla="*/ 2077381 w 2784451"/>
                <a:gd name="connsiteY590" fmla="*/ 1191126 h 1894973"/>
                <a:gd name="connsiteX591" fmla="*/ 2063846 w 2784451"/>
                <a:gd name="connsiteY591" fmla="*/ 1196283 h 1894973"/>
                <a:gd name="connsiteX592" fmla="*/ 2059334 w 2784451"/>
                <a:gd name="connsiteY592" fmla="*/ 1189193 h 1894973"/>
                <a:gd name="connsiteX593" fmla="*/ 2053533 w 2784451"/>
                <a:gd name="connsiteY593" fmla="*/ 1187259 h 1894973"/>
                <a:gd name="connsiteX594" fmla="*/ 2052888 w 2784451"/>
                <a:gd name="connsiteY594" fmla="*/ 1177591 h 1894973"/>
                <a:gd name="connsiteX595" fmla="*/ 2059978 w 2784451"/>
                <a:gd name="connsiteY595" fmla="*/ 1178235 h 1894973"/>
                <a:gd name="connsiteX596" fmla="*/ 2063201 w 2784451"/>
                <a:gd name="connsiteY596" fmla="*/ 1171790 h 1894973"/>
                <a:gd name="connsiteX597" fmla="*/ 2075447 w 2784451"/>
                <a:gd name="connsiteY597" fmla="*/ 1178880 h 1894973"/>
                <a:gd name="connsiteX598" fmla="*/ 2078026 w 2784451"/>
                <a:gd name="connsiteY598" fmla="*/ 1168567 h 1894973"/>
                <a:gd name="connsiteX599" fmla="*/ 2085116 w 2784451"/>
                <a:gd name="connsiteY599" fmla="*/ 1171145 h 1894973"/>
                <a:gd name="connsiteX600" fmla="*/ 2084471 w 2784451"/>
                <a:gd name="connsiteY600" fmla="*/ 1182102 h 1894973"/>
                <a:gd name="connsiteX601" fmla="*/ 2431883 w 2784451"/>
                <a:gd name="connsiteY601" fmla="*/ 1178235 h 1894973"/>
                <a:gd name="connsiteX602" fmla="*/ 2426082 w 2784451"/>
                <a:gd name="connsiteY602" fmla="*/ 1185325 h 1894973"/>
                <a:gd name="connsiteX603" fmla="*/ 2458310 w 2784451"/>
                <a:gd name="connsiteY603" fmla="*/ 1195638 h 1894973"/>
                <a:gd name="connsiteX604" fmla="*/ 2463466 w 2784451"/>
                <a:gd name="connsiteY604" fmla="*/ 1206596 h 1894973"/>
                <a:gd name="connsiteX605" fmla="*/ 2461532 w 2784451"/>
                <a:gd name="connsiteY605" fmla="*/ 1210463 h 1894973"/>
                <a:gd name="connsiteX606" fmla="*/ 2453153 w 2784451"/>
                <a:gd name="connsiteY606" fmla="*/ 1216264 h 1894973"/>
                <a:gd name="connsiteX607" fmla="*/ 2443485 w 2784451"/>
                <a:gd name="connsiteY607" fmla="*/ 1215619 h 1894973"/>
                <a:gd name="connsiteX608" fmla="*/ 2421570 w 2784451"/>
                <a:gd name="connsiteY608" fmla="*/ 1221420 h 1894973"/>
                <a:gd name="connsiteX609" fmla="*/ 2413836 w 2784451"/>
                <a:gd name="connsiteY609" fmla="*/ 1224643 h 1894973"/>
                <a:gd name="connsiteX610" fmla="*/ 2401589 w 2784451"/>
                <a:gd name="connsiteY610" fmla="*/ 1212396 h 1894973"/>
                <a:gd name="connsiteX611" fmla="*/ 2400945 w 2784451"/>
                <a:gd name="connsiteY611" fmla="*/ 1204662 h 1894973"/>
                <a:gd name="connsiteX612" fmla="*/ 2409324 w 2784451"/>
                <a:gd name="connsiteY612" fmla="*/ 1199505 h 1894973"/>
                <a:gd name="connsiteX613" fmla="*/ 2417058 w 2784451"/>
                <a:gd name="connsiteY613" fmla="*/ 1200150 h 1894973"/>
                <a:gd name="connsiteX614" fmla="*/ 2410613 w 2784451"/>
                <a:gd name="connsiteY614" fmla="*/ 1190482 h 1894973"/>
                <a:gd name="connsiteX615" fmla="*/ 2408035 w 2784451"/>
                <a:gd name="connsiteY615" fmla="*/ 1180814 h 1894973"/>
                <a:gd name="connsiteX616" fmla="*/ 2393210 w 2784451"/>
                <a:gd name="connsiteY616" fmla="*/ 1176946 h 1894973"/>
                <a:gd name="connsiteX617" fmla="*/ 2397722 w 2784451"/>
                <a:gd name="connsiteY617" fmla="*/ 1172434 h 1894973"/>
                <a:gd name="connsiteX618" fmla="*/ 2396433 w 2784451"/>
                <a:gd name="connsiteY618" fmla="*/ 1167278 h 1894973"/>
                <a:gd name="connsiteX619" fmla="*/ 2399656 w 2784451"/>
                <a:gd name="connsiteY619" fmla="*/ 1158254 h 1894973"/>
                <a:gd name="connsiteX620" fmla="*/ 2408035 w 2784451"/>
                <a:gd name="connsiteY620" fmla="*/ 1148586 h 1894973"/>
                <a:gd name="connsiteX621" fmla="*/ 2424148 w 2784451"/>
                <a:gd name="connsiteY621" fmla="*/ 1147297 h 1894973"/>
                <a:gd name="connsiteX622" fmla="*/ 2434461 w 2784451"/>
                <a:gd name="connsiteY622" fmla="*/ 1156321 h 1894973"/>
                <a:gd name="connsiteX623" fmla="*/ 2421570 w 2784451"/>
                <a:gd name="connsiteY623" fmla="*/ 1165989 h 1894973"/>
                <a:gd name="connsiteX624" fmla="*/ 2428660 w 2784451"/>
                <a:gd name="connsiteY624" fmla="*/ 1171145 h 1894973"/>
                <a:gd name="connsiteX625" fmla="*/ 2431883 w 2784451"/>
                <a:gd name="connsiteY625" fmla="*/ 1178235 h 1894973"/>
                <a:gd name="connsiteX626" fmla="*/ 2743200 w 2784451"/>
                <a:gd name="connsiteY626" fmla="*/ 1212396 h 1894973"/>
                <a:gd name="connsiteX627" fmla="*/ 2734821 w 2784451"/>
                <a:gd name="connsiteY627" fmla="*/ 1213041 h 1894973"/>
                <a:gd name="connsiteX628" fmla="*/ 2729665 w 2784451"/>
                <a:gd name="connsiteY628" fmla="*/ 1205951 h 1894973"/>
                <a:gd name="connsiteX629" fmla="*/ 2719996 w 2784451"/>
                <a:gd name="connsiteY629" fmla="*/ 1200795 h 1894973"/>
                <a:gd name="connsiteX630" fmla="*/ 2705172 w 2784451"/>
                <a:gd name="connsiteY630" fmla="*/ 1195638 h 1894973"/>
                <a:gd name="connsiteX631" fmla="*/ 2695504 w 2784451"/>
                <a:gd name="connsiteY631" fmla="*/ 1187904 h 1894973"/>
                <a:gd name="connsiteX632" fmla="*/ 2690992 w 2784451"/>
                <a:gd name="connsiteY632" fmla="*/ 1176946 h 1894973"/>
                <a:gd name="connsiteX633" fmla="*/ 2685835 w 2784451"/>
                <a:gd name="connsiteY633" fmla="*/ 1169856 h 1894973"/>
                <a:gd name="connsiteX634" fmla="*/ 2677456 w 2784451"/>
                <a:gd name="connsiteY634" fmla="*/ 1165344 h 1894973"/>
                <a:gd name="connsiteX635" fmla="*/ 2670366 w 2784451"/>
                <a:gd name="connsiteY635" fmla="*/ 1156321 h 1894973"/>
                <a:gd name="connsiteX636" fmla="*/ 2675523 w 2784451"/>
                <a:gd name="connsiteY636" fmla="*/ 1146008 h 1894973"/>
                <a:gd name="connsiteX637" fmla="*/ 2692925 w 2784451"/>
                <a:gd name="connsiteY637" fmla="*/ 1137629 h 1894973"/>
                <a:gd name="connsiteX638" fmla="*/ 2711617 w 2784451"/>
                <a:gd name="connsiteY638" fmla="*/ 1135050 h 1894973"/>
                <a:gd name="connsiteX639" fmla="*/ 2724508 w 2784451"/>
                <a:gd name="connsiteY639" fmla="*/ 1144719 h 1894973"/>
                <a:gd name="connsiteX640" fmla="*/ 2739977 w 2784451"/>
                <a:gd name="connsiteY640" fmla="*/ 1175013 h 1894973"/>
                <a:gd name="connsiteX641" fmla="*/ 2738688 w 2784451"/>
                <a:gd name="connsiteY641" fmla="*/ 1187904 h 1894973"/>
                <a:gd name="connsiteX642" fmla="*/ 2747068 w 2784451"/>
                <a:gd name="connsiteY642" fmla="*/ 1189837 h 1894973"/>
                <a:gd name="connsiteX643" fmla="*/ 2753513 w 2784451"/>
                <a:gd name="connsiteY643" fmla="*/ 1193705 h 1894973"/>
                <a:gd name="connsiteX644" fmla="*/ 2758025 w 2784451"/>
                <a:gd name="connsiteY644" fmla="*/ 1200795 h 1894973"/>
                <a:gd name="connsiteX645" fmla="*/ 2756091 w 2784451"/>
                <a:gd name="connsiteY645" fmla="*/ 1208529 h 1894973"/>
                <a:gd name="connsiteX646" fmla="*/ 2743200 w 2784451"/>
                <a:gd name="connsiteY646" fmla="*/ 1212396 h 1894973"/>
                <a:gd name="connsiteX647" fmla="*/ 1250425 w 2784451"/>
                <a:gd name="connsiteY647" fmla="*/ 1151164 h 1894973"/>
                <a:gd name="connsiteX648" fmla="*/ 1257515 w 2784451"/>
                <a:gd name="connsiteY648" fmla="*/ 1156321 h 1894973"/>
                <a:gd name="connsiteX649" fmla="*/ 1262027 w 2784451"/>
                <a:gd name="connsiteY649" fmla="*/ 1155032 h 1894973"/>
                <a:gd name="connsiteX650" fmla="*/ 1285231 w 2784451"/>
                <a:gd name="connsiteY650" fmla="*/ 1140207 h 1894973"/>
                <a:gd name="connsiteX651" fmla="*/ 1285875 w 2784451"/>
                <a:gd name="connsiteY651" fmla="*/ 1151164 h 1894973"/>
                <a:gd name="connsiteX652" fmla="*/ 1316169 w 2784451"/>
                <a:gd name="connsiteY652" fmla="*/ 1200150 h 1894973"/>
                <a:gd name="connsiteX653" fmla="*/ 1318102 w 2784451"/>
                <a:gd name="connsiteY653" fmla="*/ 1217553 h 1894973"/>
                <a:gd name="connsiteX654" fmla="*/ 1314880 w 2784451"/>
                <a:gd name="connsiteY654" fmla="*/ 1236245 h 1894973"/>
                <a:gd name="connsiteX655" fmla="*/ 1309723 w 2784451"/>
                <a:gd name="connsiteY655" fmla="*/ 1254937 h 1894973"/>
                <a:gd name="connsiteX656" fmla="*/ 1289742 w 2784451"/>
                <a:gd name="connsiteY656" fmla="*/ 1298121 h 1894973"/>
                <a:gd name="connsiteX657" fmla="*/ 1281363 w 2784451"/>
                <a:gd name="connsiteY657" fmla="*/ 1311012 h 1894973"/>
                <a:gd name="connsiteX658" fmla="*/ 1271050 w 2784451"/>
                <a:gd name="connsiteY658" fmla="*/ 1318103 h 1894973"/>
                <a:gd name="connsiteX659" fmla="*/ 1269761 w 2784451"/>
                <a:gd name="connsiteY659" fmla="*/ 1314235 h 1894973"/>
                <a:gd name="connsiteX660" fmla="*/ 1252359 w 2784451"/>
                <a:gd name="connsiteY660" fmla="*/ 1297477 h 1894973"/>
                <a:gd name="connsiteX661" fmla="*/ 1243979 w 2784451"/>
                <a:gd name="connsiteY661" fmla="*/ 1292321 h 1894973"/>
                <a:gd name="connsiteX662" fmla="*/ 1243979 w 2784451"/>
                <a:gd name="connsiteY662" fmla="*/ 1300055 h 1894973"/>
                <a:gd name="connsiteX663" fmla="*/ 1240112 w 2784451"/>
                <a:gd name="connsiteY663" fmla="*/ 1320036 h 1894973"/>
                <a:gd name="connsiteX664" fmla="*/ 1142785 w 2784451"/>
                <a:gd name="connsiteY664" fmla="*/ 1372889 h 1894973"/>
                <a:gd name="connsiteX665" fmla="*/ 1131183 w 2784451"/>
                <a:gd name="connsiteY665" fmla="*/ 1377401 h 1894973"/>
                <a:gd name="connsiteX666" fmla="*/ 1087999 w 2784451"/>
                <a:gd name="connsiteY666" fmla="*/ 1380624 h 1894973"/>
                <a:gd name="connsiteX667" fmla="*/ 1076397 w 2784451"/>
                <a:gd name="connsiteY667" fmla="*/ 1377401 h 1894973"/>
                <a:gd name="connsiteX668" fmla="*/ 1073818 w 2784451"/>
                <a:gd name="connsiteY668" fmla="*/ 1367088 h 1894973"/>
                <a:gd name="connsiteX669" fmla="*/ 1079619 w 2784451"/>
                <a:gd name="connsiteY669" fmla="*/ 1358065 h 1894973"/>
                <a:gd name="connsiteX670" fmla="*/ 1087354 w 2784451"/>
                <a:gd name="connsiteY670" fmla="*/ 1350330 h 1894973"/>
                <a:gd name="connsiteX671" fmla="*/ 1089932 w 2784451"/>
                <a:gd name="connsiteY671" fmla="*/ 1343884 h 1894973"/>
                <a:gd name="connsiteX672" fmla="*/ 1084776 w 2784451"/>
                <a:gd name="connsiteY672" fmla="*/ 1336150 h 1894973"/>
                <a:gd name="connsiteX673" fmla="*/ 1055127 w 2784451"/>
                <a:gd name="connsiteY673" fmla="*/ 1318103 h 1894973"/>
                <a:gd name="connsiteX674" fmla="*/ 1055127 w 2784451"/>
                <a:gd name="connsiteY674" fmla="*/ 1343884 h 1894973"/>
                <a:gd name="connsiteX675" fmla="*/ 1033856 w 2784451"/>
                <a:gd name="connsiteY675" fmla="*/ 1318747 h 1894973"/>
                <a:gd name="connsiteX676" fmla="*/ 1046747 w 2784451"/>
                <a:gd name="connsiteY676" fmla="*/ 1277496 h 1894973"/>
                <a:gd name="connsiteX677" fmla="*/ 1075752 w 2784451"/>
                <a:gd name="connsiteY677" fmla="*/ 1243979 h 1894973"/>
                <a:gd name="connsiteX678" fmla="*/ 1104112 w 2784451"/>
                <a:gd name="connsiteY678" fmla="*/ 1242046 h 1894973"/>
                <a:gd name="connsiteX679" fmla="*/ 1113136 w 2784451"/>
                <a:gd name="connsiteY679" fmla="*/ 1214975 h 1894973"/>
                <a:gd name="connsiteX680" fmla="*/ 1119581 w 2784451"/>
                <a:gd name="connsiteY680" fmla="*/ 1205306 h 1894973"/>
                <a:gd name="connsiteX681" fmla="*/ 1128605 w 2784451"/>
                <a:gd name="connsiteY681" fmla="*/ 1194993 h 1894973"/>
                <a:gd name="connsiteX682" fmla="*/ 1139563 w 2784451"/>
                <a:gd name="connsiteY682" fmla="*/ 1188548 h 1894973"/>
                <a:gd name="connsiteX683" fmla="*/ 1149231 w 2784451"/>
                <a:gd name="connsiteY683" fmla="*/ 1187259 h 1894973"/>
                <a:gd name="connsiteX684" fmla="*/ 1156965 w 2784451"/>
                <a:gd name="connsiteY684" fmla="*/ 1181458 h 1894973"/>
                <a:gd name="connsiteX685" fmla="*/ 1159544 w 2784451"/>
                <a:gd name="connsiteY685" fmla="*/ 1164055 h 1894973"/>
                <a:gd name="connsiteX686" fmla="*/ 1171790 w 2784451"/>
                <a:gd name="connsiteY686" fmla="*/ 1178880 h 1894973"/>
                <a:gd name="connsiteX687" fmla="*/ 1187904 w 2784451"/>
                <a:gd name="connsiteY687" fmla="*/ 1180814 h 1894973"/>
                <a:gd name="connsiteX688" fmla="*/ 1202084 w 2784451"/>
                <a:gd name="connsiteY688" fmla="*/ 1171145 h 1894973"/>
                <a:gd name="connsiteX689" fmla="*/ 1208529 w 2784451"/>
                <a:gd name="connsiteY689" fmla="*/ 1152453 h 1894973"/>
                <a:gd name="connsiteX690" fmla="*/ 1200795 w 2784451"/>
                <a:gd name="connsiteY690" fmla="*/ 1136984 h 1894973"/>
                <a:gd name="connsiteX691" fmla="*/ 1174368 w 2784451"/>
                <a:gd name="connsiteY691" fmla="*/ 1115714 h 1894973"/>
                <a:gd name="connsiteX692" fmla="*/ 1181458 w 2784451"/>
                <a:gd name="connsiteY692" fmla="*/ 1105401 h 1894973"/>
                <a:gd name="connsiteX693" fmla="*/ 1197572 w 2784451"/>
                <a:gd name="connsiteY693" fmla="*/ 1104757 h 1894973"/>
                <a:gd name="connsiteX694" fmla="*/ 1214975 w 2784451"/>
                <a:gd name="connsiteY694" fmla="*/ 1113780 h 1894973"/>
                <a:gd name="connsiteX695" fmla="*/ 1229155 w 2784451"/>
                <a:gd name="connsiteY695" fmla="*/ 1125382 h 1894973"/>
                <a:gd name="connsiteX696" fmla="*/ 1240112 w 2784451"/>
                <a:gd name="connsiteY696" fmla="*/ 1131183 h 1894973"/>
                <a:gd name="connsiteX697" fmla="*/ 1250425 w 2784451"/>
                <a:gd name="connsiteY697" fmla="*/ 1151164 h 1894973"/>
                <a:gd name="connsiteX698" fmla="*/ 2629760 w 2784451"/>
                <a:gd name="connsiteY698" fmla="*/ 1104757 h 1894973"/>
                <a:gd name="connsiteX699" fmla="*/ 2632982 w 2784451"/>
                <a:gd name="connsiteY699" fmla="*/ 1106691 h 1894973"/>
                <a:gd name="connsiteX700" fmla="*/ 2645229 w 2784451"/>
                <a:gd name="connsiteY700" fmla="*/ 1106691 h 1894973"/>
                <a:gd name="connsiteX701" fmla="*/ 2648452 w 2784451"/>
                <a:gd name="connsiteY701" fmla="*/ 1103468 h 1894973"/>
                <a:gd name="connsiteX702" fmla="*/ 2655541 w 2784451"/>
                <a:gd name="connsiteY702" fmla="*/ 1106046 h 1894973"/>
                <a:gd name="connsiteX703" fmla="*/ 2660053 w 2784451"/>
                <a:gd name="connsiteY703" fmla="*/ 1114425 h 1894973"/>
                <a:gd name="connsiteX704" fmla="*/ 2656186 w 2784451"/>
                <a:gd name="connsiteY704" fmla="*/ 1120226 h 1894973"/>
                <a:gd name="connsiteX705" fmla="*/ 2650385 w 2784451"/>
                <a:gd name="connsiteY705" fmla="*/ 1122804 h 1894973"/>
                <a:gd name="connsiteX706" fmla="*/ 2645229 w 2784451"/>
                <a:gd name="connsiteY706" fmla="*/ 1112491 h 1894973"/>
                <a:gd name="connsiteX707" fmla="*/ 2638783 w 2784451"/>
                <a:gd name="connsiteY707" fmla="*/ 1124738 h 1894973"/>
                <a:gd name="connsiteX708" fmla="*/ 2632982 w 2784451"/>
                <a:gd name="connsiteY708" fmla="*/ 1129250 h 1894973"/>
                <a:gd name="connsiteX709" fmla="*/ 2615580 w 2784451"/>
                <a:gd name="connsiteY709" fmla="*/ 1131828 h 1894973"/>
                <a:gd name="connsiteX710" fmla="*/ 2604622 w 2784451"/>
                <a:gd name="connsiteY710" fmla="*/ 1116359 h 1894973"/>
                <a:gd name="connsiteX711" fmla="*/ 2598177 w 2784451"/>
                <a:gd name="connsiteY711" fmla="*/ 1114425 h 1894973"/>
                <a:gd name="connsiteX712" fmla="*/ 2603333 w 2784451"/>
                <a:gd name="connsiteY712" fmla="*/ 1102823 h 1894973"/>
                <a:gd name="connsiteX713" fmla="*/ 2608490 w 2784451"/>
                <a:gd name="connsiteY713" fmla="*/ 1097667 h 1894973"/>
                <a:gd name="connsiteX714" fmla="*/ 2619447 w 2784451"/>
                <a:gd name="connsiteY714" fmla="*/ 1092510 h 1894973"/>
                <a:gd name="connsiteX715" fmla="*/ 2623959 w 2784451"/>
                <a:gd name="connsiteY715" fmla="*/ 1093800 h 1894973"/>
                <a:gd name="connsiteX716" fmla="*/ 2628471 w 2784451"/>
                <a:gd name="connsiteY716" fmla="*/ 1098311 h 1894973"/>
                <a:gd name="connsiteX717" fmla="*/ 2629760 w 2784451"/>
                <a:gd name="connsiteY717" fmla="*/ 1104757 h 1894973"/>
                <a:gd name="connsiteX718" fmla="*/ 2054822 w 2784451"/>
                <a:gd name="connsiteY718" fmla="*/ 1077041 h 1894973"/>
                <a:gd name="connsiteX719" fmla="*/ 2049021 w 2784451"/>
                <a:gd name="connsiteY719" fmla="*/ 1079619 h 1894973"/>
                <a:gd name="connsiteX720" fmla="*/ 2042576 w 2784451"/>
                <a:gd name="connsiteY720" fmla="*/ 1064150 h 1894973"/>
                <a:gd name="connsiteX721" fmla="*/ 2049021 w 2784451"/>
                <a:gd name="connsiteY721" fmla="*/ 1060283 h 1894973"/>
                <a:gd name="connsiteX722" fmla="*/ 2058045 w 2784451"/>
                <a:gd name="connsiteY722" fmla="*/ 1068662 h 1894973"/>
                <a:gd name="connsiteX723" fmla="*/ 2054822 w 2784451"/>
                <a:gd name="connsiteY723" fmla="*/ 1077041 h 1894973"/>
                <a:gd name="connsiteX724" fmla="*/ 2518897 w 2784451"/>
                <a:gd name="connsiteY724" fmla="*/ 1053837 h 1894973"/>
                <a:gd name="connsiteX725" fmla="*/ 2525343 w 2784451"/>
                <a:gd name="connsiteY725" fmla="*/ 1060283 h 1894973"/>
                <a:gd name="connsiteX726" fmla="*/ 2525987 w 2784451"/>
                <a:gd name="connsiteY726" fmla="*/ 1066728 h 1894973"/>
                <a:gd name="connsiteX727" fmla="*/ 2513741 w 2784451"/>
                <a:gd name="connsiteY727" fmla="*/ 1069951 h 1894973"/>
                <a:gd name="connsiteX728" fmla="*/ 2509229 w 2784451"/>
                <a:gd name="connsiteY728" fmla="*/ 1081553 h 1894973"/>
                <a:gd name="connsiteX729" fmla="*/ 2502139 w 2784451"/>
                <a:gd name="connsiteY729" fmla="*/ 1079619 h 1894973"/>
                <a:gd name="connsiteX730" fmla="*/ 2498272 w 2784451"/>
                <a:gd name="connsiteY730" fmla="*/ 1071240 h 1894973"/>
                <a:gd name="connsiteX731" fmla="*/ 2483447 w 2784451"/>
                <a:gd name="connsiteY731" fmla="*/ 1068662 h 1894973"/>
                <a:gd name="connsiteX732" fmla="*/ 2480869 w 2784451"/>
                <a:gd name="connsiteY732" fmla="*/ 1061572 h 1894973"/>
                <a:gd name="connsiteX733" fmla="*/ 2485381 w 2784451"/>
                <a:gd name="connsiteY733" fmla="*/ 1052548 h 1894973"/>
                <a:gd name="connsiteX734" fmla="*/ 2496983 w 2784451"/>
                <a:gd name="connsiteY734" fmla="*/ 1058349 h 1894973"/>
                <a:gd name="connsiteX735" fmla="*/ 2500850 w 2784451"/>
                <a:gd name="connsiteY735" fmla="*/ 1053837 h 1894973"/>
                <a:gd name="connsiteX736" fmla="*/ 2509874 w 2784451"/>
                <a:gd name="connsiteY736" fmla="*/ 1050615 h 1894973"/>
                <a:gd name="connsiteX737" fmla="*/ 2518897 w 2784451"/>
                <a:gd name="connsiteY737" fmla="*/ 1053837 h 1894973"/>
                <a:gd name="connsiteX738" fmla="*/ 987449 w 2784451"/>
                <a:gd name="connsiteY738" fmla="*/ 1158254 h 1894973"/>
                <a:gd name="connsiteX739" fmla="*/ 976492 w 2784451"/>
                <a:gd name="connsiteY739" fmla="*/ 1159543 h 1894973"/>
                <a:gd name="connsiteX740" fmla="*/ 964245 w 2784451"/>
                <a:gd name="connsiteY740" fmla="*/ 1156321 h 1894973"/>
                <a:gd name="connsiteX741" fmla="*/ 961022 w 2784451"/>
                <a:gd name="connsiteY741" fmla="*/ 1149875 h 1894973"/>
                <a:gd name="connsiteX742" fmla="*/ 973269 w 2784451"/>
                <a:gd name="connsiteY742" fmla="*/ 1147297 h 1894973"/>
                <a:gd name="connsiteX743" fmla="*/ 984226 w 2784451"/>
                <a:gd name="connsiteY743" fmla="*/ 1137629 h 1894973"/>
                <a:gd name="connsiteX744" fmla="*/ 982937 w 2784451"/>
                <a:gd name="connsiteY744" fmla="*/ 1133761 h 1894973"/>
                <a:gd name="connsiteX745" fmla="*/ 960378 w 2784451"/>
                <a:gd name="connsiteY745" fmla="*/ 1128605 h 1894973"/>
                <a:gd name="connsiteX746" fmla="*/ 966179 w 2784451"/>
                <a:gd name="connsiteY746" fmla="*/ 1122159 h 1894973"/>
                <a:gd name="connsiteX747" fmla="*/ 980359 w 2784451"/>
                <a:gd name="connsiteY747" fmla="*/ 1119582 h 1894973"/>
                <a:gd name="connsiteX748" fmla="*/ 995183 w 2784451"/>
                <a:gd name="connsiteY748" fmla="*/ 1119582 h 1894973"/>
                <a:gd name="connsiteX749" fmla="*/ 1006785 w 2784451"/>
                <a:gd name="connsiteY749" fmla="*/ 1110558 h 1894973"/>
                <a:gd name="connsiteX750" fmla="*/ 1011297 w 2784451"/>
                <a:gd name="connsiteY750" fmla="*/ 1098311 h 1894973"/>
                <a:gd name="connsiteX751" fmla="*/ 1006785 w 2784451"/>
                <a:gd name="connsiteY751" fmla="*/ 1086065 h 1894973"/>
                <a:gd name="connsiteX752" fmla="*/ 996473 w 2784451"/>
                <a:gd name="connsiteY752" fmla="*/ 1069306 h 1894973"/>
                <a:gd name="connsiteX753" fmla="*/ 990027 w 2784451"/>
                <a:gd name="connsiteY753" fmla="*/ 1048681 h 1894973"/>
                <a:gd name="connsiteX754" fmla="*/ 997762 w 2784451"/>
                <a:gd name="connsiteY754" fmla="*/ 1042880 h 1894973"/>
                <a:gd name="connsiteX755" fmla="*/ 1010008 w 2784451"/>
                <a:gd name="connsiteY755" fmla="*/ 1052548 h 1894973"/>
                <a:gd name="connsiteX756" fmla="*/ 1017743 w 2784451"/>
                <a:gd name="connsiteY756" fmla="*/ 1060283 h 1894973"/>
                <a:gd name="connsiteX757" fmla="*/ 1029989 w 2784451"/>
                <a:gd name="connsiteY757" fmla="*/ 1067373 h 1894973"/>
                <a:gd name="connsiteX758" fmla="*/ 1030634 w 2784451"/>
                <a:gd name="connsiteY758" fmla="*/ 1078330 h 1894973"/>
                <a:gd name="connsiteX759" fmla="*/ 1035146 w 2784451"/>
                <a:gd name="connsiteY759" fmla="*/ 1087354 h 1894973"/>
                <a:gd name="connsiteX760" fmla="*/ 1033856 w 2784451"/>
                <a:gd name="connsiteY760" fmla="*/ 1099600 h 1894973"/>
                <a:gd name="connsiteX761" fmla="*/ 1030634 w 2784451"/>
                <a:gd name="connsiteY761" fmla="*/ 1113780 h 1894973"/>
                <a:gd name="connsiteX762" fmla="*/ 1029989 w 2784451"/>
                <a:gd name="connsiteY762" fmla="*/ 1125382 h 1894973"/>
                <a:gd name="connsiteX763" fmla="*/ 1024188 w 2784451"/>
                <a:gd name="connsiteY763" fmla="*/ 1131828 h 1894973"/>
                <a:gd name="connsiteX764" fmla="*/ 1007430 w 2784451"/>
                <a:gd name="connsiteY764" fmla="*/ 1146008 h 1894973"/>
                <a:gd name="connsiteX765" fmla="*/ 987449 w 2784451"/>
                <a:gd name="connsiteY765" fmla="*/ 1158254 h 1894973"/>
                <a:gd name="connsiteX766" fmla="*/ 783127 w 2784451"/>
                <a:gd name="connsiteY766" fmla="*/ 1048036 h 1894973"/>
                <a:gd name="connsiteX767" fmla="*/ 785705 w 2784451"/>
                <a:gd name="connsiteY767" fmla="*/ 1060927 h 1894973"/>
                <a:gd name="connsiteX768" fmla="*/ 783771 w 2784451"/>
                <a:gd name="connsiteY768" fmla="*/ 1066084 h 1894973"/>
                <a:gd name="connsiteX769" fmla="*/ 777971 w 2784451"/>
                <a:gd name="connsiteY769" fmla="*/ 1070596 h 1894973"/>
                <a:gd name="connsiteX770" fmla="*/ 762501 w 2784451"/>
                <a:gd name="connsiteY770" fmla="*/ 1075752 h 1894973"/>
                <a:gd name="connsiteX771" fmla="*/ 754122 w 2784451"/>
                <a:gd name="connsiteY771" fmla="*/ 1075108 h 1894973"/>
                <a:gd name="connsiteX772" fmla="*/ 745743 w 2784451"/>
                <a:gd name="connsiteY772" fmla="*/ 1078975 h 1894973"/>
                <a:gd name="connsiteX773" fmla="*/ 738653 w 2784451"/>
                <a:gd name="connsiteY773" fmla="*/ 1075752 h 1894973"/>
                <a:gd name="connsiteX774" fmla="*/ 738653 w 2784451"/>
                <a:gd name="connsiteY774" fmla="*/ 1068662 h 1894973"/>
                <a:gd name="connsiteX775" fmla="*/ 745743 w 2784451"/>
                <a:gd name="connsiteY775" fmla="*/ 1067373 h 1894973"/>
                <a:gd name="connsiteX776" fmla="*/ 745743 w 2784451"/>
                <a:gd name="connsiteY776" fmla="*/ 1064150 h 1894973"/>
                <a:gd name="connsiteX777" fmla="*/ 726407 w 2784451"/>
                <a:gd name="connsiteY777" fmla="*/ 1048036 h 1894973"/>
                <a:gd name="connsiteX778" fmla="*/ 732208 w 2784451"/>
                <a:gd name="connsiteY778" fmla="*/ 1046103 h 1894973"/>
                <a:gd name="connsiteX779" fmla="*/ 740587 w 2784451"/>
                <a:gd name="connsiteY779" fmla="*/ 1050615 h 1894973"/>
                <a:gd name="connsiteX780" fmla="*/ 750899 w 2784451"/>
                <a:gd name="connsiteY780" fmla="*/ 1052548 h 1894973"/>
                <a:gd name="connsiteX781" fmla="*/ 773459 w 2784451"/>
                <a:gd name="connsiteY781" fmla="*/ 1039013 h 1894973"/>
                <a:gd name="connsiteX782" fmla="*/ 780549 w 2784451"/>
                <a:gd name="connsiteY782" fmla="*/ 1039013 h 1894973"/>
                <a:gd name="connsiteX783" fmla="*/ 783127 w 2784451"/>
                <a:gd name="connsiteY783" fmla="*/ 1048036 h 1894973"/>
                <a:gd name="connsiteX784" fmla="*/ 967468 w 2784451"/>
                <a:gd name="connsiteY784" fmla="*/ 1112491 h 1894973"/>
                <a:gd name="connsiteX785" fmla="*/ 957800 w 2784451"/>
                <a:gd name="connsiteY785" fmla="*/ 1117003 h 1894973"/>
                <a:gd name="connsiteX786" fmla="*/ 949421 w 2784451"/>
                <a:gd name="connsiteY786" fmla="*/ 1109913 h 1894973"/>
                <a:gd name="connsiteX787" fmla="*/ 945553 w 2784451"/>
                <a:gd name="connsiteY787" fmla="*/ 1066728 h 1894973"/>
                <a:gd name="connsiteX788" fmla="*/ 949421 w 2784451"/>
                <a:gd name="connsiteY788" fmla="*/ 1042880 h 1894973"/>
                <a:gd name="connsiteX789" fmla="*/ 957800 w 2784451"/>
                <a:gd name="connsiteY789" fmla="*/ 1031923 h 1894973"/>
                <a:gd name="connsiteX790" fmla="*/ 970691 w 2784451"/>
                <a:gd name="connsiteY790" fmla="*/ 1060283 h 1894973"/>
                <a:gd name="connsiteX791" fmla="*/ 981648 w 2784451"/>
                <a:gd name="connsiteY791" fmla="*/ 1076397 h 1894973"/>
                <a:gd name="connsiteX792" fmla="*/ 990027 w 2784451"/>
                <a:gd name="connsiteY792" fmla="*/ 1093800 h 1894973"/>
                <a:gd name="connsiteX793" fmla="*/ 987449 w 2784451"/>
                <a:gd name="connsiteY793" fmla="*/ 1108624 h 1894973"/>
                <a:gd name="connsiteX794" fmla="*/ 978425 w 2784451"/>
                <a:gd name="connsiteY794" fmla="*/ 1111202 h 1894973"/>
                <a:gd name="connsiteX795" fmla="*/ 967468 w 2784451"/>
                <a:gd name="connsiteY795" fmla="*/ 1112491 h 1894973"/>
                <a:gd name="connsiteX796" fmla="*/ 904947 w 2784451"/>
                <a:gd name="connsiteY796" fmla="*/ 1038368 h 1894973"/>
                <a:gd name="connsiteX797" fmla="*/ 904947 w 2784451"/>
                <a:gd name="connsiteY797" fmla="*/ 1051259 h 1894973"/>
                <a:gd name="connsiteX798" fmla="*/ 895923 w 2784451"/>
                <a:gd name="connsiteY798" fmla="*/ 1047392 h 1894973"/>
                <a:gd name="connsiteX799" fmla="*/ 892056 w 2784451"/>
                <a:gd name="connsiteY799" fmla="*/ 1040302 h 1894973"/>
                <a:gd name="connsiteX800" fmla="*/ 888188 w 2784451"/>
                <a:gd name="connsiteY800" fmla="*/ 1042236 h 1894973"/>
                <a:gd name="connsiteX801" fmla="*/ 878520 w 2784451"/>
                <a:gd name="connsiteY801" fmla="*/ 1040302 h 1894973"/>
                <a:gd name="connsiteX802" fmla="*/ 873364 w 2784451"/>
                <a:gd name="connsiteY802" fmla="*/ 1029345 h 1894973"/>
                <a:gd name="connsiteX803" fmla="*/ 885610 w 2784451"/>
                <a:gd name="connsiteY803" fmla="*/ 1019676 h 1894973"/>
                <a:gd name="connsiteX804" fmla="*/ 895923 w 2784451"/>
                <a:gd name="connsiteY804" fmla="*/ 1021610 h 1894973"/>
                <a:gd name="connsiteX805" fmla="*/ 899146 w 2784451"/>
                <a:gd name="connsiteY805" fmla="*/ 1031278 h 1894973"/>
                <a:gd name="connsiteX806" fmla="*/ 902368 w 2784451"/>
                <a:gd name="connsiteY806" fmla="*/ 1031923 h 1894973"/>
                <a:gd name="connsiteX807" fmla="*/ 904947 w 2784451"/>
                <a:gd name="connsiteY807" fmla="*/ 1038368 h 1894973"/>
                <a:gd name="connsiteX808" fmla="*/ 390597 w 2784451"/>
                <a:gd name="connsiteY808" fmla="*/ 1020965 h 1894973"/>
                <a:gd name="connsiteX809" fmla="*/ 383507 w 2784451"/>
                <a:gd name="connsiteY809" fmla="*/ 1028055 h 1894973"/>
                <a:gd name="connsiteX810" fmla="*/ 373194 w 2784451"/>
                <a:gd name="connsiteY810" fmla="*/ 1020321 h 1894973"/>
                <a:gd name="connsiteX811" fmla="*/ 376417 w 2784451"/>
                <a:gd name="connsiteY811" fmla="*/ 1013231 h 1894973"/>
                <a:gd name="connsiteX812" fmla="*/ 382218 w 2784451"/>
                <a:gd name="connsiteY812" fmla="*/ 1011297 h 1894973"/>
                <a:gd name="connsiteX813" fmla="*/ 384151 w 2784451"/>
                <a:gd name="connsiteY813" fmla="*/ 1005496 h 1894973"/>
                <a:gd name="connsiteX814" fmla="*/ 399620 w 2784451"/>
                <a:gd name="connsiteY814" fmla="*/ 1004851 h 1894973"/>
                <a:gd name="connsiteX815" fmla="*/ 397042 w 2784451"/>
                <a:gd name="connsiteY815" fmla="*/ 1011297 h 1894973"/>
                <a:gd name="connsiteX816" fmla="*/ 390597 w 2784451"/>
                <a:gd name="connsiteY816" fmla="*/ 1020965 h 1894973"/>
                <a:gd name="connsiteX817" fmla="*/ 1088643 w 2784451"/>
                <a:gd name="connsiteY817" fmla="*/ 1002918 h 1894973"/>
                <a:gd name="connsiteX818" fmla="*/ 1089932 w 2784451"/>
                <a:gd name="connsiteY818" fmla="*/ 1008074 h 1894973"/>
                <a:gd name="connsiteX819" fmla="*/ 1106046 w 2784451"/>
                <a:gd name="connsiteY819" fmla="*/ 995183 h 1894973"/>
                <a:gd name="connsiteX820" fmla="*/ 1117648 w 2784451"/>
                <a:gd name="connsiteY820" fmla="*/ 1007430 h 1894973"/>
                <a:gd name="connsiteX821" fmla="*/ 1119581 w 2784451"/>
                <a:gd name="connsiteY821" fmla="*/ 1024188 h 1894973"/>
                <a:gd name="connsiteX822" fmla="*/ 1131183 w 2784451"/>
                <a:gd name="connsiteY822" fmla="*/ 1023544 h 1894973"/>
                <a:gd name="connsiteX823" fmla="*/ 1133117 w 2784451"/>
                <a:gd name="connsiteY823" fmla="*/ 1028055 h 1894973"/>
                <a:gd name="connsiteX824" fmla="*/ 1113781 w 2784451"/>
                <a:gd name="connsiteY824" fmla="*/ 1037724 h 1894973"/>
                <a:gd name="connsiteX825" fmla="*/ 1108624 w 2784451"/>
                <a:gd name="connsiteY825" fmla="*/ 1044814 h 1894973"/>
                <a:gd name="connsiteX826" fmla="*/ 1101534 w 2784451"/>
                <a:gd name="connsiteY826" fmla="*/ 1044814 h 1894973"/>
                <a:gd name="connsiteX827" fmla="*/ 1093800 w 2784451"/>
                <a:gd name="connsiteY827" fmla="*/ 1042236 h 1894973"/>
                <a:gd name="connsiteX828" fmla="*/ 1087999 w 2784451"/>
                <a:gd name="connsiteY828" fmla="*/ 1044814 h 1894973"/>
                <a:gd name="connsiteX829" fmla="*/ 1084776 w 2784451"/>
                <a:gd name="connsiteY829" fmla="*/ 1049326 h 1894973"/>
                <a:gd name="connsiteX830" fmla="*/ 1075108 w 2784451"/>
                <a:gd name="connsiteY830" fmla="*/ 1050615 h 1894973"/>
                <a:gd name="connsiteX831" fmla="*/ 1063506 w 2784451"/>
                <a:gd name="connsiteY831" fmla="*/ 1057060 h 1894973"/>
                <a:gd name="connsiteX832" fmla="*/ 1056416 w 2784451"/>
                <a:gd name="connsiteY832" fmla="*/ 1054482 h 1894973"/>
                <a:gd name="connsiteX833" fmla="*/ 1060283 w 2784451"/>
                <a:gd name="connsiteY833" fmla="*/ 1022899 h 1894973"/>
                <a:gd name="connsiteX834" fmla="*/ 1052548 w 2784451"/>
                <a:gd name="connsiteY834" fmla="*/ 1019032 h 1894973"/>
                <a:gd name="connsiteX835" fmla="*/ 1046747 w 2784451"/>
                <a:gd name="connsiteY835" fmla="*/ 1013231 h 1894973"/>
                <a:gd name="connsiteX836" fmla="*/ 1050615 w 2784451"/>
                <a:gd name="connsiteY836" fmla="*/ 1008719 h 1894973"/>
                <a:gd name="connsiteX837" fmla="*/ 1057705 w 2784451"/>
                <a:gd name="connsiteY837" fmla="*/ 1004851 h 1894973"/>
                <a:gd name="connsiteX838" fmla="*/ 1061572 w 2784451"/>
                <a:gd name="connsiteY838" fmla="*/ 999695 h 1894973"/>
                <a:gd name="connsiteX839" fmla="*/ 1080909 w 2784451"/>
                <a:gd name="connsiteY839" fmla="*/ 985515 h 1894973"/>
                <a:gd name="connsiteX840" fmla="*/ 1085420 w 2784451"/>
                <a:gd name="connsiteY840" fmla="*/ 984871 h 1894973"/>
                <a:gd name="connsiteX841" fmla="*/ 1092510 w 2784451"/>
                <a:gd name="connsiteY841" fmla="*/ 988093 h 1894973"/>
                <a:gd name="connsiteX842" fmla="*/ 1093155 w 2784451"/>
                <a:gd name="connsiteY842" fmla="*/ 995183 h 1894973"/>
                <a:gd name="connsiteX843" fmla="*/ 1088643 w 2784451"/>
                <a:gd name="connsiteY843" fmla="*/ 1002918 h 1894973"/>
                <a:gd name="connsiteX844" fmla="*/ 291981 w 2784451"/>
                <a:gd name="connsiteY844" fmla="*/ 983581 h 1894973"/>
                <a:gd name="connsiteX845" fmla="*/ 286824 w 2784451"/>
                <a:gd name="connsiteY845" fmla="*/ 991961 h 1894973"/>
                <a:gd name="connsiteX846" fmla="*/ 277801 w 2784451"/>
                <a:gd name="connsiteY846" fmla="*/ 979714 h 1894973"/>
                <a:gd name="connsiteX847" fmla="*/ 290047 w 2784451"/>
                <a:gd name="connsiteY847" fmla="*/ 973269 h 1894973"/>
                <a:gd name="connsiteX848" fmla="*/ 297782 w 2784451"/>
                <a:gd name="connsiteY848" fmla="*/ 978425 h 1894973"/>
                <a:gd name="connsiteX849" fmla="*/ 291981 w 2784451"/>
                <a:gd name="connsiteY849" fmla="*/ 983581 h 1894973"/>
                <a:gd name="connsiteX850" fmla="*/ 351279 w 2784451"/>
                <a:gd name="connsiteY850" fmla="*/ 955866 h 1894973"/>
                <a:gd name="connsiteX851" fmla="*/ 354502 w 2784451"/>
                <a:gd name="connsiteY851" fmla="*/ 964890 h 1894973"/>
                <a:gd name="connsiteX852" fmla="*/ 363526 w 2784451"/>
                <a:gd name="connsiteY852" fmla="*/ 964890 h 1894973"/>
                <a:gd name="connsiteX853" fmla="*/ 375127 w 2784451"/>
                <a:gd name="connsiteY853" fmla="*/ 961667 h 1894973"/>
                <a:gd name="connsiteX854" fmla="*/ 377061 w 2784451"/>
                <a:gd name="connsiteY854" fmla="*/ 966823 h 1894973"/>
                <a:gd name="connsiteX855" fmla="*/ 363526 w 2784451"/>
                <a:gd name="connsiteY855" fmla="*/ 981003 h 1894973"/>
                <a:gd name="connsiteX856" fmla="*/ 360947 w 2784451"/>
                <a:gd name="connsiteY856" fmla="*/ 988093 h 1894973"/>
                <a:gd name="connsiteX857" fmla="*/ 344834 w 2784451"/>
                <a:gd name="connsiteY857" fmla="*/ 1006785 h 1894973"/>
                <a:gd name="connsiteX858" fmla="*/ 341611 w 2784451"/>
                <a:gd name="connsiteY858" fmla="*/ 1015809 h 1894973"/>
                <a:gd name="connsiteX859" fmla="*/ 334521 w 2784451"/>
                <a:gd name="connsiteY859" fmla="*/ 1026766 h 1894973"/>
                <a:gd name="connsiteX860" fmla="*/ 325497 w 2784451"/>
                <a:gd name="connsiteY860" fmla="*/ 1039013 h 1894973"/>
                <a:gd name="connsiteX861" fmla="*/ 315184 w 2784451"/>
                <a:gd name="connsiteY861" fmla="*/ 1034501 h 1894973"/>
                <a:gd name="connsiteX862" fmla="*/ 308739 w 2784451"/>
                <a:gd name="connsiteY862" fmla="*/ 1017098 h 1894973"/>
                <a:gd name="connsiteX863" fmla="*/ 310028 w 2784451"/>
                <a:gd name="connsiteY863" fmla="*/ 1000340 h 1894973"/>
                <a:gd name="connsiteX864" fmla="*/ 315829 w 2784451"/>
                <a:gd name="connsiteY864" fmla="*/ 985515 h 1894973"/>
                <a:gd name="connsiteX865" fmla="*/ 322274 w 2784451"/>
                <a:gd name="connsiteY865" fmla="*/ 971980 h 1894973"/>
                <a:gd name="connsiteX866" fmla="*/ 330009 w 2784451"/>
                <a:gd name="connsiteY866" fmla="*/ 960378 h 1894973"/>
                <a:gd name="connsiteX867" fmla="*/ 338388 w 2784451"/>
                <a:gd name="connsiteY867" fmla="*/ 953932 h 1894973"/>
                <a:gd name="connsiteX868" fmla="*/ 346767 w 2784451"/>
                <a:gd name="connsiteY868" fmla="*/ 951999 h 1894973"/>
                <a:gd name="connsiteX869" fmla="*/ 351279 w 2784451"/>
                <a:gd name="connsiteY869" fmla="*/ 955866 h 1894973"/>
                <a:gd name="connsiteX870" fmla="*/ 1039013 w 2784451"/>
                <a:gd name="connsiteY870" fmla="*/ 948776 h 1894973"/>
                <a:gd name="connsiteX871" fmla="*/ 1033212 w 2784451"/>
                <a:gd name="connsiteY871" fmla="*/ 954577 h 1894973"/>
                <a:gd name="connsiteX872" fmla="*/ 1024833 w 2784451"/>
                <a:gd name="connsiteY872" fmla="*/ 947487 h 1894973"/>
                <a:gd name="connsiteX873" fmla="*/ 1028056 w 2784451"/>
                <a:gd name="connsiteY873" fmla="*/ 939752 h 1894973"/>
                <a:gd name="connsiteX874" fmla="*/ 1038368 w 2784451"/>
                <a:gd name="connsiteY874" fmla="*/ 933951 h 1894973"/>
                <a:gd name="connsiteX875" fmla="*/ 1039013 w 2784451"/>
                <a:gd name="connsiteY875" fmla="*/ 948776 h 1894973"/>
                <a:gd name="connsiteX876" fmla="*/ 116663 w 2784451"/>
                <a:gd name="connsiteY876" fmla="*/ 930728 h 1894973"/>
                <a:gd name="connsiteX877" fmla="*/ 119242 w 2784451"/>
                <a:gd name="connsiteY877" fmla="*/ 933951 h 1894973"/>
                <a:gd name="connsiteX878" fmla="*/ 126976 w 2784451"/>
                <a:gd name="connsiteY878" fmla="*/ 931373 h 1894973"/>
                <a:gd name="connsiteX879" fmla="*/ 126976 w 2784451"/>
                <a:gd name="connsiteY879" fmla="*/ 951354 h 1894973"/>
                <a:gd name="connsiteX880" fmla="*/ 120531 w 2784451"/>
                <a:gd name="connsiteY880" fmla="*/ 965534 h 1894973"/>
                <a:gd name="connsiteX881" fmla="*/ 106351 w 2784451"/>
                <a:gd name="connsiteY881" fmla="*/ 975202 h 1894973"/>
                <a:gd name="connsiteX882" fmla="*/ 109573 w 2784451"/>
                <a:gd name="connsiteY882" fmla="*/ 985515 h 1894973"/>
                <a:gd name="connsiteX883" fmla="*/ 100550 w 2784451"/>
                <a:gd name="connsiteY883" fmla="*/ 990027 h 1894973"/>
                <a:gd name="connsiteX884" fmla="*/ 98616 w 2784451"/>
                <a:gd name="connsiteY884" fmla="*/ 997117 h 1894973"/>
                <a:gd name="connsiteX885" fmla="*/ 91526 w 2784451"/>
                <a:gd name="connsiteY885" fmla="*/ 988093 h 1894973"/>
                <a:gd name="connsiteX886" fmla="*/ 92815 w 2784451"/>
                <a:gd name="connsiteY886" fmla="*/ 982292 h 1894973"/>
                <a:gd name="connsiteX887" fmla="*/ 90881 w 2784451"/>
                <a:gd name="connsiteY887" fmla="*/ 973269 h 1894973"/>
                <a:gd name="connsiteX888" fmla="*/ 97971 w 2784451"/>
                <a:gd name="connsiteY888" fmla="*/ 967468 h 1894973"/>
                <a:gd name="connsiteX889" fmla="*/ 101194 w 2784451"/>
                <a:gd name="connsiteY889" fmla="*/ 969401 h 1894973"/>
                <a:gd name="connsiteX890" fmla="*/ 112796 w 2784451"/>
                <a:gd name="connsiteY890" fmla="*/ 946198 h 1894973"/>
                <a:gd name="connsiteX891" fmla="*/ 113441 w 2784451"/>
                <a:gd name="connsiteY891" fmla="*/ 933951 h 1894973"/>
                <a:gd name="connsiteX892" fmla="*/ 116663 w 2784451"/>
                <a:gd name="connsiteY892" fmla="*/ 930728 h 1894973"/>
                <a:gd name="connsiteX893" fmla="*/ 2762537 w 2784451"/>
                <a:gd name="connsiteY893" fmla="*/ 1099600 h 1894973"/>
                <a:gd name="connsiteX894" fmla="*/ 2750935 w 2784451"/>
                <a:gd name="connsiteY894" fmla="*/ 1100245 h 1894973"/>
                <a:gd name="connsiteX895" fmla="*/ 2739333 w 2784451"/>
                <a:gd name="connsiteY895" fmla="*/ 1094444 h 1894973"/>
                <a:gd name="connsiteX896" fmla="*/ 2703238 w 2784451"/>
                <a:gd name="connsiteY896" fmla="*/ 1057705 h 1894973"/>
                <a:gd name="connsiteX897" fmla="*/ 2698726 w 2784451"/>
                <a:gd name="connsiteY897" fmla="*/ 1042880 h 1894973"/>
                <a:gd name="connsiteX898" fmla="*/ 2705172 w 2784451"/>
                <a:gd name="connsiteY898" fmla="*/ 1020321 h 1894973"/>
                <a:gd name="connsiteX899" fmla="*/ 2709684 w 2784451"/>
                <a:gd name="connsiteY899" fmla="*/ 1014520 h 1894973"/>
                <a:gd name="connsiteX900" fmla="*/ 2729020 w 2784451"/>
                <a:gd name="connsiteY900" fmla="*/ 999695 h 1894973"/>
                <a:gd name="connsiteX901" fmla="*/ 2732243 w 2784451"/>
                <a:gd name="connsiteY901" fmla="*/ 992605 h 1894973"/>
                <a:gd name="connsiteX902" fmla="*/ 2739977 w 2784451"/>
                <a:gd name="connsiteY902" fmla="*/ 961022 h 1894973"/>
                <a:gd name="connsiteX903" fmla="*/ 2724508 w 2784451"/>
                <a:gd name="connsiteY903" fmla="*/ 944264 h 1894973"/>
                <a:gd name="connsiteX904" fmla="*/ 2726442 w 2784451"/>
                <a:gd name="connsiteY904" fmla="*/ 934596 h 1894973"/>
                <a:gd name="connsiteX905" fmla="*/ 2737399 w 2784451"/>
                <a:gd name="connsiteY905" fmla="*/ 929440 h 1894973"/>
                <a:gd name="connsiteX906" fmla="*/ 2750290 w 2784451"/>
                <a:gd name="connsiteY906" fmla="*/ 927506 h 1894973"/>
                <a:gd name="connsiteX907" fmla="*/ 2761248 w 2784451"/>
                <a:gd name="connsiteY907" fmla="*/ 932662 h 1894973"/>
                <a:gd name="connsiteX908" fmla="*/ 2763826 w 2784451"/>
                <a:gd name="connsiteY908" fmla="*/ 944264 h 1894973"/>
                <a:gd name="connsiteX909" fmla="*/ 2758669 w 2784451"/>
                <a:gd name="connsiteY909" fmla="*/ 957799 h 1894973"/>
                <a:gd name="connsiteX910" fmla="*/ 2746423 w 2784451"/>
                <a:gd name="connsiteY910" fmla="*/ 969401 h 1894973"/>
                <a:gd name="connsiteX911" fmla="*/ 2756736 w 2784451"/>
                <a:gd name="connsiteY911" fmla="*/ 971980 h 1894973"/>
                <a:gd name="connsiteX912" fmla="*/ 2766404 w 2784451"/>
                <a:gd name="connsiteY912" fmla="*/ 986804 h 1894973"/>
                <a:gd name="connsiteX913" fmla="*/ 2773494 w 2784451"/>
                <a:gd name="connsiteY913" fmla="*/ 1004851 h 1894973"/>
                <a:gd name="connsiteX914" fmla="*/ 2781873 w 2784451"/>
                <a:gd name="connsiteY914" fmla="*/ 1036435 h 1894973"/>
                <a:gd name="connsiteX915" fmla="*/ 2783162 w 2784451"/>
                <a:gd name="connsiteY915" fmla="*/ 1054482 h 1894973"/>
                <a:gd name="connsiteX916" fmla="*/ 2779940 w 2784451"/>
                <a:gd name="connsiteY916" fmla="*/ 1071885 h 1894973"/>
                <a:gd name="connsiteX917" fmla="*/ 2772205 w 2784451"/>
                <a:gd name="connsiteY917" fmla="*/ 1089288 h 1894973"/>
                <a:gd name="connsiteX918" fmla="*/ 2762537 w 2784451"/>
                <a:gd name="connsiteY918" fmla="*/ 1099600 h 1894973"/>
                <a:gd name="connsiteX919" fmla="*/ 2705816 w 2784451"/>
                <a:gd name="connsiteY919" fmla="*/ 942331 h 1894973"/>
                <a:gd name="connsiteX920" fmla="*/ 2695504 w 2784451"/>
                <a:gd name="connsiteY920" fmla="*/ 950710 h 1894973"/>
                <a:gd name="connsiteX921" fmla="*/ 2687125 w 2784451"/>
                <a:gd name="connsiteY921" fmla="*/ 946198 h 1894973"/>
                <a:gd name="connsiteX922" fmla="*/ 2679390 w 2784451"/>
                <a:gd name="connsiteY922" fmla="*/ 934596 h 1894973"/>
                <a:gd name="connsiteX923" fmla="*/ 2685835 w 2784451"/>
                <a:gd name="connsiteY923" fmla="*/ 926861 h 1894973"/>
                <a:gd name="connsiteX924" fmla="*/ 2693570 w 2784451"/>
                <a:gd name="connsiteY924" fmla="*/ 935885 h 1894973"/>
                <a:gd name="connsiteX925" fmla="*/ 2705816 w 2784451"/>
                <a:gd name="connsiteY925" fmla="*/ 942331 h 1894973"/>
                <a:gd name="connsiteX926" fmla="*/ 927506 w 2784451"/>
                <a:gd name="connsiteY926" fmla="*/ 978425 h 1894973"/>
                <a:gd name="connsiteX927" fmla="*/ 912037 w 2784451"/>
                <a:gd name="connsiteY927" fmla="*/ 999051 h 1894973"/>
                <a:gd name="connsiteX928" fmla="*/ 904947 w 2784451"/>
                <a:gd name="connsiteY928" fmla="*/ 1004207 h 1894973"/>
                <a:gd name="connsiteX929" fmla="*/ 887544 w 2784451"/>
                <a:gd name="connsiteY929" fmla="*/ 1004207 h 1894973"/>
                <a:gd name="connsiteX930" fmla="*/ 887544 w 2784451"/>
                <a:gd name="connsiteY930" fmla="*/ 1000340 h 1894973"/>
                <a:gd name="connsiteX931" fmla="*/ 872719 w 2784451"/>
                <a:gd name="connsiteY931" fmla="*/ 991316 h 1894973"/>
                <a:gd name="connsiteX932" fmla="*/ 856605 w 2784451"/>
                <a:gd name="connsiteY932" fmla="*/ 984871 h 1894973"/>
                <a:gd name="connsiteX933" fmla="*/ 852094 w 2784451"/>
                <a:gd name="connsiteY933" fmla="*/ 986160 h 1894973"/>
                <a:gd name="connsiteX934" fmla="*/ 843070 w 2784451"/>
                <a:gd name="connsiteY934" fmla="*/ 965534 h 1894973"/>
                <a:gd name="connsiteX935" fmla="*/ 850160 w 2784451"/>
                <a:gd name="connsiteY935" fmla="*/ 955866 h 1894973"/>
                <a:gd name="connsiteX936" fmla="*/ 879809 w 2784451"/>
                <a:gd name="connsiteY936" fmla="*/ 943619 h 1894973"/>
                <a:gd name="connsiteX937" fmla="*/ 898501 w 2784451"/>
                <a:gd name="connsiteY937" fmla="*/ 918482 h 1894973"/>
                <a:gd name="connsiteX938" fmla="*/ 904947 w 2784451"/>
                <a:gd name="connsiteY938" fmla="*/ 915259 h 1894973"/>
                <a:gd name="connsiteX939" fmla="*/ 908814 w 2784451"/>
                <a:gd name="connsiteY939" fmla="*/ 917837 h 1894973"/>
                <a:gd name="connsiteX940" fmla="*/ 917193 w 2784451"/>
                <a:gd name="connsiteY940" fmla="*/ 933951 h 1894973"/>
                <a:gd name="connsiteX941" fmla="*/ 929440 w 2784451"/>
                <a:gd name="connsiteY941" fmla="*/ 944909 h 1894973"/>
                <a:gd name="connsiteX942" fmla="*/ 932662 w 2784451"/>
                <a:gd name="connsiteY942" fmla="*/ 950065 h 1894973"/>
                <a:gd name="connsiteX943" fmla="*/ 933951 w 2784451"/>
                <a:gd name="connsiteY943" fmla="*/ 959733 h 1894973"/>
                <a:gd name="connsiteX944" fmla="*/ 932018 w 2784451"/>
                <a:gd name="connsiteY944" fmla="*/ 969401 h 1894973"/>
                <a:gd name="connsiteX945" fmla="*/ 927506 w 2784451"/>
                <a:gd name="connsiteY945" fmla="*/ 978425 h 1894973"/>
                <a:gd name="connsiteX946" fmla="*/ 1048681 w 2784451"/>
                <a:gd name="connsiteY946" fmla="*/ 863051 h 1894973"/>
                <a:gd name="connsiteX947" fmla="*/ 1058349 w 2784451"/>
                <a:gd name="connsiteY947" fmla="*/ 867563 h 1894973"/>
                <a:gd name="connsiteX948" fmla="*/ 1064150 w 2784451"/>
                <a:gd name="connsiteY948" fmla="*/ 874008 h 1894973"/>
                <a:gd name="connsiteX949" fmla="*/ 1073174 w 2784451"/>
                <a:gd name="connsiteY949" fmla="*/ 878520 h 1894973"/>
                <a:gd name="connsiteX950" fmla="*/ 1085420 w 2784451"/>
                <a:gd name="connsiteY950" fmla="*/ 879809 h 1894973"/>
                <a:gd name="connsiteX951" fmla="*/ 1095733 w 2784451"/>
                <a:gd name="connsiteY951" fmla="*/ 881743 h 1894973"/>
                <a:gd name="connsiteX952" fmla="*/ 1102179 w 2784451"/>
                <a:gd name="connsiteY952" fmla="*/ 888188 h 1894973"/>
                <a:gd name="connsiteX953" fmla="*/ 1106046 w 2784451"/>
                <a:gd name="connsiteY953" fmla="*/ 895278 h 1894973"/>
                <a:gd name="connsiteX954" fmla="*/ 1106046 w 2784451"/>
                <a:gd name="connsiteY954" fmla="*/ 909458 h 1894973"/>
                <a:gd name="connsiteX955" fmla="*/ 1109913 w 2784451"/>
                <a:gd name="connsiteY955" fmla="*/ 920416 h 1894973"/>
                <a:gd name="connsiteX956" fmla="*/ 1109913 w 2784451"/>
                <a:gd name="connsiteY956" fmla="*/ 933951 h 1894973"/>
                <a:gd name="connsiteX957" fmla="*/ 1104112 w 2784451"/>
                <a:gd name="connsiteY957" fmla="*/ 945553 h 1894973"/>
                <a:gd name="connsiteX958" fmla="*/ 1091221 w 2784451"/>
                <a:gd name="connsiteY958" fmla="*/ 946842 h 1894973"/>
                <a:gd name="connsiteX959" fmla="*/ 1078975 w 2784451"/>
                <a:gd name="connsiteY959" fmla="*/ 935240 h 1894973"/>
                <a:gd name="connsiteX960" fmla="*/ 1069951 w 2784451"/>
                <a:gd name="connsiteY960" fmla="*/ 921060 h 1894973"/>
                <a:gd name="connsiteX961" fmla="*/ 1058994 w 2784451"/>
                <a:gd name="connsiteY961" fmla="*/ 921060 h 1894973"/>
                <a:gd name="connsiteX962" fmla="*/ 1049970 w 2784451"/>
                <a:gd name="connsiteY962" fmla="*/ 927506 h 1894973"/>
                <a:gd name="connsiteX963" fmla="*/ 1042236 w 2784451"/>
                <a:gd name="connsiteY963" fmla="*/ 928150 h 1894973"/>
                <a:gd name="connsiteX964" fmla="*/ 1035146 w 2784451"/>
                <a:gd name="connsiteY964" fmla="*/ 922994 h 1894973"/>
                <a:gd name="connsiteX965" fmla="*/ 1033212 w 2784451"/>
                <a:gd name="connsiteY965" fmla="*/ 912681 h 1894973"/>
                <a:gd name="connsiteX966" fmla="*/ 1024188 w 2784451"/>
                <a:gd name="connsiteY966" fmla="*/ 895278 h 1894973"/>
                <a:gd name="connsiteX967" fmla="*/ 1003563 w 2784451"/>
                <a:gd name="connsiteY967" fmla="*/ 874008 h 1894973"/>
                <a:gd name="connsiteX968" fmla="*/ 999695 w 2784451"/>
                <a:gd name="connsiteY968" fmla="*/ 863696 h 1894973"/>
                <a:gd name="connsiteX969" fmla="*/ 1009364 w 2784451"/>
                <a:gd name="connsiteY969" fmla="*/ 866273 h 1894973"/>
                <a:gd name="connsiteX970" fmla="*/ 1017743 w 2784451"/>
                <a:gd name="connsiteY970" fmla="*/ 866273 h 1894973"/>
                <a:gd name="connsiteX971" fmla="*/ 1024833 w 2784451"/>
                <a:gd name="connsiteY971" fmla="*/ 862406 h 1894973"/>
                <a:gd name="connsiteX972" fmla="*/ 1035790 w 2784451"/>
                <a:gd name="connsiteY972" fmla="*/ 861117 h 1894973"/>
                <a:gd name="connsiteX973" fmla="*/ 1048681 w 2784451"/>
                <a:gd name="connsiteY973" fmla="*/ 863051 h 1894973"/>
                <a:gd name="connsiteX974" fmla="*/ 1253648 w 2784451"/>
                <a:gd name="connsiteY974" fmla="*/ 875297 h 1894973"/>
                <a:gd name="connsiteX975" fmla="*/ 1249780 w 2784451"/>
                <a:gd name="connsiteY975" fmla="*/ 875942 h 1894973"/>
                <a:gd name="connsiteX976" fmla="*/ 1240757 w 2784451"/>
                <a:gd name="connsiteY976" fmla="*/ 851449 h 1894973"/>
                <a:gd name="connsiteX977" fmla="*/ 1248491 w 2784451"/>
                <a:gd name="connsiteY977" fmla="*/ 846937 h 1894973"/>
                <a:gd name="connsiteX978" fmla="*/ 1252359 w 2784451"/>
                <a:gd name="connsiteY978" fmla="*/ 841136 h 1894973"/>
                <a:gd name="connsiteX979" fmla="*/ 1256870 w 2784451"/>
                <a:gd name="connsiteY979" fmla="*/ 843070 h 1894973"/>
                <a:gd name="connsiteX980" fmla="*/ 1263960 w 2784451"/>
                <a:gd name="connsiteY980" fmla="*/ 850160 h 1894973"/>
                <a:gd name="connsiteX981" fmla="*/ 1258159 w 2784451"/>
                <a:gd name="connsiteY981" fmla="*/ 857250 h 1894973"/>
                <a:gd name="connsiteX982" fmla="*/ 1252359 w 2784451"/>
                <a:gd name="connsiteY982" fmla="*/ 860473 h 1894973"/>
                <a:gd name="connsiteX983" fmla="*/ 1251714 w 2784451"/>
                <a:gd name="connsiteY983" fmla="*/ 865629 h 1894973"/>
                <a:gd name="connsiteX984" fmla="*/ 1254292 w 2784451"/>
                <a:gd name="connsiteY984" fmla="*/ 868852 h 1894973"/>
                <a:gd name="connsiteX985" fmla="*/ 1253648 w 2784451"/>
                <a:gd name="connsiteY985" fmla="*/ 875297 h 1894973"/>
                <a:gd name="connsiteX986" fmla="*/ 935885 w 2784451"/>
                <a:gd name="connsiteY986" fmla="*/ 849515 h 1894973"/>
                <a:gd name="connsiteX987" fmla="*/ 936530 w 2784451"/>
                <a:gd name="connsiteY987" fmla="*/ 875942 h 1894973"/>
                <a:gd name="connsiteX988" fmla="*/ 919771 w 2784451"/>
                <a:gd name="connsiteY988" fmla="*/ 870785 h 1894973"/>
                <a:gd name="connsiteX989" fmla="*/ 914615 w 2784451"/>
                <a:gd name="connsiteY989" fmla="*/ 867563 h 1894973"/>
                <a:gd name="connsiteX990" fmla="*/ 906236 w 2784451"/>
                <a:gd name="connsiteY990" fmla="*/ 879164 h 1894973"/>
                <a:gd name="connsiteX991" fmla="*/ 892056 w 2784451"/>
                <a:gd name="connsiteY991" fmla="*/ 879164 h 1894973"/>
                <a:gd name="connsiteX992" fmla="*/ 879165 w 2784451"/>
                <a:gd name="connsiteY992" fmla="*/ 876586 h 1894973"/>
                <a:gd name="connsiteX993" fmla="*/ 874008 w 2784451"/>
                <a:gd name="connsiteY993" fmla="*/ 879809 h 1894973"/>
                <a:gd name="connsiteX994" fmla="*/ 871430 w 2784451"/>
                <a:gd name="connsiteY994" fmla="*/ 896567 h 1894973"/>
                <a:gd name="connsiteX995" fmla="*/ 866274 w 2784451"/>
                <a:gd name="connsiteY995" fmla="*/ 911392 h 1894973"/>
                <a:gd name="connsiteX996" fmla="*/ 857250 w 2784451"/>
                <a:gd name="connsiteY996" fmla="*/ 922349 h 1894973"/>
                <a:gd name="connsiteX997" fmla="*/ 845004 w 2784451"/>
                <a:gd name="connsiteY997" fmla="*/ 927506 h 1894973"/>
                <a:gd name="connsiteX998" fmla="*/ 833402 w 2784451"/>
                <a:gd name="connsiteY998" fmla="*/ 926217 h 1894973"/>
                <a:gd name="connsiteX999" fmla="*/ 824378 w 2784451"/>
                <a:gd name="connsiteY999" fmla="*/ 917837 h 1894973"/>
                <a:gd name="connsiteX1000" fmla="*/ 819222 w 2784451"/>
                <a:gd name="connsiteY1000" fmla="*/ 904946 h 1894973"/>
                <a:gd name="connsiteX1001" fmla="*/ 817288 w 2784451"/>
                <a:gd name="connsiteY1001" fmla="*/ 888188 h 1894973"/>
                <a:gd name="connsiteX1002" fmla="*/ 820511 w 2784451"/>
                <a:gd name="connsiteY1002" fmla="*/ 872719 h 1894973"/>
                <a:gd name="connsiteX1003" fmla="*/ 828245 w 2784451"/>
                <a:gd name="connsiteY1003" fmla="*/ 861762 h 1894973"/>
                <a:gd name="connsiteX1004" fmla="*/ 839847 w 2784451"/>
                <a:gd name="connsiteY1004" fmla="*/ 854672 h 1894973"/>
                <a:gd name="connsiteX1005" fmla="*/ 852094 w 2784451"/>
                <a:gd name="connsiteY1005" fmla="*/ 850160 h 1894973"/>
                <a:gd name="connsiteX1006" fmla="*/ 866274 w 2784451"/>
                <a:gd name="connsiteY1006" fmla="*/ 855316 h 1894973"/>
                <a:gd name="connsiteX1007" fmla="*/ 884321 w 2784451"/>
                <a:gd name="connsiteY1007" fmla="*/ 851449 h 1894973"/>
                <a:gd name="connsiteX1008" fmla="*/ 917838 w 2784451"/>
                <a:gd name="connsiteY1008" fmla="*/ 838558 h 1894973"/>
                <a:gd name="connsiteX1009" fmla="*/ 929440 w 2784451"/>
                <a:gd name="connsiteY1009" fmla="*/ 838558 h 1894973"/>
                <a:gd name="connsiteX1010" fmla="*/ 933307 w 2784451"/>
                <a:gd name="connsiteY1010" fmla="*/ 841781 h 1894973"/>
                <a:gd name="connsiteX1011" fmla="*/ 935885 w 2784451"/>
                <a:gd name="connsiteY1011" fmla="*/ 849515 h 1894973"/>
                <a:gd name="connsiteX1012" fmla="*/ 2424793 w 2784451"/>
                <a:gd name="connsiteY1012" fmla="*/ 825023 h 1894973"/>
                <a:gd name="connsiteX1013" fmla="*/ 2423504 w 2784451"/>
                <a:gd name="connsiteY1013" fmla="*/ 838558 h 1894973"/>
                <a:gd name="connsiteX1014" fmla="*/ 2412547 w 2784451"/>
                <a:gd name="connsiteY1014" fmla="*/ 845648 h 1894973"/>
                <a:gd name="connsiteX1015" fmla="*/ 2408679 w 2784451"/>
                <a:gd name="connsiteY1015" fmla="*/ 854027 h 1894973"/>
                <a:gd name="connsiteX1016" fmla="*/ 2402234 w 2784451"/>
                <a:gd name="connsiteY1016" fmla="*/ 852094 h 1894973"/>
                <a:gd name="connsiteX1017" fmla="*/ 2398367 w 2784451"/>
                <a:gd name="connsiteY1017" fmla="*/ 848226 h 1894973"/>
                <a:gd name="connsiteX1018" fmla="*/ 2402878 w 2784451"/>
                <a:gd name="connsiteY1018" fmla="*/ 843714 h 1894973"/>
                <a:gd name="connsiteX1019" fmla="*/ 2402234 w 2784451"/>
                <a:gd name="connsiteY1019" fmla="*/ 835980 h 1894973"/>
                <a:gd name="connsiteX1020" fmla="*/ 2408035 w 2784451"/>
                <a:gd name="connsiteY1020" fmla="*/ 830823 h 1894973"/>
                <a:gd name="connsiteX1021" fmla="*/ 2417058 w 2784451"/>
                <a:gd name="connsiteY1021" fmla="*/ 832757 h 1894973"/>
                <a:gd name="connsiteX1022" fmla="*/ 2424793 w 2784451"/>
                <a:gd name="connsiteY1022" fmla="*/ 825023 h 1894973"/>
                <a:gd name="connsiteX1023" fmla="*/ 1089932 w 2784451"/>
                <a:gd name="connsiteY1023" fmla="*/ 870141 h 1894973"/>
                <a:gd name="connsiteX1024" fmla="*/ 1077686 w 2784451"/>
                <a:gd name="connsiteY1024" fmla="*/ 873364 h 1894973"/>
                <a:gd name="connsiteX1025" fmla="*/ 1066084 w 2784451"/>
                <a:gd name="connsiteY1025" fmla="*/ 866918 h 1894973"/>
                <a:gd name="connsiteX1026" fmla="*/ 1052548 w 2784451"/>
                <a:gd name="connsiteY1026" fmla="*/ 855316 h 1894973"/>
                <a:gd name="connsiteX1027" fmla="*/ 1035790 w 2784451"/>
                <a:gd name="connsiteY1027" fmla="*/ 848871 h 1894973"/>
                <a:gd name="connsiteX1028" fmla="*/ 1022899 w 2784451"/>
                <a:gd name="connsiteY1028" fmla="*/ 841781 h 1894973"/>
                <a:gd name="connsiteX1029" fmla="*/ 1033212 w 2784451"/>
                <a:gd name="connsiteY1029" fmla="*/ 832757 h 1894973"/>
                <a:gd name="connsiteX1030" fmla="*/ 1058349 w 2784451"/>
                <a:gd name="connsiteY1030" fmla="*/ 828890 h 1894973"/>
                <a:gd name="connsiteX1031" fmla="*/ 1073174 w 2784451"/>
                <a:gd name="connsiteY1031" fmla="*/ 822444 h 1894973"/>
                <a:gd name="connsiteX1032" fmla="*/ 1080909 w 2784451"/>
                <a:gd name="connsiteY1032" fmla="*/ 815999 h 1894973"/>
                <a:gd name="connsiteX1033" fmla="*/ 1090577 w 2784451"/>
                <a:gd name="connsiteY1033" fmla="*/ 820511 h 1894973"/>
                <a:gd name="connsiteX1034" fmla="*/ 1100890 w 2784451"/>
                <a:gd name="connsiteY1034" fmla="*/ 835335 h 1894973"/>
                <a:gd name="connsiteX1035" fmla="*/ 1093800 w 2784451"/>
                <a:gd name="connsiteY1035" fmla="*/ 846937 h 1894973"/>
                <a:gd name="connsiteX1036" fmla="*/ 1096378 w 2784451"/>
                <a:gd name="connsiteY1036" fmla="*/ 863696 h 1894973"/>
                <a:gd name="connsiteX1037" fmla="*/ 1089932 w 2784451"/>
                <a:gd name="connsiteY1037" fmla="*/ 870141 h 1894973"/>
                <a:gd name="connsiteX1038" fmla="*/ 1073818 w 2784451"/>
                <a:gd name="connsiteY1038" fmla="*/ 727695 h 1894973"/>
                <a:gd name="connsiteX1039" fmla="*/ 1078975 w 2784451"/>
                <a:gd name="connsiteY1039" fmla="*/ 730274 h 1894973"/>
                <a:gd name="connsiteX1040" fmla="*/ 1083487 w 2784451"/>
                <a:gd name="connsiteY1040" fmla="*/ 737364 h 1894973"/>
                <a:gd name="connsiteX1041" fmla="*/ 1084776 w 2784451"/>
                <a:gd name="connsiteY1041" fmla="*/ 745098 h 1894973"/>
                <a:gd name="connsiteX1042" fmla="*/ 1071240 w 2784451"/>
                <a:gd name="connsiteY1042" fmla="*/ 754122 h 1894973"/>
                <a:gd name="connsiteX1043" fmla="*/ 1075752 w 2784451"/>
                <a:gd name="connsiteY1043" fmla="*/ 773459 h 1894973"/>
                <a:gd name="connsiteX1044" fmla="*/ 1073818 w 2784451"/>
                <a:gd name="connsiteY1044" fmla="*/ 785060 h 1894973"/>
                <a:gd name="connsiteX1045" fmla="*/ 1066084 w 2784451"/>
                <a:gd name="connsiteY1045" fmla="*/ 789572 h 1894973"/>
                <a:gd name="connsiteX1046" fmla="*/ 1056416 w 2784451"/>
                <a:gd name="connsiteY1046" fmla="*/ 788928 h 1894973"/>
                <a:gd name="connsiteX1047" fmla="*/ 1049970 w 2784451"/>
                <a:gd name="connsiteY1047" fmla="*/ 796662 h 1894973"/>
                <a:gd name="connsiteX1048" fmla="*/ 1049970 w 2784451"/>
                <a:gd name="connsiteY1048" fmla="*/ 810198 h 1894973"/>
                <a:gd name="connsiteX1049" fmla="*/ 1046747 w 2784451"/>
                <a:gd name="connsiteY1049" fmla="*/ 822444 h 1894973"/>
                <a:gd name="connsiteX1050" fmla="*/ 1035790 w 2784451"/>
                <a:gd name="connsiteY1050" fmla="*/ 828245 h 1894973"/>
                <a:gd name="connsiteX1051" fmla="*/ 1026766 w 2784451"/>
                <a:gd name="connsiteY1051" fmla="*/ 827601 h 1894973"/>
                <a:gd name="connsiteX1052" fmla="*/ 1024833 w 2784451"/>
                <a:gd name="connsiteY1052" fmla="*/ 815354 h 1894973"/>
                <a:gd name="connsiteX1053" fmla="*/ 1009364 w 2784451"/>
                <a:gd name="connsiteY1053" fmla="*/ 797951 h 1894973"/>
                <a:gd name="connsiteX1054" fmla="*/ 1000984 w 2784451"/>
                <a:gd name="connsiteY1054" fmla="*/ 786350 h 1894973"/>
                <a:gd name="connsiteX1055" fmla="*/ 993894 w 2784451"/>
                <a:gd name="connsiteY1055" fmla="*/ 772814 h 1894973"/>
                <a:gd name="connsiteX1056" fmla="*/ 997117 w 2784451"/>
                <a:gd name="connsiteY1056" fmla="*/ 763146 h 1894973"/>
                <a:gd name="connsiteX1057" fmla="*/ 1011942 w 2784451"/>
                <a:gd name="connsiteY1057" fmla="*/ 755411 h 1894973"/>
                <a:gd name="connsiteX1058" fmla="*/ 1024188 w 2784451"/>
                <a:gd name="connsiteY1058" fmla="*/ 754122 h 1894973"/>
                <a:gd name="connsiteX1059" fmla="*/ 1033856 w 2784451"/>
                <a:gd name="connsiteY1059" fmla="*/ 759923 h 1894973"/>
                <a:gd name="connsiteX1060" fmla="*/ 1043525 w 2784451"/>
                <a:gd name="connsiteY1060" fmla="*/ 759923 h 1894973"/>
                <a:gd name="connsiteX1061" fmla="*/ 1046103 w 2784451"/>
                <a:gd name="connsiteY1061" fmla="*/ 752189 h 1894973"/>
                <a:gd name="connsiteX1062" fmla="*/ 1044169 w 2784451"/>
                <a:gd name="connsiteY1062" fmla="*/ 737364 h 1894973"/>
                <a:gd name="connsiteX1063" fmla="*/ 1053838 w 2784451"/>
                <a:gd name="connsiteY1063" fmla="*/ 728340 h 1894973"/>
                <a:gd name="connsiteX1064" fmla="*/ 1073818 w 2784451"/>
                <a:gd name="connsiteY1064" fmla="*/ 727695 h 1894973"/>
                <a:gd name="connsiteX1065" fmla="*/ 2684546 w 2784451"/>
                <a:gd name="connsiteY1065" fmla="*/ 705136 h 1894973"/>
                <a:gd name="connsiteX1066" fmla="*/ 2692925 w 2784451"/>
                <a:gd name="connsiteY1066" fmla="*/ 709648 h 1894973"/>
                <a:gd name="connsiteX1067" fmla="*/ 2702594 w 2784451"/>
                <a:gd name="connsiteY1067" fmla="*/ 708359 h 1894973"/>
                <a:gd name="connsiteX1068" fmla="*/ 2708395 w 2784451"/>
                <a:gd name="connsiteY1068" fmla="*/ 711582 h 1894973"/>
                <a:gd name="connsiteX1069" fmla="*/ 2685835 w 2784451"/>
                <a:gd name="connsiteY1069" fmla="*/ 738008 h 1894973"/>
                <a:gd name="connsiteX1070" fmla="*/ 2674878 w 2784451"/>
                <a:gd name="connsiteY1070" fmla="*/ 739942 h 1894973"/>
                <a:gd name="connsiteX1071" fmla="*/ 2667143 w 2784451"/>
                <a:gd name="connsiteY1071" fmla="*/ 737364 h 1894973"/>
                <a:gd name="connsiteX1072" fmla="*/ 2657475 w 2784451"/>
                <a:gd name="connsiteY1072" fmla="*/ 727695 h 1894973"/>
                <a:gd name="connsiteX1073" fmla="*/ 2656186 w 2784451"/>
                <a:gd name="connsiteY1073" fmla="*/ 722539 h 1894973"/>
                <a:gd name="connsiteX1074" fmla="*/ 2661987 w 2784451"/>
                <a:gd name="connsiteY1074" fmla="*/ 714160 h 1894973"/>
                <a:gd name="connsiteX1075" fmla="*/ 2672944 w 2784451"/>
                <a:gd name="connsiteY1075" fmla="*/ 705781 h 1894973"/>
                <a:gd name="connsiteX1076" fmla="*/ 2684546 w 2784451"/>
                <a:gd name="connsiteY1076" fmla="*/ 705136 h 1894973"/>
                <a:gd name="connsiteX1077" fmla="*/ 1295543 w 2784451"/>
                <a:gd name="connsiteY1077" fmla="*/ 753477 h 1894973"/>
                <a:gd name="connsiteX1078" fmla="*/ 1297477 w 2784451"/>
                <a:gd name="connsiteY1078" fmla="*/ 779259 h 1894973"/>
                <a:gd name="connsiteX1079" fmla="*/ 1277496 w 2784451"/>
                <a:gd name="connsiteY1079" fmla="*/ 797951 h 1894973"/>
                <a:gd name="connsiteX1080" fmla="*/ 1266539 w 2784451"/>
                <a:gd name="connsiteY1080" fmla="*/ 794084 h 1894973"/>
                <a:gd name="connsiteX1081" fmla="*/ 1272984 w 2784451"/>
                <a:gd name="connsiteY1081" fmla="*/ 786350 h 1894973"/>
                <a:gd name="connsiteX1082" fmla="*/ 1276207 w 2784451"/>
                <a:gd name="connsiteY1082" fmla="*/ 779259 h 1894973"/>
                <a:gd name="connsiteX1083" fmla="*/ 1273629 w 2784451"/>
                <a:gd name="connsiteY1083" fmla="*/ 774748 h 1894973"/>
                <a:gd name="connsiteX1084" fmla="*/ 1240757 w 2784451"/>
                <a:gd name="connsiteY1084" fmla="*/ 756700 h 1894973"/>
                <a:gd name="connsiteX1085" fmla="*/ 1210463 w 2784451"/>
                <a:gd name="connsiteY1085" fmla="*/ 761212 h 1894973"/>
                <a:gd name="connsiteX1086" fmla="*/ 1197572 w 2784451"/>
                <a:gd name="connsiteY1086" fmla="*/ 768302 h 1894973"/>
                <a:gd name="connsiteX1087" fmla="*/ 1182103 w 2784451"/>
                <a:gd name="connsiteY1087" fmla="*/ 770236 h 1894973"/>
                <a:gd name="connsiteX1088" fmla="*/ 1169856 w 2784451"/>
                <a:gd name="connsiteY1088" fmla="*/ 766368 h 1894973"/>
                <a:gd name="connsiteX1089" fmla="*/ 1164055 w 2784451"/>
                <a:gd name="connsiteY1089" fmla="*/ 757989 h 1894973"/>
                <a:gd name="connsiteX1090" fmla="*/ 1169212 w 2784451"/>
                <a:gd name="connsiteY1090" fmla="*/ 751544 h 1894973"/>
                <a:gd name="connsiteX1091" fmla="*/ 1185326 w 2784451"/>
                <a:gd name="connsiteY1091" fmla="*/ 750899 h 1894973"/>
                <a:gd name="connsiteX1092" fmla="*/ 1206596 w 2784451"/>
                <a:gd name="connsiteY1092" fmla="*/ 743165 h 1894973"/>
                <a:gd name="connsiteX1093" fmla="*/ 1213041 w 2784451"/>
                <a:gd name="connsiteY1093" fmla="*/ 734786 h 1894973"/>
                <a:gd name="connsiteX1094" fmla="*/ 1214330 w 2784451"/>
                <a:gd name="connsiteY1094" fmla="*/ 729629 h 1894973"/>
                <a:gd name="connsiteX1095" fmla="*/ 1227221 w 2784451"/>
                <a:gd name="connsiteY1095" fmla="*/ 725762 h 1894973"/>
                <a:gd name="connsiteX1096" fmla="*/ 1231733 w 2784451"/>
                <a:gd name="connsiteY1096" fmla="*/ 718027 h 1894973"/>
                <a:gd name="connsiteX1097" fmla="*/ 1232378 w 2784451"/>
                <a:gd name="connsiteY1097" fmla="*/ 709004 h 1894973"/>
                <a:gd name="connsiteX1098" fmla="*/ 1223998 w 2784451"/>
                <a:gd name="connsiteY1098" fmla="*/ 698046 h 1894973"/>
                <a:gd name="connsiteX1099" fmla="*/ 1220776 w 2784451"/>
                <a:gd name="connsiteY1099" fmla="*/ 685800 h 1894973"/>
                <a:gd name="connsiteX1100" fmla="*/ 1231733 w 2784451"/>
                <a:gd name="connsiteY1100" fmla="*/ 679999 h 1894973"/>
                <a:gd name="connsiteX1101" fmla="*/ 1249780 w 2784451"/>
                <a:gd name="connsiteY1101" fmla="*/ 683866 h 1894973"/>
                <a:gd name="connsiteX1102" fmla="*/ 1267828 w 2784451"/>
                <a:gd name="connsiteY1102" fmla="*/ 693534 h 1894973"/>
                <a:gd name="connsiteX1103" fmla="*/ 1280719 w 2784451"/>
                <a:gd name="connsiteY1103" fmla="*/ 706425 h 1894973"/>
                <a:gd name="connsiteX1104" fmla="*/ 1279430 w 2784451"/>
                <a:gd name="connsiteY1104" fmla="*/ 713516 h 1894973"/>
                <a:gd name="connsiteX1105" fmla="*/ 1270406 w 2784451"/>
                <a:gd name="connsiteY1105" fmla="*/ 714804 h 1894973"/>
                <a:gd name="connsiteX1106" fmla="*/ 1254937 w 2784451"/>
                <a:gd name="connsiteY1106" fmla="*/ 725118 h 1894973"/>
                <a:gd name="connsiteX1107" fmla="*/ 1253003 w 2784451"/>
                <a:gd name="connsiteY1107" fmla="*/ 730918 h 1894973"/>
                <a:gd name="connsiteX1108" fmla="*/ 1254937 w 2784451"/>
                <a:gd name="connsiteY1108" fmla="*/ 743809 h 1894973"/>
                <a:gd name="connsiteX1109" fmla="*/ 1261382 w 2784451"/>
                <a:gd name="connsiteY1109" fmla="*/ 746388 h 1894973"/>
                <a:gd name="connsiteX1110" fmla="*/ 1276207 w 2784451"/>
                <a:gd name="connsiteY1110" fmla="*/ 746388 h 1894973"/>
                <a:gd name="connsiteX1111" fmla="*/ 1295543 w 2784451"/>
                <a:gd name="connsiteY1111" fmla="*/ 753477 h 1894973"/>
                <a:gd name="connsiteX1112" fmla="*/ 1019676 w 2784451"/>
                <a:gd name="connsiteY1112" fmla="*/ 687734 h 1894973"/>
                <a:gd name="connsiteX1113" fmla="*/ 1022255 w 2784451"/>
                <a:gd name="connsiteY1113" fmla="*/ 705781 h 1894973"/>
                <a:gd name="connsiteX1114" fmla="*/ 1019032 w 2784451"/>
                <a:gd name="connsiteY1114" fmla="*/ 722539 h 1894973"/>
                <a:gd name="connsiteX1115" fmla="*/ 1011297 w 2784451"/>
                <a:gd name="connsiteY1115" fmla="*/ 738008 h 1894973"/>
                <a:gd name="connsiteX1116" fmla="*/ 999051 w 2784451"/>
                <a:gd name="connsiteY1116" fmla="*/ 748321 h 1894973"/>
                <a:gd name="connsiteX1117" fmla="*/ 984226 w 2784451"/>
                <a:gd name="connsiteY1117" fmla="*/ 752189 h 1894973"/>
                <a:gd name="connsiteX1118" fmla="*/ 975847 w 2784451"/>
                <a:gd name="connsiteY1118" fmla="*/ 748966 h 1894973"/>
                <a:gd name="connsiteX1119" fmla="*/ 969402 w 2784451"/>
                <a:gd name="connsiteY1119" fmla="*/ 743165 h 1894973"/>
                <a:gd name="connsiteX1120" fmla="*/ 960378 w 2784451"/>
                <a:gd name="connsiteY1120" fmla="*/ 740586 h 1894973"/>
                <a:gd name="connsiteX1121" fmla="*/ 927506 w 2784451"/>
                <a:gd name="connsiteY1121" fmla="*/ 747677 h 1894973"/>
                <a:gd name="connsiteX1122" fmla="*/ 914615 w 2784451"/>
                <a:gd name="connsiteY1122" fmla="*/ 748321 h 1894973"/>
                <a:gd name="connsiteX1123" fmla="*/ 914615 w 2784451"/>
                <a:gd name="connsiteY1123" fmla="*/ 740586 h 1894973"/>
                <a:gd name="connsiteX1124" fmla="*/ 924928 w 2784451"/>
                <a:gd name="connsiteY1124" fmla="*/ 731563 h 1894973"/>
                <a:gd name="connsiteX1125" fmla="*/ 942975 w 2784451"/>
                <a:gd name="connsiteY1125" fmla="*/ 701914 h 1894973"/>
                <a:gd name="connsiteX1126" fmla="*/ 957155 w 2784451"/>
                <a:gd name="connsiteY1126" fmla="*/ 689023 h 1894973"/>
                <a:gd name="connsiteX1127" fmla="*/ 973269 w 2784451"/>
                <a:gd name="connsiteY1127" fmla="*/ 692245 h 1894973"/>
                <a:gd name="connsiteX1128" fmla="*/ 981648 w 2784451"/>
                <a:gd name="connsiteY1128" fmla="*/ 692245 h 1894973"/>
                <a:gd name="connsiteX1129" fmla="*/ 985515 w 2784451"/>
                <a:gd name="connsiteY1129" fmla="*/ 684511 h 1894973"/>
                <a:gd name="connsiteX1130" fmla="*/ 990027 w 2784451"/>
                <a:gd name="connsiteY1130" fmla="*/ 668397 h 1894973"/>
                <a:gd name="connsiteX1131" fmla="*/ 1000340 w 2784451"/>
                <a:gd name="connsiteY1131" fmla="*/ 665819 h 1894973"/>
                <a:gd name="connsiteX1132" fmla="*/ 1011297 w 2784451"/>
                <a:gd name="connsiteY1132" fmla="*/ 673554 h 1894973"/>
                <a:gd name="connsiteX1133" fmla="*/ 1019676 w 2784451"/>
                <a:gd name="connsiteY1133" fmla="*/ 687734 h 1894973"/>
                <a:gd name="connsiteX1134" fmla="*/ 1180169 w 2784451"/>
                <a:gd name="connsiteY1134" fmla="*/ 681288 h 1894973"/>
                <a:gd name="connsiteX1135" fmla="*/ 1171145 w 2784451"/>
                <a:gd name="connsiteY1135" fmla="*/ 685155 h 1894973"/>
                <a:gd name="connsiteX1136" fmla="*/ 1158254 w 2784451"/>
                <a:gd name="connsiteY1136" fmla="*/ 685155 h 1894973"/>
                <a:gd name="connsiteX1137" fmla="*/ 1153098 w 2784451"/>
                <a:gd name="connsiteY1137" fmla="*/ 673554 h 1894973"/>
                <a:gd name="connsiteX1138" fmla="*/ 1155676 w 2784451"/>
                <a:gd name="connsiteY1138" fmla="*/ 661952 h 1894973"/>
                <a:gd name="connsiteX1139" fmla="*/ 1163411 w 2784451"/>
                <a:gd name="connsiteY1139" fmla="*/ 657440 h 1894973"/>
                <a:gd name="connsiteX1140" fmla="*/ 1180814 w 2784451"/>
                <a:gd name="connsiteY1140" fmla="*/ 657440 h 1894973"/>
                <a:gd name="connsiteX1141" fmla="*/ 1186615 w 2784451"/>
                <a:gd name="connsiteY1141" fmla="*/ 660018 h 1894973"/>
                <a:gd name="connsiteX1142" fmla="*/ 1187259 w 2784451"/>
                <a:gd name="connsiteY1142" fmla="*/ 665175 h 1894973"/>
                <a:gd name="connsiteX1143" fmla="*/ 1184036 w 2784451"/>
                <a:gd name="connsiteY1143" fmla="*/ 678066 h 1894973"/>
                <a:gd name="connsiteX1144" fmla="*/ 1180169 w 2784451"/>
                <a:gd name="connsiteY1144" fmla="*/ 681288 h 1894973"/>
                <a:gd name="connsiteX1145" fmla="*/ 1210463 w 2784451"/>
                <a:gd name="connsiteY1145" fmla="*/ 615544 h 1894973"/>
                <a:gd name="connsiteX1146" fmla="*/ 1214330 w 2784451"/>
                <a:gd name="connsiteY1146" fmla="*/ 620701 h 1894973"/>
                <a:gd name="connsiteX1147" fmla="*/ 1222709 w 2784451"/>
                <a:gd name="connsiteY1147" fmla="*/ 625212 h 1894973"/>
                <a:gd name="connsiteX1148" fmla="*/ 1234956 w 2784451"/>
                <a:gd name="connsiteY1148" fmla="*/ 654217 h 1894973"/>
                <a:gd name="connsiteX1149" fmla="*/ 1231088 w 2784451"/>
                <a:gd name="connsiteY1149" fmla="*/ 661307 h 1894973"/>
                <a:gd name="connsiteX1150" fmla="*/ 1214975 w 2784451"/>
                <a:gd name="connsiteY1150" fmla="*/ 655506 h 1894973"/>
                <a:gd name="connsiteX1151" fmla="*/ 1211108 w 2784451"/>
                <a:gd name="connsiteY1151" fmla="*/ 642615 h 1894973"/>
                <a:gd name="connsiteX1152" fmla="*/ 1202084 w 2784451"/>
                <a:gd name="connsiteY1152" fmla="*/ 625857 h 1894973"/>
                <a:gd name="connsiteX1153" fmla="*/ 1195638 w 2784451"/>
                <a:gd name="connsiteY1153" fmla="*/ 617478 h 1894973"/>
                <a:gd name="connsiteX1154" fmla="*/ 1210463 w 2784451"/>
                <a:gd name="connsiteY1154" fmla="*/ 615544 h 1894973"/>
                <a:gd name="connsiteX1155" fmla="*/ 1146653 w 2784451"/>
                <a:gd name="connsiteY1155" fmla="*/ 619411 h 1894973"/>
                <a:gd name="connsiteX1156" fmla="*/ 1144719 w 2784451"/>
                <a:gd name="connsiteY1156" fmla="*/ 635525 h 1894973"/>
                <a:gd name="connsiteX1157" fmla="*/ 1139563 w 2784451"/>
                <a:gd name="connsiteY1157" fmla="*/ 632302 h 1894973"/>
                <a:gd name="connsiteX1158" fmla="*/ 1131828 w 2784451"/>
                <a:gd name="connsiteY1158" fmla="*/ 614899 h 1894973"/>
                <a:gd name="connsiteX1159" fmla="*/ 1136340 w 2784451"/>
                <a:gd name="connsiteY1159" fmla="*/ 603942 h 1894973"/>
                <a:gd name="connsiteX1160" fmla="*/ 1149875 w 2784451"/>
                <a:gd name="connsiteY1160" fmla="*/ 594919 h 1894973"/>
                <a:gd name="connsiteX1161" fmla="*/ 1151164 w 2784451"/>
                <a:gd name="connsiteY1161" fmla="*/ 600075 h 1894973"/>
                <a:gd name="connsiteX1162" fmla="*/ 1146653 w 2784451"/>
                <a:gd name="connsiteY1162" fmla="*/ 619411 h 1894973"/>
                <a:gd name="connsiteX1163" fmla="*/ 1194349 w 2784451"/>
                <a:gd name="connsiteY1163" fmla="*/ 606520 h 1894973"/>
                <a:gd name="connsiteX1164" fmla="*/ 1188548 w 2784451"/>
                <a:gd name="connsiteY1164" fmla="*/ 611677 h 1894973"/>
                <a:gd name="connsiteX1165" fmla="*/ 1182103 w 2784451"/>
                <a:gd name="connsiteY1165" fmla="*/ 602008 h 1894973"/>
                <a:gd name="connsiteX1166" fmla="*/ 1183392 w 2784451"/>
                <a:gd name="connsiteY1166" fmla="*/ 594919 h 1894973"/>
                <a:gd name="connsiteX1167" fmla="*/ 1182747 w 2784451"/>
                <a:gd name="connsiteY1167" fmla="*/ 579449 h 1894973"/>
                <a:gd name="connsiteX1168" fmla="*/ 1176302 w 2784451"/>
                <a:gd name="connsiteY1168" fmla="*/ 571715 h 1894973"/>
                <a:gd name="connsiteX1169" fmla="*/ 1180814 w 2784451"/>
                <a:gd name="connsiteY1169" fmla="*/ 568492 h 1894973"/>
                <a:gd name="connsiteX1170" fmla="*/ 1187259 w 2784451"/>
                <a:gd name="connsiteY1170" fmla="*/ 570426 h 1894973"/>
                <a:gd name="connsiteX1171" fmla="*/ 1195638 w 2784451"/>
                <a:gd name="connsiteY1171" fmla="*/ 577516 h 1894973"/>
                <a:gd name="connsiteX1172" fmla="*/ 1204017 w 2784451"/>
                <a:gd name="connsiteY1172" fmla="*/ 588473 h 1894973"/>
                <a:gd name="connsiteX1173" fmla="*/ 1204662 w 2784451"/>
                <a:gd name="connsiteY1173" fmla="*/ 605876 h 1894973"/>
                <a:gd name="connsiteX1174" fmla="*/ 1194349 w 2784451"/>
                <a:gd name="connsiteY1174" fmla="*/ 606520 h 1894973"/>
                <a:gd name="connsiteX1175" fmla="*/ 1102823 w 2784451"/>
                <a:gd name="connsiteY1175" fmla="*/ 577516 h 1894973"/>
                <a:gd name="connsiteX1176" fmla="*/ 1109913 w 2784451"/>
                <a:gd name="connsiteY1176" fmla="*/ 581383 h 1894973"/>
                <a:gd name="connsiteX1177" fmla="*/ 1111847 w 2784451"/>
                <a:gd name="connsiteY1177" fmla="*/ 587184 h 1894973"/>
                <a:gd name="connsiteX1178" fmla="*/ 1109913 w 2784451"/>
                <a:gd name="connsiteY1178" fmla="*/ 604587 h 1894973"/>
                <a:gd name="connsiteX1179" fmla="*/ 1097022 w 2784451"/>
                <a:gd name="connsiteY1179" fmla="*/ 614899 h 1894973"/>
                <a:gd name="connsiteX1180" fmla="*/ 1077686 w 2784451"/>
                <a:gd name="connsiteY1180" fmla="*/ 619411 h 1894973"/>
                <a:gd name="connsiteX1181" fmla="*/ 1075752 w 2784451"/>
                <a:gd name="connsiteY1181" fmla="*/ 627146 h 1894973"/>
                <a:gd name="connsiteX1182" fmla="*/ 1077686 w 2784451"/>
                <a:gd name="connsiteY1182" fmla="*/ 634881 h 1894973"/>
                <a:gd name="connsiteX1183" fmla="*/ 1076397 w 2784451"/>
                <a:gd name="connsiteY1183" fmla="*/ 638103 h 1894973"/>
                <a:gd name="connsiteX1184" fmla="*/ 1057705 w 2784451"/>
                <a:gd name="connsiteY1184" fmla="*/ 642615 h 1894973"/>
                <a:gd name="connsiteX1185" fmla="*/ 1059638 w 2784451"/>
                <a:gd name="connsiteY1185" fmla="*/ 634881 h 1894973"/>
                <a:gd name="connsiteX1186" fmla="*/ 1066728 w 2784451"/>
                <a:gd name="connsiteY1186" fmla="*/ 618122 h 1894973"/>
                <a:gd name="connsiteX1187" fmla="*/ 1069307 w 2784451"/>
                <a:gd name="connsiteY1187" fmla="*/ 591696 h 1894973"/>
                <a:gd name="connsiteX1188" fmla="*/ 1080264 w 2784451"/>
                <a:gd name="connsiteY1188" fmla="*/ 587184 h 1894973"/>
                <a:gd name="connsiteX1189" fmla="*/ 1079619 w 2784451"/>
                <a:gd name="connsiteY1189" fmla="*/ 580094 h 1894973"/>
                <a:gd name="connsiteX1190" fmla="*/ 1073818 w 2784451"/>
                <a:gd name="connsiteY1190" fmla="*/ 582028 h 1894973"/>
                <a:gd name="connsiteX1191" fmla="*/ 1046103 w 2784451"/>
                <a:gd name="connsiteY1191" fmla="*/ 583317 h 1894973"/>
                <a:gd name="connsiteX1192" fmla="*/ 1035790 w 2784451"/>
                <a:gd name="connsiteY1192" fmla="*/ 582672 h 1894973"/>
                <a:gd name="connsiteX1193" fmla="*/ 1028700 w 2784451"/>
                <a:gd name="connsiteY1193" fmla="*/ 579449 h 1894973"/>
                <a:gd name="connsiteX1194" fmla="*/ 1028056 w 2784451"/>
                <a:gd name="connsiteY1194" fmla="*/ 573649 h 1894973"/>
                <a:gd name="connsiteX1195" fmla="*/ 1039013 w 2784451"/>
                <a:gd name="connsiteY1195" fmla="*/ 567847 h 1894973"/>
                <a:gd name="connsiteX1196" fmla="*/ 1044169 w 2784451"/>
                <a:gd name="connsiteY1196" fmla="*/ 560113 h 1894973"/>
                <a:gd name="connsiteX1197" fmla="*/ 1053838 w 2784451"/>
                <a:gd name="connsiteY1197" fmla="*/ 554312 h 1894973"/>
                <a:gd name="connsiteX1198" fmla="*/ 1058349 w 2784451"/>
                <a:gd name="connsiteY1198" fmla="*/ 549156 h 1894973"/>
                <a:gd name="connsiteX1199" fmla="*/ 1065439 w 2784451"/>
                <a:gd name="connsiteY1199" fmla="*/ 546577 h 1894973"/>
                <a:gd name="connsiteX1200" fmla="*/ 1083487 w 2784451"/>
                <a:gd name="connsiteY1200" fmla="*/ 550445 h 1894973"/>
                <a:gd name="connsiteX1201" fmla="*/ 1092510 w 2784451"/>
                <a:gd name="connsiteY1201" fmla="*/ 559468 h 1894973"/>
                <a:gd name="connsiteX1202" fmla="*/ 1095089 w 2784451"/>
                <a:gd name="connsiteY1202" fmla="*/ 573004 h 1894973"/>
                <a:gd name="connsiteX1203" fmla="*/ 1102823 w 2784451"/>
                <a:gd name="connsiteY1203" fmla="*/ 577516 h 1894973"/>
                <a:gd name="connsiteX1204" fmla="*/ 1075108 w 2784451"/>
                <a:gd name="connsiteY1204" fmla="*/ 505326 h 1894973"/>
                <a:gd name="connsiteX1205" fmla="*/ 1084131 w 2784451"/>
                <a:gd name="connsiteY1205" fmla="*/ 509194 h 1894973"/>
                <a:gd name="connsiteX1206" fmla="*/ 1097022 w 2784451"/>
                <a:gd name="connsiteY1206" fmla="*/ 508549 h 1894973"/>
                <a:gd name="connsiteX1207" fmla="*/ 1106046 w 2784451"/>
                <a:gd name="connsiteY1207" fmla="*/ 511127 h 1894973"/>
                <a:gd name="connsiteX1208" fmla="*/ 1113136 w 2784451"/>
                <a:gd name="connsiteY1208" fmla="*/ 522085 h 1894973"/>
                <a:gd name="connsiteX1209" fmla="*/ 1113781 w 2784451"/>
                <a:gd name="connsiteY1209" fmla="*/ 540776 h 1894973"/>
                <a:gd name="connsiteX1210" fmla="*/ 1104757 w 2784451"/>
                <a:gd name="connsiteY1210" fmla="*/ 547867 h 1894973"/>
                <a:gd name="connsiteX1211" fmla="*/ 1098956 w 2784451"/>
                <a:gd name="connsiteY1211" fmla="*/ 545288 h 1894973"/>
                <a:gd name="connsiteX1212" fmla="*/ 1089932 w 2784451"/>
                <a:gd name="connsiteY1212" fmla="*/ 535620 h 1894973"/>
                <a:gd name="connsiteX1213" fmla="*/ 1085420 w 2784451"/>
                <a:gd name="connsiteY1213" fmla="*/ 532397 h 1894973"/>
                <a:gd name="connsiteX1214" fmla="*/ 1075108 w 2784451"/>
                <a:gd name="connsiteY1214" fmla="*/ 534976 h 1894973"/>
                <a:gd name="connsiteX1215" fmla="*/ 1073818 w 2784451"/>
                <a:gd name="connsiteY1215" fmla="*/ 529174 h 1894973"/>
                <a:gd name="connsiteX1216" fmla="*/ 1064795 w 2784451"/>
                <a:gd name="connsiteY1216" fmla="*/ 527885 h 1894973"/>
                <a:gd name="connsiteX1217" fmla="*/ 1063506 w 2784451"/>
                <a:gd name="connsiteY1217" fmla="*/ 524663 h 1894973"/>
                <a:gd name="connsiteX1218" fmla="*/ 1070596 w 2784451"/>
                <a:gd name="connsiteY1218" fmla="*/ 519506 h 1894973"/>
                <a:gd name="connsiteX1219" fmla="*/ 1058994 w 2784451"/>
                <a:gd name="connsiteY1219" fmla="*/ 516928 h 1894973"/>
                <a:gd name="connsiteX1220" fmla="*/ 1060927 w 2784451"/>
                <a:gd name="connsiteY1220" fmla="*/ 511127 h 1894973"/>
                <a:gd name="connsiteX1221" fmla="*/ 1068662 w 2784451"/>
                <a:gd name="connsiteY1221" fmla="*/ 505971 h 1894973"/>
                <a:gd name="connsiteX1222" fmla="*/ 1075108 w 2784451"/>
                <a:gd name="connsiteY1222" fmla="*/ 505326 h 1894973"/>
                <a:gd name="connsiteX1223" fmla="*/ 954577 w 2784451"/>
                <a:gd name="connsiteY1223" fmla="*/ 460852 h 1894973"/>
                <a:gd name="connsiteX1224" fmla="*/ 954577 w 2784451"/>
                <a:gd name="connsiteY1224" fmla="*/ 482767 h 1894973"/>
                <a:gd name="connsiteX1225" fmla="*/ 944264 w 2784451"/>
                <a:gd name="connsiteY1225" fmla="*/ 475677 h 1894973"/>
                <a:gd name="connsiteX1226" fmla="*/ 938463 w 2784451"/>
                <a:gd name="connsiteY1226" fmla="*/ 466653 h 1894973"/>
                <a:gd name="connsiteX1227" fmla="*/ 939108 w 2784451"/>
                <a:gd name="connsiteY1227" fmla="*/ 456341 h 1894973"/>
                <a:gd name="connsiteX1228" fmla="*/ 950065 w 2784451"/>
                <a:gd name="connsiteY1228" fmla="*/ 452473 h 1894973"/>
                <a:gd name="connsiteX1229" fmla="*/ 954577 w 2784451"/>
                <a:gd name="connsiteY1229" fmla="*/ 460852 h 1894973"/>
                <a:gd name="connsiteX1230" fmla="*/ 1121515 w 2784451"/>
                <a:gd name="connsiteY1230" fmla="*/ 449895 h 1894973"/>
                <a:gd name="connsiteX1231" fmla="*/ 1131183 w 2784451"/>
                <a:gd name="connsiteY1231" fmla="*/ 455696 h 1894973"/>
                <a:gd name="connsiteX1232" fmla="*/ 1139563 w 2784451"/>
                <a:gd name="connsiteY1232" fmla="*/ 453118 h 1894973"/>
                <a:gd name="connsiteX1233" fmla="*/ 1149875 w 2784451"/>
                <a:gd name="connsiteY1233" fmla="*/ 447961 h 1894973"/>
                <a:gd name="connsiteX1234" fmla="*/ 1155676 w 2784451"/>
                <a:gd name="connsiteY1234" fmla="*/ 451184 h 1894973"/>
                <a:gd name="connsiteX1235" fmla="*/ 1158254 w 2784451"/>
                <a:gd name="connsiteY1235" fmla="*/ 456341 h 1894973"/>
                <a:gd name="connsiteX1236" fmla="*/ 1169212 w 2784451"/>
                <a:gd name="connsiteY1236" fmla="*/ 454407 h 1894973"/>
                <a:gd name="connsiteX1237" fmla="*/ 1171790 w 2784451"/>
                <a:gd name="connsiteY1237" fmla="*/ 462786 h 1894973"/>
                <a:gd name="connsiteX1238" fmla="*/ 1164700 w 2784451"/>
                <a:gd name="connsiteY1238" fmla="*/ 469876 h 1894973"/>
                <a:gd name="connsiteX1239" fmla="*/ 1155676 w 2784451"/>
                <a:gd name="connsiteY1239" fmla="*/ 470521 h 1894973"/>
                <a:gd name="connsiteX1240" fmla="*/ 1151809 w 2784451"/>
                <a:gd name="connsiteY1240" fmla="*/ 475033 h 1894973"/>
                <a:gd name="connsiteX1241" fmla="*/ 1151809 w 2784451"/>
                <a:gd name="connsiteY1241" fmla="*/ 481478 h 1894973"/>
                <a:gd name="connsiteX1242" fmla="*/ 1162766 w 2784451"/>
                <a:gd name="connsiteY1242" fmla="*/ 493080 h 1894973"/>
                <a:gd name="connsiteX1243" fmla="*/ 1172435 w 2784451"/>
                <a:gd name="connsiteY1243" fmla="*/ 497592 h 1894973"/>
                <a:gd name="connsiteX1244" fmla="*/ 1182747 w 2784451"/>
                <a:gd name="connsiteY1244" fmla="*/ 498236 h 1894973"/>
                <a:gd name="connsiteX1245" fmla="*/ 1188548 w 2784451"/>
                <a:gd name="connsiteY1245" fmla="*/ 506615 h 1894973"/>
                <a:gd name="connsiteX1246" fmla="*/ 1191771 w 2784451"/>
                <a:gd name="connsiteY1246" fmla="*/ 517573 h 1894973"/>
                <a:gd name="connsiteX1247" fmla="*/ 1196927 w 2784451"/>
                <a:gd name="connsiteY1247" fmla="*/ 524663 h 1894973"/>
                <a:gd name="connsiteX1248" fmla="*/ 1198861 w 2784451"/>
                <a:gd name="connsiteY1248" fmla="*/ 534331 h 1894973"/>
                <a:gd name="connsiteX1249" fmla="*/ 1194994 w 2784451"/>
                <a:gd name="connsiteY1249" fmla="*/ 546577 h 1894973"/>
                <a:gd name="connsiteX1250" fmla="*/ 1176302 w 2784451"/>
                <a:gd name="connsiteY1250" fmla="*/ 543355 h 1894973"/>
                <a:gd name="connsiteX1251" fmla="*/ 1167278 w 2784451"/>
                <a:gd name="connsiteY1251" fmla="*/ 529174 h 1894973"/>
                <a:gd name="connsiteX1252" fmla="*/ 1167278 w 2784451"/>
                <a:gd name="connsiteY1252" fmla="*/ 518217 h 1894973"/>
                <a:gd name="connsiteX1253" fmla="*/ 1169212 w 2784451"/>
                <a:gd name="connsiteY1253" fmla="*/ 512416 h 1894973"/>
                <a:gd name="connsiteX1254" fmla="*/ 1162766 w 2784451"/>
                <a:gd name="connsiteY1254" fmla="*/ 510483 h 1894973"/>
                <a:gd name="connsiteX1255" fmla="*/ 1136340 w 2784451"/>
                <a:gd name="connsiteY1255" fmla="*/ 505971 h 1894973"/>
                <a:gd name="connsiteX1256" fmla="*/ 1130539 w 2784451"/>
                <a:gd name="connsiteY1256" fmla="*/ 500815 h 1894973"/>
                <a:gd name="connsiteX1257" fmla="*/ 1117003 w 2784451"/>
                <a:gd name="connsiteY1257" fmla="*/ 498881 h 1894973"/>
                <a:gd name="connsiteX1258" fmla="*/ 1106691 w 2784451"/>
                <a:gd name="connsiteY1258" fmla="*/ 491791 h 1894973"/>
                <a:gd name="connsiteX1259" fmla="*/ 1101534 w 2784451"/>
                <a:gd name="connsiteY1259" fmla="*/ 485345 h 1894973"/>
                <a:gd name="connsiteX1260" fmla="*/ 1090577 w 2784451"/>
                <a:gd name="connsiteY1260" fmla="*/ 459563 h 1894973"/>
                <a:gd name="connsiteX1261" fmla="*/ 1097022 w 2784451"/>
                <a:gd name="connsiteY1261" fmla="*/ 449251 h 1894973"/>
                <a:gd name="connsiteX1262" fmla="*/ 1109913 w 2784451"/>
                <a:gd name="connsiteY1262" fmla="*/ 445383 h 1894973"/>
                <a:gd name="connsiteX1263" fmla="*/ 1121515 w 2784451"/>
                <a:gd name="connsiteY1263" fmla="*/ 449895 h 1894973"/>
                <a:gd name="connsiteX1264" fmla="*/ 1045458 w 2784451"/>
                <a:gd name="connsiteY1264" fmla="*/ 503393 h 1894973"/>
                <a:gd name="connsiteX1265" fmla="*/ 1041591 w 2784451"/>
                <a:gd name="connsiteY1265" fmla="*/ 513061 h 1894973"/>
                <a:gd name="connsiteX1266" fmla="*/ 1035790 w 2784451"/>
                <a:gd name="connsiteY1266" fmla="*/ 514994 h 1894973"/>
                <a:gd name="connsiteX1267" fmla="*/ 1008719 w 2784451"/>
                <a:gd name="connsiteY1267" fmla="*/ 507260 h 1894973"/>
                <a:gd name="connsiteX1268" fmla="*/ 999051 w 2784451"/>
                <a:gd name="connsiteY1268" fmla="*/ 509194 h 1894973"/>
                <a:gd name="connsiteX1269" fmla="*/ 990027 w 2784451"/>
                <a:gd name="connsiteY1269" fmla="*/ 501459 h 1894973"/>
                <a:gd name="connsiteX1270" fmla="*/ 985515 w 2784451"/>
                <a:gd name="connsiteY1270" fmla="*/ 500815 h 1894973"/>
                <a:gd name="connsiteX1271" fmla="*/ 993894 w 2784451"/>
                <a:gd name="connsiteY1271" fmla="*/ 460852 h 1894973"/>
                <a:gd name="connsiteX1272" fmla="*/ 999051 w 2784451"/>
                <a:gd name="connsiteY1272" fmla="*/ 449251 h 1894973"/>
                <a:gd name="connsiteX1273" fmla="*/ 1006141 w 2784451"/>
                <a:gd name="connsiteY1273" fmla="*/ 445383 h 1894973"/>
                <a:gd name="connsiteX1274" fmla="*/ 1018387 w 2784451"/>
                <a:gd name="connsiteY1274" fmla="*/ 441516 h 1894973"/>
                <a:gd name="connsiteX1275" fmla="*/ 1029345 w 2784451"/>
                <a:gd name="connsiteY1275" fmla="*/ 435715 h 1894973"/>
                <a:gd name="connsiteX1276" fmla="*/ 1034501 w 2784451"/>
                <a:gd name="connsiteY1276" fmla="*/ 427980 h 1894973"/>
                <a:gd name="connsiteX1277" fmla="*/ 1042236 w 2784451"/>
                <a:gd name="connsiteY1277" fmla="*/ 410578 h 1894973"/>
                <a:gd name="connsiteX1278" fmla="*/ 1060927 w 2784451"/>
                <a:gd name="connsiteY1278" fmla="*/ 398976 h 1894973"/>
                <a:gd name="connsiteX1279" fmla="*/ 1081553 w 2784451"/>
                <a:gd name="connsiteY1279" fmla="*/ 393819 h 1894973"/>
                <a:gd name="connsiteX1280" fmla="*/ 1097022 w 2784451"/>
                <a:gd name="connsiteY1280" fmla="*/ 398331 h 1894973"/>
                <a:gd name="connsiteX1281" fmla="*/ 1066084 w 2784451"/>
                <a:gd name="connsiteY1281" fmla="*/ 416378 h 1894973"/>
                <a:gd name="connsiteX1282" fmla="*/ 1058994 w 2784451"/>
                <a:gd name="connsiteY1282" fmla="*/ 426691 h 1894973"/>
                <a:gd name="connsiteX1283" fmla="*/ 1058349 w 2784451"/>
                <a:gd name="connsiteY1283" fmla="*/ 438938 h 1894973"/>
                <a:gd name="connsiteX1284" fmla="*/ 1062861 w 2784451"/>
                <a:gd name="connsiteY1284" fmla="*/ 451829 h 1894973"/>
                <a:gd name="connsiteX1285" fmla="*/ 1076397 w 2784451"/>
                <a:gd name="connsiteY1285" fmla="*/ 474388 h 1894973"/>
                <a:gd name="connsiteX1286" fmla="*/ 1065439 w 2784451"/>
                <a:gd name="connsiteY1286" fmla="*/ 478900 h 1894973"/>
                <a:gd name="connsiteX1287" fmla="*/ 1053838 w 2784451"/>
                <a:gd name="connsiteY1287" fmla="*/ 489857 h 1894973"/>
                <a:gd name="connsiteX1288" fmla="*/ 1045458 w 2784451"/>
                <a:gd name="connsiteY1288" fmla="*/ 503393 h 1894973"/>
                <a:gd name="connsiteX1289" fmla="*/ 1080909 w 2784451"/>
                <a:gd name="connsiteY1289" fmla="*/ 234616 h 1894973"/>
                <a:gd name="connsiteX1290" fmla="*/ 1071885 w 2784451"/>
                <a:gd name="connsiteY1290" fmla="*/ 241706 h 1894973"/>
                <a:gd name="connsiteX1291" fmla="*/ 1061572 w 2784451"/>
                <a:gd name="connsiteY1291" fmla="*/ 221725 h 1894973"/>
                <a:gd name="connsiteX1292" fmla="*/ 1061572 w 2784451"/>
                <a:gd name="connsiteY1292" fmla="*/ 217857 h 1894973"/>
                <a:gd name="connsiteX1293" fmla="*/ 1069307 w 2784451"/>
                <a:gd name="connsiteY1293" fmla="*/ 205611 h 1894973"/>
                <a:gd name="connsiteX1294" fmla="*/ 1075752 w 2784451"/>
                <a:gd name="connsiteY1294" fmla="*/ 208834 h 1894973"/>
                <a:gd name="connsiteX1295" fmla="*/ 1080909 w 2784451"/>
                <a:gd name="connsiteY1295" fmla="*/ 214635 h 1894973"/>
                <a:gd name="connsiteX1296" fmla="*/ 1082842 w 2784451"/>
                <a:gd name="connsiteY1296" fmla="*/ 226237 h 1894973"/>
                <a:gd name="connsiteX1297" fmla="*/ 1086065 w 2784451"/>
                <a:gd name="connsiteY1297" fmla="*/ 232038 h 1894973"/>
                <a:gd name="connsiteX1298" fmla="*/ 1080909 w 2784451"/>
                <a:gd name="connsiteY1298" fmla="*/ 234616 h 1894973"/>
                <a:gd name="connsiteX1299" fmla="*/ 966179 w 2784451"/>
                <a:gd name="connsiteY1299" fmla="*/ 141156 h 1894973"/>
                <a:gd name="connsiteX1300" fmla="*/ 968757 w 2784451"/>
                <a:gd name="connsiteY1300" fmla="*/ 148891 h 1894973"/>
                <a:gd name="connsiteX1301" fmla="*/ 959089 w 2784451"/>
                <a:gd name="connsiteY1301" fmla="*/ 157914 h 1894973"/>
                <a:gd name="connsiteX1302" fmla="*/ 942331 w 2784451"/>
                <a:gd name="connsiteY1302" fmla="*/ 162426 h 1894973"/>
                <a:gd name="connsiteX1303" fmla="*/ 944909 w 2784451"/>
                <a:gd name="connsiteY1303" fmla="*/ 155981 h 1894973"/>
                <a:gd name="connsiteX1304" fmla="*/ 935240 w 2784451"/>
                <a:gd name="connsiteY1304" fmla="*/ 146957 h 1894973"/>
                <a:gd name="connsiteX1305" fmla="*/ 946198 w 2784451"/>
                <a:gd name="connsiteY1305" fmla="*/ 140512 h 1894973"/>
                <a:gd name="connsiteX1306" fmla="*/ 937819 w 2784451"/>
                <a:gd name="connsiteY1306" fmla="*/ 134066 h 1894973"/>
                <a:gd name="connsiteX1307" fmla="*/ 950710 w 2784451"/>
                <a:gd name="connsiteY1307" fmla="*/ 123753 h 1894973"/>
                <a:gd name="connsiteX1308" fmla="*/ 957155 w 2784451"/>
                <a:gd name="connsiteY1308" fmla="*/ 129554 h 1894973"/>
                <a:gd name="connsiteX1309" fmla="*/ 959089 w 2784451"/>
                <a:gd name="connsiteY1309" fmla="*/ 134066 h 1894973"/>
                <a:gd name="connsiteX1310" fmla="*/ 964245 w 2784451"/>
                <a:gd name="connsiteY1310" fmla="*/ 136000 h 1894973"/>
                <a:gd name="connsiteX1311" fmla="*/ 966179 w 2784451"/>
                <a:gd name="connsiteY1311" fmla="*/ 141156 h 1894973"/>
                <a:gd name="connsiteX1312" fmla="*/ 2578196 w 2784451"/>
                <a:gd name="connsiteY1312" fmla="*/ 232038 h 1894973"/>
                <a:gd name="connsiteX1313" fmla="*/ 2573039 w 2784451"/>
                <a:gd name="connsiteY1313" fmla="*/ 259109 h 1894973"/>
                <a:gd name="connsiteX1314" fmla="*/ 2593665 w 2784451"/>
                <a:gd name="connsiteY1314" fmla="*/ 283602 h 1894973"/>
                <a:gd name="connsiteX1315" fmla="*/ 2603978 w 2784451"/>
                <a:gd name="connsiteY1315" fmla="*/ 315829 h 1894973"/>
                <a:gd name="connsiteX1316" fmla="*/ 2608490 w 2784451"/>
                <a:gd name="connsiteY1316" fmla="*/ 382217 h 1894973"/>
                <a:gd name="connsiteX1317" fmla="*/ 2622025 w 2784451"/>
                <a:gd name="connsiteY1317" fmla="*/ 407355 h 1894973"/>
                <a:gd name="connsiteX1318" fmla="*/ 2647162 w 2784451"/>
                <a:gd name="connsiteY1318" fmla="*/ 425402 h 1894973"/>
                <a:gd name="connsiteX1319" fmla="*/ 2669722 w 2784451"/>
                <a:gd name="connsiteY1319" fmla="*/ 449251 h 1894973"/>
                <a:gd name="connsiteX1320" fmla="*/ 2678745 w 2784451"/>
                <a:gd name="connsiteY1320" fmla="*/ 475677 h 1894973"/>
                <a:gd name="connsiteX1321" fmla="*/ 2689703 w 2784451"/>
                <a:gd name="connsiteY1321" fmla="*/ 498881 h 1894973"/>
                <a:gd name="connsiteX1322" fmla="*/ 2753513 w 2784451"/>
                <a:gd name="connsiteY1322" fmla="*/ 567847 h 1894973"/>
                <a:gd name="connsiteX1323" fmla="*/ 2767049 w 2784451"/>
                <a:gd name="connsiteY1323" fmla="*/ 602008 h 1894973"/>
                <a:gd name="connsiteX1324" fmla="*/ 2767049 w 2784451"/>
                <a:gd name="connsiteY1324" fmla="*/ 625212 h 1894973"/>
                <a:gd name="connsiteX1325" fmla="*/ 2769627 w 2784451"/>
                <a:gd name="connsiteY1325" fmla="*/ 630369 h 1894973"/>
                <a:gd name="connsiteX1326" fmla="*/ 2763181 w 2784451"/>
                <a:gd name="connsiteY1326" fmla="*/ 628435 h 1894973"/>
                <a:gd name="connsiteX1327" fmla="*/ 2721286 w 2784451"/>
                <a:gd name="connsiteY1327" fmla="*/ 629080 h 1894973"/>
                <a:gd name="connsiteX1328" fmla="*/ 2707750 w 2784451"/>
                <a:gd name="connsiteY1328" fmla="*/ 626502 h 1894973"/>
                <a:gd name="connsiteX1329" fmla="*/ 2702594 w 2784451"/>
                <a:gd name="connsiteY1329" fmla="*/ 620056 h 1894973"/>
                <a:gd name="connsiteX1330" fmla="*/ 2700016 w 2784451"/>
                <a:gd name="connsiteY1330" fmla="*/ 611032 h 1894973"/>
                <a:gd name="connsiteX1331" fmla="*/ 2693570 w 2784451"/>
                <a:gd name="connsiteY1331" fmla="*/ 598786 h 1894973"/>
                <a:gd name="connsiteX1332" fmla="*/ 2681968 w 2784451"/>
                <a:gd name="connsiteY1332" fmla="*/ 589762 h 1894973"/>
                <a:gd name="connsiteX1333" fmla="*/ 2679390 w 2784451"/>
                <a:gd name="connsiteY1333" fmla="*/ 598786 h 1894973"/>
                <a:gd name="connsiteX1334" fmla="*/ 2681323 w 2784451"/>
                <a:gd name="connsiteY1334" fmla="*/ 614255 h 1894973"/>
                <a:gd name="connsiteX1335" fmla="*/ 2683257 w 2784451"/>
                <a:gd name="connsiteY1335" fmla="*/ 620701 h 1894973"/>
                <a:gd name="connsiteX1336" fmla="*/ 2676167 w 2784451"/>
                <a:gd name="connsiteY1336" fmla="*/ 643260 h 1894973"/>
                <a:gd name="connsiteX1337" fmla="*/ 2671655 w 2784451"/>
                <a:gd name="connsiteY1337" fmla="*/ 651639 h 1894973"/>
                <a:gd name="connsiteX1338" fmla="*/ 2662632 w 2784451"/>
                <a:gd name="connsiteY1338" fmla="*/ 662596 h 1894973"/>
                <a:gd name="connsiteX1339" fmla="*/ 2623959 w 2784451"/>
                <a:gd name="connsiteY1339" fmla="*/ 692890 h 1894973"/>
                <a:gd name="connsiteX1340" fmla="*/ 2602689 w 2784451"/>
                <a:gd name="connsiteY1340" fmla="*/ 702558 h 1894973"/>
                <a:gd name="connsiteX1341" fmla="*/ 2587219 w 2784451"/>
                <a:gd name="connsiteY1341" fmla="*/ 689667 h 1894973"/>
                <a:gd name="connsiteX1342" fmla="*/ 2567883 w 2784451"/>
                <a:gd name="connsiteY1342" fmla="*/ 650350 h 1894973"/>
                <a:gd name="connsiteX1343" fmla="*/ 2551769 w 2784451"/>
                <a:gd name="connsiteY1343" fmla="*/ 643904 h 1894973"/>
                <a:gd name="connsiteX1344" fmla="*/ 2540812 w 2784451"/>
                <a:gd name="connsiteY1344" fmla="*/ 660018 h 1894973"/>
                <a:gd name="connsiteX1345" fmla="*/ 2535011 w 2784451"/>
                <a:gd name="connsiteY1345" fmla="*/ 684511 h 1894973"/>
                <a:gd name="connsiteX1346" fmla="*/ 2536300 w 2784451"/>
                <a:gd name="connsiteY1346" fmla="*/ 705781 h 1894973"/>
                <a:gd name="connsiteX1347" fmla="*/ 2545968 w 2784451"/>
                <a:gd name="connsiteY1347" fmla="*/ 727695 h 1894973"/>
                <a:gd name="connsiteX1348" fmla="*/ 2561438 w 2784451"/>
                <a:gd name="connsiteY1348" fmla="*/ 756056 h 1894973"/>
                <a:gd name="connsiteX1349" fmla="*/ 2579485 w 2784451"/>
                <a:gd name="connsiteY1349" fmla="*/ 780549 h 1894973"/>
                <a:gd name="connsiteX1350" fmla="*/ 2596243 w 2784451"/>
                <a:gd name="connsiteY1350" fmla="*/ 791506 h 1894973"/>
                <a:gd name="connsiteX1351" fmla="*/ 2607200 w 2784451"/>
                <a:gd name="connsiteY1351" fmla="*/ 806331 h 1894973"/>
                <a:gd name="connsiteX1352" fmla="*/ 2618158 w 2784451"/>
                <a:gd name="connsiteY1352" fmla="*/ 811487 h 1894973"/>
                <a:gd name="connsiteX1353" fmla="*/ 2631049 w 2784451"/>
                <a:gd name="connsiteY1353" fmla="*/ 803108 h 1894973"/>
                <a:gd name="connsiteX1354" fmla="*/ 2662632 w 2784451"/>
                <a:gd name="connsiteY1354" fmla="*/ 773459 h 1894973"/>
                <a:gd name="connsiteX1355" fmla="*/ 2684546 w 2784451"/>
                <a:gd name="connsiteY1355" fmla="*/ 770236 h 1894973"/>
                <a:gd name="connsiteX1356" fmla="*/ 2703238 w 2784451"/>
                <a:gd name="connsiteY1356" fmla="*/ 774103 h 1894973"/>
                <a:gd name="connsiteX1357" fmla="*/ 2720641 w 2784451"/>
                <a:gd name="connsiteY1357" fmla="*/ 775392 h 1894973"/>
                <a:gd name="connsiteX1358" fmla="*/ 2739333 w 2784451"/>
                <a:gd name="connsiteY1358" fmla="*/ 765080 h 1894973"/>
                <a:gd name="connsiteX1359" fmla="*/ 2738688 w 2784451"/>
                <a:gd name="connsiteY1359" fmla="*/ 789572 h 1894973"/>
                <a:gd name="connsiteX1360" fmla="*/ 2735466 w 2784451"/>
                <a:gd name="connsiteY1360" fmla="*/ 806975 h 1894973"/>
                <a:gd name="connsiteX1361" fmla="*/ 2725153 w 2784451"/>
                <a:gd name="connsiteY1361" fmla="*/ 842425 h 1894973"/>
                <a:gd name="connsiteX1362" fmla="*/ 2713551 w 2784451"/>
                <a:gd name="connsiteY1362" fmla="*/ 904302 h 1894973"/>
                <a:gd name="connsiteX1363" fmla="*/ 2705172 w 2784451"/>
                <a:gd name="connsiteY1363" fmla="*/ 918482 h 1894973"/>
                <a:gd name="connsiteX1364" fmla="*/ 2669077 w 2784451"/>
                <a:gd name="connsiteY1364" fmla="*/ 930728 h 1894973"/>
                <a:gd name="connsiteX1365" fmla="*/ 2640717 w 2784451"/>
                <a:gd name="connsiteY1365" fmla="*/ 916549 h 1894973"/>
                <a:gd name="connsiteX1366" fmla="*/ 2618158 w 2784451"/>
                <a:gd name="connsiteY1366" fmla="*/ 911392 h 1894973"/>
                <a:gd name="connsiteX1367" fmla="*/ 2599466 w 2784451"/>
                <a:gd name="connsiteY1367" fmla="*/ 952643 h 1894973"/>
                <a:gd name="connsiteX1368" fmla="*/ 2593020 w 2784451"/>
                <a:gd name="connsiteY1368" fmla="*/ 948776 h 1894973"/>
                <a:gd name="connsiteX1369" fmla="*/ 2585286 w 2784451"/>
                <a:gd name="connsiteY1369" fmla="*/ 952643 h 1894973"/>
                <a:gd name="connsiteX1370" fmla="*/ 2593020 w 2784451"/>
                <a:gd name="connsiteY1370" fmla="*/ 968757 h 1894973"/>
                <a:gd name="connsiteX1371" fmla="*/ 2599466 w 2784451"/>
                <a:gd name="connsiteY1371" fmla="*/ 986160 h 1894973"/>
                <a:gd name="connsiteX1372" fmla="*/ 2606556 w 2784451"/>
                <a:gd name="connsiteY1372" fmla="*/ 1041591 h 1894973"/>
                <a:gd name="connsiteX1373" fmla="*/ 2602044 w 2784451"/>
                <a:gd name="connsiteY1373" fmla="*/ 1051904 h 1894973"/>
                <a:gd name="connsiteX1374" fmla="*/ 2591731 w 2784451"/>
                <a:gd name="connsiteY1374" fmla="*/ 1046103 h 1894973"/>
                <a:gd name="connsiteX1375" fmla="*/ 2574973 w 2784451"/>
                <a:gd name="connsiteY1375" fmla="*/ 1028700 h 1894973"/>
                <a:gd name="connsiteX1376" fmla="*/ 2550480 w 2784451"/>
                <a:gd name="connsiteY1376" fmla="*/ 1025477 h 1894973"/>
                <a:gd name="connsiteX1377" fmla="*/ 2532433 w 2784451"/>
                <a:gd name="connsiteY1377" fmla="*/ 1015809 h 1894973"/>
                <a:gd name="connsiteX1378" fmla="*/ 2520186 w 2784451"/>
                <a:gd name="connsiteY1378" fmla="*/ 997117 h 1894973"/>
                <a:gd name="connsiteX1379" fmla="*/ 2515675 w 2784451"/>
                <a:gd name="connsiteY1379" fmla="*/ 969401 h 1894973"/>
                <a:gd name="connsiteX1380" fmla="*/ 2521475 w 2784451"/>
                <a:gd name="connsiteY1380" fmla="*/ 942975 h 1894973"/>
                <a:gd name="connsiteX1381" fmla="*/ 2535011 w 2784451"/>
                <a:gd name="connsiteY1381" fmla="*/ 917193 h 1894973"/>
                <a:gd name="connsiteX1382" fmla="*/ 2544679 w 2784451"/>
                <a:gd name="connsiteY1382" fmla="*/ 892700 h 1894973"/>
                <a:gd name="connsiteX1383" fmla="*/ 2540167 w 2784451"/>
                <a:gd name="connsiteY1383" fmla="*/ 872075 h 1894973"/>
                <a:gd name="connsiteX1384" fmla="*/ 2531788 w 2784451"/>
                <a:gd name="connsiteY1384" fmla="*/ 860473 h 1894973"/>
                <a:gd name="connsiteX1385" fmla="*/ 2515675 w 2784451"/>
                <a:gd name="connsiteY1385" fmla="*/ 825023 h 1894973"/>
                <a:gd name="connsiteX1386" fmla="*/ 2511163 w 2784451"/>
                <a:gd name="connsiteY1386" fmla="*/ 822444 h 1894973"/>
                <a:gd name="connsiteX1387" fmla="*/ 2499561 w 2784451"/>
                <a:gd name="connsiteY1387" fmla="*/ 821155 h 1894973"/>
                <a:gd name="connsiteX1388" fmla="*/ 2494404 w 2784451"/>
                <a:gd name="connsiteY1388" fmla="*/ 815999 h 1894973"/>
                <a:gd name="connsiteX1389" fmla="*/ 2494404 w 2784451"/>
                <a:gd name="connsiteY1389" fmla="*/ 809553 h 1894973"/>
                <a:gd name="connsiteX1390" fmla="*/ 2498916 w 2784451"/>
                <a:gd name="connsiteY1390" fmla="*/ 797307 h 1894973"/>
                <a:gd name="connsiteX1391" fmla="*/ 2483447 w 2784451"/>
                <a:gd name="connsiteY1391" fmla="*/ 765080 h 1894973"/>
                <a:gd name="connsiteX1392" fmla="*/ 2480869 w 2784451"/>
                <a:gd name="connsiteY1392" fmla="*/ 752833 h 1894973"/>
                <a:gd name="connsiteX1393" fmla="*/ 2481513 w 2784451"/>
                <a:gd name="connsiteY1393" fmla="*/ 745098 h 1894973"/>
                <a:gd name="connsiteX1394" fmla="*/ 2486025 w 2784451"/>
                <a:gd name="connsiteY1394" fmla="*/ 732852 h 1894973"/>
                <a:gd name="connsiteX1395" fmla="*/ 2487314 w 2784451"/>
                <a:gd name="connsiteY1395" fmla="*/ 727051 h 1894973"/>
                <a:gd name="connsiteX1396" fmla="*/ 2484736 w 2784451"/>
                <a:gd name="connsiteY1396" fmla="*/ 719961 h 1894973"/>
                <a:gd name="connsiteX1397" fmla="*/ 2480224 w 2784451"/>
                <a:gd name="connsiteY1397" fmla="*/ 714160 h 1894973"/>
                <a:gd name="connsiteX1398" fmla="*/ 2475712 w 2784451"/>
                <a:gd name="connsiteY1398" fmla="*/ 712871 h 1894973"/>
                <a:gd name="connsiteX1399" fmla="*/ 2469911 w 2784451"/>
                <a:gd name="connsiteY1399" fmla="*/ 720606 h 1894973"/>
                <a:gd name="connsiteX1400" fmla="*/ 2452509 w 2784451"/>
                <a:gd name="connsiteY1400" fmla="*/ 765080 h 1894973"/>
                <a:gd name="connsiteX1401" fmla="*/ 2445419 w 2784451"/>
                <a:gd name="connsiteY1401" fmla="*/ 774748 h 1894973"/>
                <a:gd name="connsiteX1402" fmla="*/ 2402234 w 2784451"/>
                <a:gd name="connsiteY1402" fmla="*/ 789572 h 1894973"/>
                <a:gd name="connsiteX1403" fmla="*/ 2381608 w 2784451"/>
                <a:gd name="connsiteY1403" fmla="*/ 792150 h 1894973"/>
                <a:gd name="connsiteX1404" fmla="*/ 2337779 w 2784451"/>
                <a:gd name="connsiteY1404" fmla="*/ 791506 h 1894973"/>
                <a:gd name="connsiteX1405" fmla="*/ 2321021 w 2784451"/>
                <a:gd name="connsiteY1405" fmla="*/ 796018 h 1894973"/>
                <a:gd name="connsiteX1406" fmla="*/ 2334556 w 2784451"/>
                <a:gd name="connsiteY1406" fmla="*/ 806975 h 1894973"/>
                <a:gd name="connsiteX1407" fmla="*/ 2360983 w 2784451"/>
                <a:gd name="connsiteY1407" fmla="*/ 818577 h 1894973"/>
                <a:gd name="connsiteX1408" fmla="*/ 2382253 w 2784451"/>
                <a:gd name="connsiteY1408" fmla="*/ 825023 h 1894973"/>
                <a:gd name="connsiteX1409" fmla="*/ 2382253 w 2784451"/>
                <a:gd name="connsiteY1409" fmla="*/ 832757 h 1894973"/>
                <a:gd name="connsiteX1410" fmla="*/ 2339068 w 2784451"/>
                <a:gd name="connsiteY1410" fmla="*/ 846937 h 1894973"/>
                <a:gd name="connsiteX1411" fmla="*/ 2317153 w 2784451"/>
                <a:gd name="connsiteY1411" fmla="*/ 859184 h 1894973"/>
                <a:gd name="connsiteX1412" fmla="*/ 2313286 w 2784451"/>
                <a:gd name="connsiteY1412" fmla="*/ 875942 h 1894973"/>
                <a:gd name="connsiteX1413" fmla="*/ 2322310 w 2784451"/>
                <a:gd name="connsiteY1413" fmla="*/ 883032 h 1894973"/>
                <a:gd name="connsiteX1414" fmla="*/ 2341646 w 2784451"/>
                <a:gd name="connsiteY1414" fmla="*/ 875297 h 1894973"/>
                <a:gd name="connsiteX1415" fmla="*/ 2351959 w 2784451"/>
                <a:gd name="connsiteY1415" fmla="*/ 879809 h 1894973"/>
                <a:gd name="connsiteX1416" fmla="*/ 2359049 w 2784451"/>
                <a:gd name="connsiteY1416" fmla="*/ 892055 h 1894973"/>
                <a:gd name="connsiteX1417" fmla="*/ 2356471 w 2784451"/>
                <a:gd name="connsiteY1417" fmla="*/ 895923 h 1894973"/>
                <a:gd name="connsiteX1418" fmla="*/ 2348736 w 2784451"/>
                <a:gd name="connsiteY1418" fmla="*/ 901079 h 1894973"/>
                <a:gd name="connsiteX1419" fmla="*/ 2362916 w 2784451"/>
                <a:gd name="connsiteY1419" fmla="*/ 950065 h 1894973"/>
                <a:gd name="connsiteX1420" fmla="*/ 2391921 w 2784451"/>
                <a:gd name="connsiteY1420" fmla="*/ 976492 h 1894973"/>
                <a:gd name="connsiteX1421" fmla="*/ 2424148 w 2784451"/>
                <a:gd name="connsiteY1421" fmla="*/ 997117 h 1894973"/>
                <a:gd name="connsiteX1422" fmla="*/ 2446063 w 2784451"/>
                <a:gd name="connsiteY1422" fmla="*/ 1028700 h 1894973"/>
                <a:gd name="connsiteX1423" fmla="*/ 2435106 w 2784451"/>
                <a:gd name="connsiteY1423" fmla="*/ 1026766 h 1894973"/>
                <a:gd name="connsiteX1424" fmla="*/ 2417703 w 2784451"/>
                <a:gd name="connsiteY1424" fmla="*/ 1026766 h 1894973"/>
                <a:gd name="connsiteX1425" fmla="*/ 2409969 w 2784451"/>
                <a:gd name="connsiteY1425" fmla="*/ 1028700 h 1894973"/>
                <a:gd name="connsiteX1426" fmla="*/ 2453798 w 2784451"/>
                <a:gd name="connsiteY1426" fmla="*/ 1045458 h 1894973"/>
                <a:gd name="connsiteX1427" fmla="*/ 2458954 w 2784451"/>
                <a:gd name="connsiteY1427" fmla="*/ 1058994 h 1894973"/>
                <a:gd name="connsiteX1428" fmla="*/ 2462177 w 2784451"/>
                <a:gd name="connsiteY1428" fmla="*/ 1085420 h 1894973"/>
                <a:gd name="connsiteX1429" fmla="*/ 2442196 w 2784451"/>
                <a:gd name="connsiteY1429" fmla="*/ 1103468 h 1894973"/>
                <a:gd name="connsiteX1430" fmla="*/ 2422215 w 2784451"/>
                <a:gd name="connsiteY1430" fmla="*/ 1102179 h 1894973"/>
                <a:gd name="connsiteX1431" fmla="*/ 2409969 w 2784451"/>
                <a:gd name="connsiteY1431" fmla="*/ 1105401 h 1894973"/>
                <a:gd name="connsiteX1432" fmla="*/ 2363561 w 2784451"/>
                <a:gd name="connsiteY1432" fmla="*/ 1076397 h 1894973"/>
                <a:gd name="connsiteX1433" fmla="*/ 2348736 w 2784451"/>
                <a:gd name="connsiteY1433" fmla="*/ 1071885 h 1894973"/>
                <a:gd name="connsiteX1434" fmla="*/ 2335201 w 2784451"/>
                <a:gd name="connsiteY1434" fmla="*/ 1074463 h 1894973"/>
                <a:gd name="connsiteX1435" fmla="*/ 2319087 w 2784451"/>
                <a:gd name="connsiteY1435" fmla="*/ 1082197 h 1894973"/>
                <a:gd name="connsiteX1436" fmla="*/ 2304907 w 2784451"/>
                <a:gd name="connsiteY1436" fmla="*/ 1091866 h 1894973"/>
                <a:gd name="connsiteX1437" fmla="*/ 2299106 w 2784451"/>
                <a:gd name="connsiteY1437" fmla="*/ 1101534 h 1894973"/>
                <a:gd name="connsiteX1438" fmla="*/ 2313286 w 2784451"/>
                <a:gd name="connsiteY1438" fmla="*/ 1131183 h 1894973"/>
                <a:gd name="connsiteX1439" fmla="*/ 2328111 w 2784451"/>
                <a:gd name="connsiteY1439" fmla="*/ 1134406 h 1894973"/>
                <a:gd name="connsiteX1440" fmla="*/ 2336490 w 2784451"/>
                <a:gd name="connsiteY1440" fmla="*/ 1140207 h 1894973"/>
                <a:gd name="connsiteX1441" fmla="*/ 2375163 w 2784451"/>
                <a:gd name="connsiteY1441" fmla="*/ 1129894 h 1894973"/>
                <a:gd name="connsiteX1442" fmla="*/ 2396433 w 2784451"/>
                <a:gd name="connsiteY1442" fmla="*/ 1147941 h 1894973"/>
                <a:gd name="connsiteX1443" fmla="*/ 2348092 w 2784451"/>
                <a:gd name="connsiteY1443" fmla="*/ 1192415 h 1894973"/>
                <a:gd name="connsiteX1444" fmla="*/ 2330689 w 2784451"/>
                <a:gd name="connsiteY1444" fmla="*/ 1216908 h 1894973"/>
                <a:gd name="connsiteX1445" fmla="*/ 2311997 w 2784451"/>
                <a:gd name="connsiteY1445" fmla="*/ 1208529 h 1894973"/>
                <a:gd name="connsiteX1446" fmla="*/ 2282992 w 2784451"/>
                <a:gd name="connsiteY1446" fmla="*/ 1230444 h 1894973"/>
                <a:gd name="connsiteX1447" fmla="*/ 2286215 w 2784451"/>
                <a:gd name="connsiteY1447" fmla="*/ 1252358 h 1894973"/>
                <a:gd name="connsiteX1448" fmla="*/ 2299106 w 2784451"/>
                <a:gd name="connsiteY1448" fmla="*/ 1266539 h 1894973"/>
                <a:gd name="connsiteX1449" fmla="*/ 2270746 w 2784451"/>
                <a:gd name="connsiteY1449" fmla="*/ 1266539 h 1894973"/>
                <a:gd name="connsiteX1450" fmla="*/ 2228850 w 2784451"/>
                <a:gd name="connsiteY1450" fmla="*/ 1211107 h 1894973"/>
                <a:gd name="connsiteX1451" fmla="*/ 2214670 w 2784451"/>
                <a:gd name="connsiteY1451" fmla="*/ 1182102 h 1894973"/>
                <a:gd name="connsiteX1452" fmla="*/ 2176642 w 2784451"/>
                <a:gd name="connsiteY1452" fmla="*/ 1140207 h 1894973"/>
                <a:gd name="connsiteX1453" fmla="*/ 2165040 w 2784451"/>
                <a:gd name="connsiteY1453" fmla="*/ 1142785 h 1894973"/>
                <a:gd name="connsiteX1454" fmla="*/ 2124433 w 2784451"/>
                <a:gd name="connsiteY1454" fmla="*/ 1164055 h 1894973"/>
                <a:gd name="connsiteX1455" fmla="*/ 2128301 w 2784451"/>
                <a:gd name="connsiteY1455" fmla="*/ 1176946 h 1894973"/>
                <a:gd name="connsiteX1456" fmla="*/ 2131523 w 2784451"/>
                <a:gd name="connsiteY1456" fmla="*/ 1182102 h 1894973"/>
                <a:gd name="connsiteX1457" fmla="*/ 2114765 w 2784451"/>
                <a:gd name="connsiteY1457" fmla="*/ 1176302 h 1894973"/>
                <a:gd name="connsiteX1458" fmla="*/ 2098651 w 2784451"/>
                <a:gd name="connsiteY1458" fmla="*/ 1173079 h 1894973"/>
                <a:gd name="connsiteX1459" fmla="*/ 2085116 w 2784451"/>
                <a:gd name="connsiteY1459" fmla="*/ 1165989 h 1894973"/>
                <a:gd name="connsiteX1460" fmla="*/ 2075447 w 2784451"/>
                <a:gd name="connsiteY1460" fmla="*/ 1147941 h 1894973"/>
                <a:gd name="connsiteX1461" fmla="*/ 2074158 w 2784451"/>
                <a:gd name="connsiteY1461" fmla="*/ 1129894 h 1894973"/>
                <a:gd name="connsiteX1462" fmla="*/ 2080604 w 2784451"/>
                <a:gd name="connsiteY1462" fmla="*/ 1118937 h 1894973"/>
                <a:gd name="connsiteX1463" fmla="*/ 2103163 w 2784451"/>
                <a:gd name="connsiteY1463" fmla="*/ 1105401 h 1894973"/>
                <a:gd name="connsiteX1464" fmla="*/ 2110898 w 2784451"/>
                <a:gd name="connsiteY1464" fmla="*/ 1098956 h 1894973"/>
                <a:gd name="connsiteX1465" fmla="*/ 2131523 w 2784451"/>
                <a:gd name="connsiteY1465" fmla="*/ 1071885 h 1894973"/>
                <a:gd name="connsiteX1466" fmla="*/ 2143770 w 2784451"/>
                <a:gd name="connsiteY1466" fmla="*/ 1044814 h 1894973"/>
                <a:gd name="connsiteX1467" fmla="*/ 2151504 w 2784451"/>
                <a:gd name="connsiteY1467" fmla="*/ 1035790 h 1894973"/>
                <a:gd name="connsiteX1468" fmla="*/ 2166329 w 2784451"/>
                <a:gd name="connsiteY1468" fmla="*/ 1028700 h 1894973"/>
                <a:gd name="connsiteX1469" fmla="*/ 2165040 w 2784451"/>
                <a:gd name="connsiteY1469" fmla="*/ 1049326 h 1894973"/>
                <a:gd name="connsiteX1470" fmla="*/ 2159883 w 2784451"/>
                <a:gd name="connsiteY1470" fmla="*/ 1069306 h 1894973"/>
                <a:gd name="connsiteX1471" fmla="*/ 2145059 w 2784451"/>
                <a:gd name="connsiteY1471" fmla="*/ 1105401 h 1894973"/>
                <a:gd name="connsiteX1472" fmla="*/ 2175353 w 2784451"/>
                <a:gd name="connsiteY1472" fmla="*/ 1103468 h 1894973"/>
                <a:gd name="connsiteX1473" fmla="*/ 2199846 w 2784451"/>
                <a:gd name="connsiteY1473" fmla="*/ 1094444 h 1894973"/>
                <a:gd name="connsiteX1474" fmla="*/ 2215315 w 2784451"/>
                <a:gd name="connsiteY1474" fmla="*/ 1073818 h 1894973"/>
                <a:gd name="connsiteX1475" fmla="*/ 2214670 w 2784451"/>
                <a:gd name="connsiteY1475" fmla="*/ 1037079 h 1894973"/>
                <a:gd name="connsiteX1476" fmla="*/ 2208869 w 2784451"/>
                <a:gd name="connsiteY1476" fmla="*/ 1022899 h 1894973"/>
                <a:gd name="connsiteX1477" fmla="*/ 2201135 w 2784451"/>
                <a:gd name="connsiteY1477" fmla="*/ 1014520 h 1894973"/>
                <a:gd name="connsiteX1478" fmla="*/ 2194689 w 2784451"/>
                <a:gd name="connsiteY1478" fmla="*/ 1004851 h 1894973"/>
                <a:gd name="connsiteX1479" fmla="*/ 2194045 w 2784451"/>
                <a:gd name="connsiteY1479" fmla="*/ 986160 h 1894973"/>
                <a:gd name="connsiteX1480" fmla="*/ 2199201 w 2784451"/>
                <a:gd name="connsiteY1480" fmla="*/ 976492 h 1894973"/>
                <a:gd name="connsiteX1481" fmla="*/ 2228850 w 2784451"/>
                <a:gd name="connsiteY1481" fmla="*/ 943619 h 1894973"/>
                <a:gd name="connsiteX1482" fmla="*/ 2239163 w 2784451"/>
                <a:gd name="connsiteY1482" fmla="*/ 949420 h 1894973"/>
                <a:gd name="connsiteX1483" fmla="*/ 2246253 w 2784451"/>
                <a:gd name="connsiteY1483" fmla="*/ 957155 h 1894973"/>
                <a:gd name="connsiteX1484" fmla="*/ 2248187 w 2784451"/>
                <a:gd name="connsiteY1484" fmla="*/ 966823 h 1894973"/>
                <a:gd name="connsiteX1485" fmla="*/ 2242386 w 2784451"/>
                <a:gd name="connsiteY1485" fmla="*/ 978425 h 1894973"/>
                <a:gd name="connsiteX1486" fmla="*/ 2248831 w 2784451"/>
                <a:gd name="connsiteY1486" fmla="*/ 994539 h 1894973"/>
                <a:gd name="connsiteX1487" fmla="*/ 2257855 w 2784451"/>
                <a:gd name="connsiteY1487" fmla="*/ 1006141 h 1894973"/>
                <a:gd name="connsiteX1488" fmla="*/ 2269457 w 2784451"/>
                <a:gd name="connsiteY1488" fmla="*/ 1010008 h 1894973"/>
                <a:gd name="connsiteX1489" fmla="*/ 2284926 w 2784451"/>
                <a:gd name="connsiteY1489" fmla="*/ 1004207 h 1894973"/>
                <a:gd name="connsiteX1490" fmla="*/ 2291371 w 2784451"/>
                <a:gd name="connsiteY1490" fmla="*/ 995183 h 1894973"/>
                <a:gd name="connsiteX1491" fmla="*/ 2305552 w 2784451"/>
                <a:gd name="connsiteY1491" fmla="*/ 965534 h 1894973"/>
                <a:gd name="connsiteX1492" fmla="*/ 2313286 w 2784451"/>
                <a:gd name="connsiteY1492" fmla="*/ 952643 h 1894973"/>
                <a:gd name="connsiteX1493" fmla="*/ 2299106 w 2784451"/>
                <a:gd name="connsiteY1493" fmla="*/ 931373 h 1894973"/>
                <a:gd name="connsiteX1494" fmla="*/ 2293950 w 2784451"/>
                <a:gd name="connsiteY1494" fmla="*/ 909458 h 1894973"/>
                <a:gd name="connsiteX1495" fmla="*/ 2286860 w 2784451"/>
                <a:gd name="connsiteY1495" fmla="*/ 899146 h 1894973"/>
                <a:gd name="connsiteX1496" fmla="*/ 2267523 w 2784451"/>
                <a:gd name="connsiteY1496" fmla="*/ 913970 h 1894973"/>
                <a:gd name="connsiteX1497" fmla="*/ 2244964 w 2784451"/>
                <a:gd name="connsiteY1497" fmla="*/ 923638 h 1894973"/>
                <a:gd name="connsiteX1498" fmla="*/ 2226916 w 2784451"/>
                <a:gd name="connsiteY1498" fmla="*/ 908169 h 1894973"/>
                <a:gd name="connsiteX1499" fmla="*/ 2201779 w 2784451"/>
                <a:gd name="connsiteY1499" fmla="*/ 867563 h 1894973"/>
                <a:gd name="connsiteX1500" fmla="*/ 2186955 w 2784451"/>
                <a:gd name="connsiteY1500" fmla="*/ 890122 h 1894973"/>
                <a:gd name="connsiteX1501" fmla="*/ 2166329 w 2784451"/>
                <a:gd name="connsiteY1501" fmla="*/ 943619 h 1894973"/>
                <a:gd name="connsiteX1502" fmla="*/ 2152149 w 2784451"/>
                <a:gd name="connsiteY1502" fmla="*/ 961022 h 1894973"/>
                <a:gd name="connsiteX1503" fmla="*/ 2137324 w 2784451"/>
                <a:gd name="connsiteY1503" fmla="*/ 966823 h 1894973"/>
                <a:gd name="connsiteX1504" fmla="*/ 2125078 w 2784451"/>
                <a:gd name="connsiteY1504" fmla="*/ 966179 h 1894973"/>
                <a:gd name="connsiteX1505" fmla="*/ 2099296 w 2784451"/>
                <a:gd name="connsiteY1505" fmla="*/ 961022 h 1894973"/>
                <a:gd name="connsiteX1506" fmla="*/ 2087694 w 2784451"/>
                <a:gd name="connsiteY1506" fmla="*/ 964890 h 1894973"/>
                <a:gd name="connsiteX1507" fmla="*/ 2076092 w 2784451"/>
                <a:gd name="connsiteY1507" fmla="*/ 975202 h 1894973"/>
                <a:gd name="connsiteX1508" fmla="*/ 2058045 w 2784451"/>
                <a:gd name="connsiteY1508" fmla="*/ 999695 h 1894973"/>
                <a:gd name="connsiteX1509" fmla="*/ 2049665 w 2784451"/>
                <a:gd name="connsiteY1509" fmla="*/ 1006785 h 1894973"/>
                <a:gd name="connsiteX1510" fmla="*/ 2012282 w 2784451"/>
                <a:gd name="connsiteY1510" fmla="*/ 1028700 h 1894973"/>
                <a:gd name="connsiteX1511" fmla="*/ 1992301 w 2784451"/>
                <a:gd name="connsiteY1511" fmla="*/ 1044169 h 1894973"/>
                <a:gd name="connsiteX1512" fmla="*/ 1979410 w 2784451"/>
                <a:gd name="connsiteY1512" fmla="*/ 1051904 h 1894973"/>
                <a:gd name="connsiteX1513" fmla="*/ 1966519 w 2784451"/>
                <a:gd name="connsiteY1513" fmla="*/ 1055127 h 1894973"/>
                <a:gd name="connsiteX1514" fmla="*/ 1958784 w 2784451"/>
                <a:gd name="connsiteY1514" fmla="*/ 1058994 h 1894973"/>
                <a:gd name="connsiteX1515" fmla="*/ 1957495 w 2784451"/>
                <a:gd name="connsiteY1515" fmla="*/ 1069306 h 1894973"/>
                <a:gd name="connsiteX1516" fmla="*/ 1957495 w 2784451"/>
                <a:gd name="connsiteY1516" fmla="*/ 1082842 h 1894973"/>
                <a:gd name="connsiteX1517" fmla="*/ 1955561 w 2784451"/>
                <a:gd name="connsiteY1517" fmla="*/ 1097022 h 1894973"/>
                <a:gd name="connsiteX1518" fmla="*/ 1949116 w 2784451"/>
                <a:gd name="connsiteY1518" fmla="*/ 1107335 h 1894973"/>
                <a:gd name="connsiteX1519" fmla="*/ 1939448 w 2784451"/>
                <a:gd name="connsiteY1519" fmla="*/ 1118292 h 1894973"/>
                <a:gd name="connsiteX1520" fmla="*/ 1934936 w 2784451"/>
                <a:gd name="connsiteY1520" fmla="*/ 1131828 h 1894973"/>
                <a:gd name="connsiteX1521" fmla="*/ 1942671 w 2784451"/>
                <a:gd name="connsiteY1521" fmla="*/ 1147941 h 1894973"/>
                <a:gd name="connsiteX1522" fmla="*/ 1886595 w 2784451"/>
                <a:gd name="connsiteY1522" fmla="*/ 1203373 h 1894973"/>
                <a:gd name="connsiteX1523" fmla="*/ 1887884 w 2784451"/>
                <a:gd name="connsiteY1523" fmla="*/ 1254292 h 1894973"/>
                <a:gd name="connsiteX1524" fmla="*/ 1878860 w 2784451"/>
                <a:gd name="connsiteY1524" fmla="*/ 1263316 h 1894973"/>
                <a:gd name="connsiteX1525" fmla="*/ 1851144 w 2784451"/>
                <a:gd name="connsiteY1525" fmla="*/ 1249780 h 1894973"/>
                <a:gd name="connsiteX1526" fmla="*/ 1842765 w 2784451"/>
                <a:gd name="connsiteY1526" fmla="*/ 1260093 h 1894973"/>
                <a:gd name="connsiteX1527" fmla="*/ 1838254 w 2784451"/>
                <a:gd name="connsiteY1527" fmla="*/ 1272339 h 1894973"/>
                <a:gd name="connsiteX1528" fmla="*/ 1838898 w 2784451"/>
                <a:gd name="connsiteY1528" fmla="*/ 1285875 h 1894973"/>
                <a:gd name="connsiteX1529" fmla="*/ 1844699 w 2784451"/>
                <a:gd name="connsiteY1529" fmla="*/ 1300055 h 1894973"/>
                <a:gd name="connsiteX1530" fmla="*/ 1831163 w 2784451"/>
                <a:gd name="connsiteY1530" fmla="*/ 1296188 h 1894973"/>
                <a:gd name="connsiteX1531" fmla="*/ 1802803 w 2784451"/>
                <a:gd name="connsiteY1531" fmla="*/ 1275562 h 1894973"/>
                <a:gd name="connsiteX1532" fmla="*/ 1763486 w 2784451"/>
                <a:gd name="connsiteY1532" fmla="*/ 1263960 h 1894973"/>
                <a:gd name="connsiteX1533" fmla="*/ 1754462 w 2784451"/>
                <a:gd name="connsiteY1533" fmla="*/ 1258804 h 1894973"/>
                <a:gd name="connsiteX1534" fmla="*/ 1746727 w 2784451"/>
                <a:gd name="connsiteY1534" fmla="*/ 1234956 h 1894973"/>
                <a:gd name="connsiteX1535" fmla="*/ 1750595 w 2784451"/>
                <a:gd name="connsiteY1535" fmla="*/ 1172434 h 1894973"/>
                <a:gd name="connsiteX1536" fmla="*/ 1746727 w 2784451"/>
                <a:gd name="connsiteY1536" fmla="*/ 1147941 h 1894973"/>
                <a:gd name="connsiteX1537" fmla="*/ 1752529 w 2784451"/>
                <a:gd name="connsiteY1537" fmla="*/ 1132473 h 1894973"/>
                <a:gd name="connsiteX1538" fmla="*/ 1751239 w 2784451"/>
                <a:gd name="connsiteY1538" fmla="*/ 1113136 h 1894973"/>
                <a:gd name="connsiteX1539" fmla="*/ 1744794 w 2784451"/>
                <a:gd name="connsiteY1539" fmla="*/ 1096378 h 1894973"/>
                <a:gd name="connsiteX1540" fmla="*/ 1733192 w 2784451"/>
                <a:gd name="connsiteY1540" fmla="*/ 1087998 h 1894973"/>
                <a:gd name="connsiteX1541" fmla="*/ 1722235 w 2784451"/>
                <a:gd name="connsiteY1541" fmla="*/ 1091221 h 1894973"/>
                <a:gd name="connsiteX1542" fmla="*/ 1710633 w 2784451"/>
                <a:gd name="connsiteY1542" fmla="*/ 1101534 h 1894973"/>
                <a:gd name="connsiteX1543" fmla="*/ 1702254 w 2784451"/>
                <a:gd name="connsiteY1543" fmla="*/ 1115070 h 1894973"/>
                <a:gd name="connsiteX1544" fmla="*/ 1699031 w 2784451"/>
                <a:gd name="connsiteY1544" fmla="*/ 1126671 h 1894973"/>
                <a:gd name="connsiteX1545" fmla="*/ 1702898 w 2784451"/>
                <a:gd name="connsiteY1545" fmla="*/ 1144074 h 1894973"/>
                <a:gd name="connsiteX1546" fmla="*/ 1709344 w 2784451"/>
                <a:gd name="connsiteY1546" fmla="*/ 1158899 h 1894973"/>
                <a:gd name="connsiteX1547" fmla="*/ 1709988 w 2784451"/>
                <a:gd name="connsiteY1547" fmla="*/ 1169211 h 1894973"/>
                <a:gd name="connsiteX1548" fmla="*/ 1678405 w 2784451"/>
                <a:gd name="connsiteY1548" fmla="*/ 1180169 h 1894973"/>
                <a:gd name="connsiteX1549" fmla="*/ 1682273 w 2784451"/>
                <a:gd name="connsiteY1549" fmla="*/ 1194993 h 1894973"/>
                <a:gd name="connsiteX1550" fmla="*/ 1705476 w 2784451"/>
                <a:gd name="connsiteY1550" fmla="*/ 1223998 h 1894973"/>
                <a:gd name="connsiteX1551" fmla="*/ 1666159 w 2784451"/>
                <a:gd name="connsiteY1551" fmla="*/ 1246557 h 1894973"/>
                <a:gd name="connsiteX1552" fmla="*/ 1651334 w 2784451"/>
                <a:gd name="connsiteY1552" fmla="*/ 1260093 h 1894973"/>
                <a:gd name="connsiteX1553" fmla="*/ 1666803 w 2784451"/>
                <a:gd name="connsiteY1553" fmla="*/ 1266539 h 1894973"/>
                <a:gd name="connsiteX1554" fmla="*/ 1670026 w 2784451"/>
                <a:gd name="connsiteY1554" fmla="*/ 1269117 h 1894973"/>
                <a:gd name="connsiteX1555" fmla="*/ 1670026 w 2784451"/>
                <a:gd name="connsiteY1555" fmla="*/ 1281363 h 1894973"/>
                <a:gd name="connsiteX1556" fmla="*/ 1666803 w 2784451"/>
                <a:gd name="connsiteY1556" fmla="*/ 1283941 h 1894973"/>
                <a:gd name="connsiteX1557" fmla="*/ 1660358 w 2784451"/>
                <a:gd name="connsiteY1557" fmla="*/ 1282652 h 1894973"/>
                <a:gd name="connsiteX1558" fmla="*/ 1650690 w 2784451"/>
                <a:gd name="connsiteY1558" fmla="*/ 1276851 h 1894973"/>
                <a:gd name="connsiteX1559" fmla="*/ 1646178 w 2784451"/>
                <a:gd name="connsiteY1559" fmla="*/ 1275562 h 1894973"/>
                <a:gd name="connsiteX1560" fmla="*/ 1632642 w 2784451"/>
                <a:gd name="connsiteY1560" fmla="*/ 1277496 h 1894973"/>
                <a:gd name="connsiteX1561" fmla="*/ 1630064 w 2784451"/>
                <a:gd name="connsiteY1561" fmla="*/ 1283297 h 1894973"/>
                <a:gd name="connsiteX1562" fmla="*/ 1629420 w 2784451"/>
                <a:gd name="connsiteY1562" fmla="*/ 1292321 h 1894973"/>
                <a:gd name="connsiteX1563" fmla="*/ 1624263 w 2784451"/>
                <a:gd name="connsiteY1563" fmla="*/ 1304567 h 1894973"/>
                <a:gd name="connsiteX1564" fmla="*/ 1616529 w 2784451"/>
                <a:gd name="connsiteY1564" fmla="*/ 1310368 h 1894973"/>
                <a:gd name="connsiteX1565" fmla="*/ 1586235 w 2784451"/>
                <a:gd name="connsiteY1565" fmla="*/ 1318103 h 1894973"/>
                <a:gd name="connsiteX1566" fmla="*/ 1574633 w 2784451"/>
                <a:gd name="connsiteY1566" fmla="*/ 1327126 h 1894973"/>
                <a:gd name="connsiteX1567" fmla="*/ 1570766 w 2784451"/>
                <a:gd name="connsiteY1567" fmla="*/ 1335505 h 1894973"/>
                <a:gd name="connsiteX1568" fmla="*/ 1546273 w 2784451"/>
                <a:gd name="connsiteY1568" fmla="*/ 1418652 h 1894973"/>
                <a:gd name="connsiteX1569" fmla="*/ 1543695 w 2784451"/>
                <a:gd name="connsiteY1569" fmla="*/ 1430899 h 1894973"/>
                <a:gd name="connsiteX1570" fmla="*/ 1543695 w 2784451"/>
                <a:gd name="connsiteY1570" fmla="*/ 1445079 h 1894973"/>
                <a:gd name="connsiteX1571" fmla="*/ 1519202 w 2784451"/>
                <a:gd name="connsiteY1571" fmla="*/ 1439922 h 1894973"/>
                <a:gd name="connsiteX1572" fmla="*/ 1472150 w 2784451"/>
                <a:gd name="connsiteY1572" fmla="*/ 1455391 h 1894973"/>
                <a:gd name="connsiteX1573" fmla="*/ 1460548 w 2784451"/>
                <a:gd name="connsiteY1573" fmla="*/ 1452813 h 1894973"/>
                <a:gd name="connsiteX1574" fmla="*/ 1458614 w 2784451"/>
                <a:gd name="connsiteY1574" fmla="*/ 1438633 h 1894973"/>
                <a:gd name="connsiteX1575" fmla="*/ 1468282 w 2784451"/>
                <a:gd name="connsiteY1575" fmla="*/ 1408339 h 1894973"/>
                <a:gd name="connsiteX1576" fmla="*/ 1466349 w 2784451"/>
                <a:gd name="connsiteY1576" fmla="*/ 1394804 h 1894973"/>
                <a:gd name="connsiteX1577" fmla="*/ 1457325 w 2784451"/>
                <a:gd name="connsiteY1577" fmla="*/ 1386425 h 1894973"/>
                <a:gd name="connsiteX1578" fmla="*/ 1444434 w 2784451"/>
                <a:gd name="connsiteY1578" fmla="*/ 1383847 h 1894973"/>
                <a:gd name="connsiteX1579" fmla="*/ 1418008 w 2784451"/>
                <a:gd name="connsiteY1579" fmla="*/ 1385135 h 1894973"/>
                <a:gd name="connsiteX1580" fmla="*/ 1418008 w 2784451"/>
                <a:gd name="connsiteY1580" fmla="*/ 1377401 h 1894973"/>
                <a:gd name="connsiteX1581" fmla="*/ 1425098 w 2784451"/>
                <a:gd name="connsiteY1581" fmla="*/ 1365799 h 1894973"/>
                <a:gd name="connsiteX1582" fmla="*/ 1427031 w 2784451"/>
                <a:gd name="connsiteY1582" fmla="*/ 1346462 h 1894973"/>
                <a:gd name="connsiteX1583" fmla="*/ 1434766 w 2784451"/>
                <a:gd name="connsiteY1583" fmla="*/ 1347107 h 1894973"/>
                <a:gd name="connsiteX1584" fmla="*/ 1439278 w 2784451"/>
                <a:gd name="connsiteY1584" fmla="*/ 1343884 h 1894973"/>
                <a:gd name="connsiteX1585" fmla="*/ 1454102 w 2784451"/>
                <a:gd name="connsiteY1585" fmla="*/ 1317458 h 1894973"/>
                <a:gd name="connsiteX1586" fmla="*/ 1456680 w 2784451"/>
                <a:gd name="connsiteY1586" fmla="*/ 1305212 h 1894973"/>
                <a:gd name="connsiteX1587" fmla="*/ 1452813 w 2784451"/>
                <a:gd name="connsiteY1587" fmla="*/ 1292321 h 1894973"/>
                <a:gd name="connsiteX1588" fmla="*/ 1447657 w 2784451"/>
                <a:gd name="connsiteY1588" fmla="*/ 1288453 h 1894973"/>
                <a:gd name="connsiteX1589" fmla="*/ 1439922 w 2784451"/>
                <a:gd name="connsiteY1589" fmla="*/ 1285875 h 1894973"/>
                <a:gd name="connsiteX1590" fmla="*/ 1425098 w 2784451"/>
                <a:gd name="connsiteY1590" fmla="*/ 1283941 h 1894973"/>
                <a:gd name="connsiteX1591" fmla="*/ 1414140 w 2784451"/>
                <a:gd name="connsiteY1591" fmla="*/ 1280719 h 1894973"/>
                <a:gd name="connsiteX1592" fmla="*/ 1412207 w 2784451"/>
                <a:gd name="connsiteY1592" fmla="*/ 1274273 h 1894973"/>
                <a:gd name="connsiteX1593" fmla="*/ 1418008 w 2784451"/>
                <a:gd name="connsiteY1593" fmla="*/ 1266539 h 1894973"/>
                <a:gd name="connsiteX1594" fmla="*/ 1418008 w 2784451"/>
                <a:gd name="connsiteY1594" fmla="*/ 1250425 h 1894973"/>
                <a:gd name="connsiteX1595" fmla="*/ 1421875 w 2784451"/>
                <a:gd name="connsiteY1595" fmla="*/ 1234956 h 1894973"/>
                <a:gd name="connsiteX1596" fmla="*/ 1419941 w 2784451"/>
                <a:gd name="connsiteY1596" fmla="*/ 1227221 h 1894973"/>
                <a:gd name="connsiteX1597" fmla="*/ 1403828 w 2784451"/>
                <a:gd name="connsiteY1597" fmla="*/ 1232378 h 1894973"/>
                <a:gd name="connsiteX1598" fmla="*/ 1408339 w 2784451"/>
                <a:gd name="connsiteY1598" fmla="*/ 1202728 h 1894973"/>
                <a:gd name="connsiteX1599" fmla="*/ 1428320 w 2784451"/>
                <a:gd name="connsiteY1599" fmla="*/ 1187904 h 1894973"/>
                <a:gd name="connsiteX1600" fmla="*/ 1456036 w 2784451"/>
                <a:gd name="connsiteY1600" fmla="*/ 1182102 h 1894973"/>
                <a:gd name="connsiteX1601" fmla="*/ 1481173 w 2784451"/>
                <a:gd name="connsiteY1601" fmla="*/ 1182102 h 1894973"/>
                <a:gd name="connsiteX1602" fmla="*/ 1476662 w 2784451"/>
                <a:gd name="connsiteY1602" fmla="*/ 1172434 h 1894973"/>
                <a:gd name="connsiteX1603" fmla="*/ 1470216 w 2784451"/>
                <a:gd name="connsiteY1603" fmla="*/ 1164700 h 1894973"/>
                <a:gd name="connsiteX1604" fmla="*/ 1462482 w 2784451"/>
                <a:gd name="connsiteY1604" fmla="*/ 1159543 h 1894973"/>
                <a:gd name="connsiteX1605" fmla="*/ 1452813 w 2784451"/>
                <a:gd name="connsiteY1605" fmla="*/ 1156321 h 1894973"/>
                <a:gd name="connsiteX1606" fmla="*/ 1468927 w 2784451"/>
                <a:gd name="connsiteY1606" fmla="*/ 1145363 h 1894973"/>
                <a:gd name="connsiteX1607" fmla="*/ 1478595 w 2784451"/>
                <a:gd name="connsiteY1607" fmla="*/ 1131828 h 1894973"/>
                <a:gd name="connsiteX1608" fmla="*/ 1479240 w 2784451"/>
                <a:gd name="connsiteY1608" fmla="*/ 1120226 h 1894973"/>
                <a:gd name="connsiteX1609" fmla="*/ 1466349 w 2784451"/>
                <a:gd name="connsiteY1609" fmla="*/ 1113136 h 1894973"/>
                <a:gd name="connsiteX1610" fmla="*/ 1461837 w 2784451"/>
                <a:gd name="connsiteY1610" fmla="*/ 1115070 h 1894973"/>
                <a:gd name="connsiteX1611" fmla="*/ 1452813 w 2784451"/>
                <a:gd name="connsiteY1611" fmla="*/ 1126671 h 1894973"/>
                <a:gd name="connsiteX1612" fmla="*/ 1446368 w 2784451"/>
                <a:gd name="connsiteY1612" fmla="*/ 1131183 h 1894973"/>
                <a:gd name="connsiteX1613" fmla="*/ 1437989 w 2784451"/>
                <a:gd name="connsiteY1613" fmla="*/ 1131183 h 1894973"/>
                <a:gd name="connsiteX1614" fmla="*/ 1424453 w 2784451"/>
                <a:gd name="connsiteY1614" fmla="*/ 1122804 h 1894973"/>
                <a:gd name="connsiteX1615" fmla="*/ 1418008 w 2784451"/>
                <a:gd name="connsiteY1615" fmla="*/ 1122804 h 1894973"/>
                <a:gd name="connsiteX1616" fmla="*/ 1411562 w 2784451"/>
                <a:gd name="connsiteY1616" fmla="*/ 1127961 h 1894973"/>
                <a:gd name="connsiteX1617" fmla="*/ 1407050 w 2784451"/>
                <a:gd name="connsiteY1617" fmla="*/ 1136984 h 1894973"/>
                <a:gd name="connsiteX1618" fmla="*/ 1403828 w 2784451"/>
                <a:gd name="connsiteY1618" fmla="*/ 1147941 h 1894973"/>
                <a:gd name="connsiteX1619" fmla="*/ 1394804 w 2784451"/>
                <a:gd name="connsiteY1619" fmla="*/ 1149875 h 1894973"/>
                <a:gd name="connsiteX1620" fmla="*/ 1376112 w 2784451"/>
                <a:gd name="connsiteY1620" fmla="*/ 1147941 h 1894973"/>
                <a:gd name="connsiteX1621" fmla="*/ 1354197 w 2784451"/>
                <a:gd name="connsiteY1621" fmla="*/ 1148586 h 1894973"/>
                <a:gd name="connsiteX1622" fmla="*/ 1342595 w 2784451"/>
                <a:gd name="connsiteY1622" fmla="*/ 1150520 h 1894973"/>
                <a:gd name="connsiteX1623" fmla="*/ 1327126 w 2784451"/>
                <a:gd name="connsiteY1623" fmla="*/ 1156321 h 1894973"/>
                <a:gd name="connsiteX1624" fmla="*/ 1325193 w 2784451"/>
                <a:gd name="connsiteY1624" fmla="*/ 1136984 h 1894973"/>
                <a:gd name="connsiteX1625" fmla="*/ 1316813 w 2784451"/>
                <a:gd name="connsiteY1625" fmla="*/ 1125382 h 1894973"/>
                <a:gd name="connsiteX1626" fmla="*/ 1292321 w 2784451"/>
                <a:gd name="connsiteY1626" fmla="*/ 1113136 h 1894973"/>
                <a:gd name="connsiteX1627" fmla="*/ 1292965 w 2784451"/>
                <a:gd name="connsiteY1627" fmla="*/ 1109269 h 1894973"/>
                <a:gd name="connsiteX1628" fmla="*/ 1287809 w 2784451"/>
                <a:gd name="connsiteY1628" fmla="*/ 1099600 h 1894973"/>
                <a:gd name="connsiteX1629" fmla="*/ 1281363 w 2784451"/>
                <a:gd name="connsiteY1629" fmla="*/ 1093155 h 1894973"/>
                <a:gd name="connsiteX1630" fmla="*/ 1275562 w 2784451"/>
                <a:gd name="connsiteY1630" fmla="*/ 1106046 h 1894973"/>
                <a:gd name="connsiteX1631" fmla="*/ 1268472 w 2784451"/>
                <a:gd name="connsiteY1631" fmla="*/ 1110558 h 1894973"/>
                <a:gd name="connsiteX1632" fmla="*/ 1260093 w 2784451"/>
                <a:gd name="connsiteY1632" fmla="*/ 1111847 h 1894973"/>
                <a:gd name="connsiteX1633" fmla="*/ 1253648 w 2784451"/>
                <a:gd name="connsiteY1633" fmla="*/ 1109269 h 1894973"/>
                <a:gd name="connsiteX1634" fmla="*/ 1232378 w 2784451"/>
                <a:gd name="connsiteY1634" fmla="*/ 1089288 h 1894973"/>
                <a:gd name="connsiteX1635" fmla="*/ 1229799 w 2784451"/>
                <a:gd name="connsiteY1635" fmla="*/ 1087998 h 1894973"/>
                <a:gd name="connsiteX1636" fmla="*/ 1226577 w 2784451"/>
                <a:gd name="connsiteY1636" fmla="*/ 1075752 h 1894973"/>
                <a:gd name="connsiteX1637" fmla="*/ 1232378 w 2784451"/>
                <a:gd name="connsiteY1637" fmla="*/ 1069951 h 1894973"/>
                <a:gd name="connsiteX1638" fmla="*/ 1236245 w 2784451"/>
                <a:gd name="connsiteY1638" fmla="*/ 1063506 h 1894973"/>
                <a:gd name="connsiteX1639" fmla="*/ 1240112 w 2784451"/>
                <a:gd name="connsiteY1639" fmla="*/ 1069306 h 1894973"/>
                <a:gd name="connsiteX1640" fmla="*/ 1250425 w 2784451"/>
                <a:gd name="connsiteY1640" fmla="*/ 1069306 h 1894973"/>
                <a:gd name="connsiteX1641" fmla="*/ 1257515 w 2784451"/>
                <a:gd name="connsiteY1641" fmla="*/ 1063506 h 1894973"/>
                <a:gd name="connsiteX1642" fmla="*/ 1253648 w 2784451"/>
                <a:gd name="connsiteY1642" fmla="*/ 1050615 h 1894973"/>
                <a:gd name="connsiteX1643" fmla="*/ 1226577 w 2784451"/>
                <a:gd name="connsiteY1643" fmla="*/ 1037079 h 1894973"/>
                <a:gd name="connsiteX1644" fmla="*/ 1205306 w 2784451"/>
                <a:gd name="connsiteY1644" fmla="*/ 1021610 h 1894973"/>
                <a:gd name="connsiteX1645" fmla="*/ 1203373 w 2784451"/>
                <a:gd name="connsiteY1645" fmla="*/ 986160 h 1894973"/>
                <a:gd name="connsiteX1646" fmla="*/ 1212396 w 2784451"/>
                <a:gd name="connsiteY1646" fmla="*/ 946198 h 1894973"/>
                <a:gd name="connsiteX1647" fmla="*/ 1222709 w 2784451"/>
                <a:gd name="connsiteY1647" fmla="*/ 918482 h 1894973"/>
                <a:gd name="connsiteX1648" fmla="*/ 1223998 w 2784451"/>
                <a:gd name="connsiteY1648" fmla="*/ 908814 h 1894973"/>
                <a:gd name="connsiteX1649" fmla="*/ 1223354 w 2784451"/>
                <a:gd name="connsiteY1649" fmla="*/ 897857 h 1894973"/>
                <a:gd name="connsiteX1650" fmla="*/ 1224643 w 2784451"/>
                <a:gd name="connsiteY1650" fmla="*/ 888188 h 1894973"/>
                <a:gd name="connsiteX1651" fmla="*/ 1233022 w 2784451"/>
                <a:gd name="connsiteY1651" fmla="*/ 883676 h 1894973"/>
                <a:gd name="connsiteX1652" fmla="*/ 1248491 w 2784451"/>
                <a:gd name="connsiteY1652" fmla="*/ 886899 h 1894973"/>
                <a:gd name="connsiteX1653" fmla="*/ 1254292 w 2784451"/>
                <a:gd name="connsiteY1653" fmla="*/ 890767 h 1894973"/>
                <a:gd name="connsiteX1654" fmla="*/ 1261382 w 2784451"/>
                <a:gd name="connsiteY1654" fmla="*/ 905591 h 1894973"/>
                <a:gd name="connsiteX1655" fmla="*/ 1292321 w 2784451"/>
                <a:gd name="connsiteY1655" fmla="*/ 952643 h 1894973"/>
                <a:gd name="connsiteX1656" fmla="*/ 1282652 w 2784451"/>
                <a:gd name="connsiteY1656" fmla="*/ 965534 h 1894973"/>
                <a:gd name="connsiteX1657" fmla="*/ 1279430 w 2784451"/>
                <a:gd name="connsiteY1657" fmla="*/ 977781 h 1894973"/>
                <a:gd name="connsiteX1658" fmla="*/ 1281363 w 2784451"/>
                <a:gd name="connsiteY1658" fmla="*/ 990672 h 1894973"/>
                <a:gd name="connsiteX1659" fmla="*/ 1284586 w 2784451"/>
                <a:gd name="connsiteY1659" fmla="*/ 1004207 h 1894973"/>
                <a:gd name="connsiteX1660" fmla="*/ 1305856 w 2784451"/>
                <a:gd name="connsiteY1660" fmla="*/ 1063506 h 1894973"/>
                <a:gd name="connsiteX1661" fmla="*/ 1318747 w 2784451"/>
                <a:gd name="connsiteY1661" fmla="*/ 1071240 h 1894973"/>
                <a:gd name="connsiteX1662" fmla="*/ 1369022 w 2784451"/>
                <a:gd name="connsiteY1662" fmla="*/ 1079619 h 1894973"/>
                <a:gd name="connsiteX1663" fmla="*/ 1390937 w 2784451"/>
                <a:gd name="connsiteY1663" fmla="*/ 1094444 h 1894973"/>
                <a:gd name="connsiteX1664" fmla="*/ 1402538 w 2784451"/>
                <a:gd name="connsiteY1664" fmla="*/ 1093155 h 1894973"/>
                <a:gd name="connsiteX1665" fmla="*/ 1410918 w 2784451"/>
                <a:gd name="connsiteY1665" fmla="*/ 1071885 h 1894973"/>
                <a:gd name="connsiteX1666" fmla="*/ 1399316 w 2784451"/>
                <a:gd name="connsiteY1666" fmla="*/ 1073818 h 1894973"/>
                <a:gd name="connsiteX1667" fmla="*/ 1393515 w 2784451"/>
                <a:gd name="connsiteY1667" fmla="*/ 1070596 h 1894973"/>
                <a:gd name="connsiteX1668" fmla="*/ 1372245 w 2784451"/>
                <a:gd name="connsiteY1668" fmla="*/ 1066084 h 1894973"/>
                <a:gd name="connsiteX1669" fmla="*/ 1362576 w 2784451"/>
                <a:gd name="connsiteY1669" fmla="*/ 1050615 h 1894973"/>
                <a:gd name="connsiteX1670" fmla="*/ 1349686 w 2784451"/>
                <a:gd name="connsiteY1670" fmla="*/ 1037724 h 1894973"/>
                <a:gd name="connsiteX1671" fmla="*/ 1352908 w 2784451"/>
                <a:gd name="connsiteY1671" fmla="*/ 1008719 h 1894973"/>
                <a:gd name="connsiteX1672" fmla="*/ 1339373 w 2784451"/>
                <a:gd name="connsiteY1672" fmla="*/ 1011297 h 1894973"/>
                <a:gd name="connsiteX1673" fmla="*/ 1332927 w 2784451"/>
                <a:gd name="connsiteY1673" fmla="*/ 1028700 h 1894973"/>
                <a:gd name="connsiteX1674" fmla="*/ 1322614 w 2784451"/>
                <a:gd name="connsiteY1674" fmla="*/ 1029989 h 1894973"/>
                <a:gd name="connsiteX1675" fmla="*/ 1316169 w 2784451"/>
                <a:gd name="connsiteY1675" fmla="*/ 1006785 h 1894973"/>
                <a:gd name="connsiteX1676" fmla="*/ 1312946 w 2784451"/>
                <a:gd name="connsiteY1676" fmla="*/ 975847 h 1894973"/>
                <a:gd name="connsiteX1677" fmla="*/ 1320681 w 2784451"/>
                <a:gd name="connsiteY1677" fmla="*/ 957799 h 1894973"/>
                <a:gd name="connsiteX1678" fmla="*/ 1314880 w 2784451"/>
                <a:gd name="connsiteY1678" fmla="*/ 936529 h 1894973"/>
                <a:gd name="connsiteX1679" fmla="*/ 1342595 w 2784451"/>
                <a:gd name="connsiteY1679" fmla="*/ 933951 h 1894973"/>
                <a:gd name="connsiteX1680" fmla="*/ 1385136 w 2784451"/>
                <a:gd name="connsiteY1680" fmla="*/ 942975 h 1894973"/>
                <a:gd name="connsiteX1681" fmla="*/ 1390937 w 2784451"/>
                <a:gd name="connsiteY1681" fmla="*/ 952643 h 1894973"/>
                <a:gd name="connsiteX1682" fmla="*/ 1388358 w 2784451"/>
                <a:gd name="connsiteY1682" fmla="*/ 968757 h 1894973"/>
                <a:gd name="connsiteX1683" fmla="*/ 1388358 w 2784451"/>
                <a:gd name="connsiteY1683" fmla="*/ 979070 h 1894973"/>
                <a:gd name="connsiteX1684" fmla="*/ 1390292 w 2784451"/>
                <a:gd name="connsiteY1684" fmla="*/ 986160 h 1894973"/>
                <a:gd name="connsiteX1685" fmla="*/ 1401249 w 2784451"/>
                <a:gd name="connsiteY1685" fmla="*/ 993250 h 1894973"/>
                <a:gd name="connsiteX1686" fmla="*/ 1407050 w 2784451"/>
                <a:gd name="connsiteY1686" fmla="*/ 1001629 h 1894973"/>
                <a:gd name="connsiteX1687" fmla="*/ 1420586 w 2784451"/>
                <a:gd name="connsiteY1687" fmla="*/ 1010008 h 1894973"/>
                <a:gd name="connsiteX1688" fmla="*/ 1438633 w 2784451"/>
                <a:gd name="connsiteY1688" fmla="*/ 1017742 h 1894973"/>
                <a:gd name="connsiteX1689" fmla="*/ 1450235 w 2784451"/>
                <a:gd name="connsiteY1689" fmla="*/ 1028055 h 1894973"/>
                <a:gd name="connsiteX1690" fmla="*/ 1474728 w 2784451"/>
                <a:gd name="connsiteY1690" fmla="*/ 1045458 h 1894973"/>
                <a:gd name="connsiteX1691" fmla="*/ 1479240 w 2784451"/>
                <a:gd name="connsiteY1691" fmla="*/ 1040302 h 1894973"/>
                <a:gd name="connsiteX1692" fmla="*/ 1457970 w 2784451"/>
                <a:gd name="connsiteY1692" fmla="*/ 1011942 h 1894973"/>
                <a:gd name="connsiteX1693" fmla="*/ 1470861 w 2784451"/>
                <a:gd name="connsiteY1693" fmla="*/ 1009363 h 1894973"/>
                <a:gd name="connsiteX1694" fmla="*/ 1514045 w 2784451"/>
                <a:gd name="connsiteY1694" fmla="*/ 1033212 h 1894973"/>
                <a:gd name="connsiteX1695" fmla="*/ 1543050 w 2784451"/>
                <a:gd name="connsiteY1695" fmla="*/ 1042880 h 1894973"/>
                <a:gd name="connsiteX1696" fmla="*/ 1564965 w 2784451"/>
                <a:gd name="connsiteY1696" fmla="*/ 1037079 h 1894973"/>
                <a:gd name="connsiteX1697" fmla="*/ 1543050 w 2784451"/>
                <a:gd name="connsiteY1697" fmla="*/ 1033856 h 1894973"/>
                <a:gd name="connsiteX1698" fmla="*/ 1525647 w 2784451"/>
                <a:gd name="connsiteY1698" fmla="*/ 1022254 h 1894973"/>
                <a:gd name="connsiteX1699" fmla="*/ 1495353 w 2784451"/>
                <a:gd name="connsiteY1699" fmla="*/ 995828 h 1894973"/>
                <a:gd name="connsiteX1700" fmla="*/ 1502443 w 2784451"/>
                <a:gd name="connsiteY1700" fmla="*/ 986160 h 1894973"/>
                <a:gd name="connsiteX1701" fmla="*/ 1480529 w 2784451"/>
                <a:gd name="connsiteY1701" fmla="*/ 970046 h 1894973"/>
                <a:gd name="connsiteX1702" fmla="*/ 1447012 w 2784451"/>
                <a:gd name="connsiteY1702" fmla="*/ 927506 h 1894973"/>
                <a:gd name="connsiteX1703" fmla="*/ 1428320 w 2784451"/>
                <a:gd name="connsiteY1703" fmla="*/ 918482 h 1894973"/>
                <a:gd name="connsiteX1704" fmla="*/ 1403183 w 2784451"/>
                <a:gd name="connsiteY1704" fmla="*/ 913326 h 1894973"/>
                <a:gd name="connsiteX1705" fmla="*/ 1372889 w 2784451"/>
                <a:gd name="connsiteY1705" fmla="*/ 915259 h 1894973"/>
                <a:gd name="connsiteX1706" fmla="*/ 1352264 w 2784451"/>
                <a:gd name="connsiteY1706" fmla="*/ 901724 h 1894973"/>
                <a:gd name="connsiteX1707" fmla="*/ 1326482 w 2784451"/>
                <a:gd name="connsiteY1707" fmla="*/ 908814 h 1894973"/>
                <a:gd name="connsiteX1708" fmla="*/ 1303278 w 2784451"/>
                <a:gd name="connsiteY1708" fmla="*/ 901079 h 1894973"/>
                <a:gd name="connsiteX1709" fmla="*/ 1300055 w 2784451"/>
                <a:gd name="connsiteY1709" fmla="*/ 889477 h 1894973"/>
                <a:gd name="connsiteX1710" fmla="*/ 1314235 w 2784451"/>
                <a:gd name="connsiteY1710" fmla="*/ 870785 h 1894973"/>
                <a:gd name="connsiteX1711" fmla="*/ 1329060 w 2784451"/>
                <a:gd name="connsiteY1711" fmla="*/ 864985 h 1894973"/>
                <a:gd name="connsiteX1712" fmla="*/ 1359354 w 2784451"/>
                <a:gd name="connsiteY1712" fmla="*/ 869496 h 1894973"/>
                <a:gd name="connsiteX1713" fmla="*/ 1398027 w 2784451"/>
                <a:gd name="connsiteY1713" fmla="*/ 852738 h 1894973"/>
                <a:gd name="connsiteX1714" fmla="*/ 1444434 w 2784451"/>
                <a:gd name="connsiteY1714" fmla="*/ 886899 h 1894973"/>
                <a:gd name="connsiteX1715" fmla="*/ 1460548 w 2784451"/>
                <a:gd name="connsiteY1715" fmla="*/ 883676 h 1894973"/>
                <a:gd name="connsiteX1716" fmla="*/ 1469571 w 2784451"/>
                <a:gd name="connsiteY1716" fmla="*/ 891411 h 1894973"/>
                <a:gd name="connsiteX1717" fmla="*/ 1474083 w 2784451"/>
                <a:gd name="connsiteY1717" fmla="*/ 893345 h 1894973"/>
                <a:gd name="connsiteX1718" fmla="*/ 1469571 w 2784451"/>
                <a:gd name="connsiteY1718" fmla="*/ 869496 h 1894973"/>
                <a:gd name="connsiteX1719" fmla="*/ 1471505 w 2784451"/>
                <a:gd name="connsiteY1719" fmla="*/ 847582 h 1894973"/>
                <a:gd name="connsiteX1720" fmla="*/ 1483752 w 2784451"/>
                <a:gd name="connsiteY1720" fmla="*/ 831468 h 1894973"/>
                <a:gd name="connsiteX1721" fmla="*/ 1508889 w 2784451"/>
                <a:gd name="connsiteY1721" fmla="*/ 825023 h 1894973"/>
                <a:gd name="connsiteX1722" fmla="*/ 1555941 w 2784451"/>
                <a:gd name="connsiteY1722" fmla="*/ 839203 h 1894973"/>
                <a:gd name="connsiteX1723" fmla="*/ 1579789 w 2784451"/>
                <a:gd name="connsiteY1723" fmla="*/ 841136 h 1894973"/>
                <a:gd name="connsiteX1724" fmla="*/ 1572055 w 2784451"/>
                <a:gd name="connsiteY1724" fmla="*/ 825023 h 1894973"/>
                <a:gd name="connsiteX1725" fmla="*/ 1588169 w 2784451"/>
                <a:gd name="connsiteY1725" fmla="*/ 817288 h 1894973"/>
                <a:gd name="connsiteX1726" fmla="*/ 1596548 w 2784451"/>
                <a:gd name="connsiteY1726" fmla="*/ 815354 h 1894973"/>
                <a:gd name="connsiteX1727" fmla="*/ 1606860 w 2784451"/>
                <a:gd name="connsiteY1727" fmla="*/ 815999 h 1894973"/>
                <a:gd name="connsiteX1728" fmla="*/ 1592036 w 2784451"/>
                <a:gd name="connsiteY1728" fmla="*/ 798596 h 1894973"/>
                <a:gd name="connsiteX1729" fmla="*/ 1568832 w 2784451"/>
                <a:gd name="connsiteY1729" fmla="*/ 794084 h 1894973"/>
                <a:gd name="connsiteX1730" fmla="*/ 1515979 w 2784451"/>
                <a:gd name="connsiteY1730" fmla="*/ 799241 h 1894973"/>
                <a:gd name="connsiteX1731" fmla="*/ 1519846 w 2784451"/>
                <a:gd name="connsiteY1731" fmla="*/ 786994 h 1894973"/>
                <a:gd name="connsiteX1732" fmla="*/ 1515979 w 2784451"/>
                <a:gd name="connsiteY1732" fmla="*/ 770236 h 1894973"/>
                <a:gd name="connsiteX1733" fmla="*/ 1515979 w 2784451"/>
                <a:gd name="connsiteY1733" fmla="*/ 757345 h 1894973"/>
                <a:gd name="connsiteX1734" fmla="*/ 1519846 w 2784451"/>
                <a:gd name="connsiteY1734" fmla="*/ 748966 h 1894973"/>
                <a:gd name="connsiteX1735" fmla="*/ 1529515 w 2784451"/>
                <a:gd name="connsiteY1735" fmla="*/ 735430 h 1894973"/>
                <a:gd name="connsiteX1736" fmla="*/ 1529515 w 2784451"/>
                <a:gd name="connsiteY1736" fmla="*/ 722539 h 1894973"/>
                <a:gd name="connsiteX1737" fmla="*/ 1521780 w 2784451"/>
                <a:gd name="connsiteY1737" fmla="*/ 703847 h 1894973"/>
                <a:gd name="connsiteX1738" fmla="*/ 1507600 w 2784451"/>
                <a:gd name="connsiteY1738" fmla="*/ 699980 h 1894973"/>
                <a:gd name="connsiteX1739" fmla="*/ 1492131 w 2784451"/>
                <a:gd name="connsiteY1739" fmla="*/ 707070 h 1894973"/>
                <a:gd name="connsiteX1740" fmla="*/ 1481173 w 2784451"/>
                <a:gd name="connsiteY1740" fmla="*/ 722539 h 1894973"/>
                <a:gd name="connsiteX1741" fmla="*/ 1479884 w 2784451"/>
                <a:gd name="connsiteY1741" fmla="*/ 732852 h 1894973"/>
                <a:gd name="connsiteX1742" fmla="*/ 1486974 w 2784451"/>
                <a:gd name="connsiteY1742" fmla="*/ 753477 h 1894973"/>
                <a:gd name="connsiteX1743" fmla="*/ 1488264 w 2784451"/>
                <a:gd name="connsiteY1743" fmla="*/ 765080 h 1894973"/>
                <a:gd name="connsiteX1744" fmla="*/ 1486330 w 2784451"/>
                <a:gd name="connsiteY1744" fmla="*/ 767013 h 1894973"/>
                <a:gd name="connsiteX1745" fmla="*/ 1474083 w 2784451"/>
                <a:gd name="connsiteY1745" fmla="*/ 791506 h 1894973"/>
                <a:gd name="connsiteX1746" fmla="*/ 1462482 w 2784451"/>
                <a:gd name="connsiteY1746" fmla="*/ 833402 h 1894973"/>
                <a:gd name="connsiteX1747" fmla="*/ 1452169 w 2784451"/>
                <a:gd name="connsiteY1747" fmla="*/ 848226 h 1894973"/>
                <a:gd name="connsiteX1748" fmla="*/ 1432188 w 2784451"/>
                <a:gd name="connsiteY1748" fmla="*/ 850160 h 1894973"/>
                <a:gd name="connsiteX1749" fmla="*/ 1432188 w 2784451"/>
                <a:gd name="connsiteY1749" fmla="*/ 846937 h 1894973"/>
                <a:gd name="connsiteX1750" fmla="*/ 1425742 w 2784451"/>
                <a:gd name="connsiteY1750" fmla="*/ 842425 h 1894973"/>
                <a:gd name="connsiteX1751" fmla="*/ 1429610 w 2784451"/>
                <a:gd name="connsiteY1751" fmla="*/ 835335 h 1894973"/>
                <a:gd name="connsiteX1752" fmla="*/ 1435410 w 2784451"/>
                <a:gd name="connsiteY1752" fmla="*/ 822444 h 1894973"/>
                <a:gd name="connsiteX1753" fmla="*/ 1439278 w 2784451"/>
                <a:gd name="connsiteY1753" fmla="*/ 815999 h 1894973"/>
                <a:gd name="connsiteX1754" fmla="*/ 1425742 w 2784451"/>
                <a:gd name="connsiteY1754" fmla="*/ 808909 h 1894973"/>
                <a:gd name="connsiteX1755" fmla="*/ 1416074 w 2784451"/>
                <a:gd name="connsiteY1755" fmla="*/ 812776 h 1894973"/>
                <a:gd name="connsiteX1756" fmla="*/ 1407050 w 2784451"/>
                <a:gd name="connsiteY1756" fmla="*/ 821155 h 1894973"/>
                <a:gd name="connsiteX1757" fmla="*/ 1393515 w 2784451"/>
                <a:gd name="connsiteY1757" fmla="*/ 825023 h 1894973"/>
                <a:gd name="connsiteX1758" fmla="*/ 1366444 w 2784451"/>
                <a:gd name="connsiteY1758" fmla="*/ 819221 h 1894973"/>
                <a:gd name="connsiteX1759" fmla="*/ 1358065 w 2784451"/>
                <a:gd name="connsiteY1759" fmla="*/ 823089 h 1894973"/>
                <a:gd name="connsiteX1760" fmla="*/ 1356131 w 2784451"/>
                <a:gd name="connsiteY1760" fmla="*/ 835980 h 1894973"/>
                <a:gd name="connsiteX1761" fmla="*/ 1342595 w 2784451"/>
                <a:gd name="connsiteY1761" fmla="*/ 835980 h 1894973"/>
                <a:gd name="connsiteX1762" fmla="*/ 1320036 w 2784451"/>
                <a:gd name="connsiteY1762" fmla="*/ 843070 h 1894973"/>
                <a:gd name="connsiteX1763" fmla="*/ 1309723 w 2784451"/>
                <a:gd name="connsiteY1763" fmla="*/ 837269 h 1894973"/>
                <a:gd name="connsiteX1764" fmla="*/ 1305856 w 2784451"/>
                <a:gd name="connsiteY1764" fmla="*/ 824378 h 1894973"/>
                <a:gd name="connsiteX1765" fmla="*/ 1313591 w 2784451"/>
                <a:gd name="connsiteY1765" fmla="*/ 812132 h 1894973"/>
                <a:gd name="connsiteX1766" fmla="*/ 1334216 w 2784451"/>
                <a:gd name="connsiteY1766" fmla="*/ 791506 h 1894973"/>
                <a:gd name="connsiteX1767" fmla="*/ 1341951 w 2784451"/>
                <a:gd name="connsiteY1767" fmla="*/ 779904 h 1894973"/>
                <a:gd name="connsiteX1768" fmla="*/ 1345818 w 2784451"/>
                <a:gd name="connsiteY1768" fmla="*/ 770880 h 1894973"/>
                <a:gd name="connsiteX1769" fmla="*/ 1348396 w 2784451"/>
                <a:gd name="connsiteY1769" fmla="*/ 752833 h 1894973"/>
                <a:gd name="connsiteX1770" fmla="*/ 1345174 w 2784451"/>
                <a:gd name="connsiteY1770" fmla="*/ 734141 h 1894973"/>
                <a:gd name="connsiteX1771" fmla="*/ 1349041 w 2784451"/>
                <a:gd name="connsiteY1771" fmla="*/ 725118 h 1894973"/>
                <a:gd name="connsiteX1772" fmla="*/ 1361932 w 2784451"/>
                <a:gd name="connsiteY1772" fmla="*/ 713516 h 1894973"/>
                <a:gd name="connsiteX1773" fmla="*/ 1349686 w 2784451"/>
                <a:gd name="connsiteY1773" fmla="*/ 703203 h 1894973"/>
                <a:gd name="connsiteX1774" fmla="*/ 1338084 w 2784451"/>
                <a:gd name="connsiteY1774" fmla="*/ 682577 h 1894973"/>
                <a:gd name="connsiteX1775" fmla="*/ 1332283 w 2784451"/>
                <a:gd name="connsiteY1775" fmla="*/ 658084 h 1894973"/>
                <a:gd name="connsiteX1776" fmla="*/ 1334216 w 2784451"/>
                <a:gd name="connsiteY1776" fmla="*/ 637459 h 1894973"/>
                <a:gd name="connsiteX1777" fmla="*/ 1348396 w 2784451"/>
                <a:gd name="connsiteY1777" fmla="*/ 624568 h 1894973"/>
                <a:gd name="connsiteX1778" fmla="*/ 1367733 w 2784451"/>
                <a:gd name="connsiteY1778" fmla="*/ 611032 h 1894973"/>
                <a:gd name="connsiteX1779" fmla="*/ 1373534 w 2784451"/>
                <a:gd name="connsiteY1779" fmla="*/ 600075 h 1894973"/>
                <a:gd name="connsiteX1780" fmla="*/ 1348396 w 2784451"/>
                <a:gd name="connsiteY1780" fmla="*/ 594274 h 1894973"/>
                <a:gd name="connsiteX1781" fmla="*/ 1336795 w 2784451"/>
                <a:gd name="connsiteY1781" fmla="*/ 596208 h 1894973"/>
                <a:gd name="connsiteX1782" fmla="*/ 1324548 w 2784451"/>
                <a:gd name="connsiteY1782" fmla="*/ 608454 h 1894973"/>
                <a:gd name="connsiteX1783" fmla="*/ 1306501 w 2784451"/>
                <a:gd name="connsiteY1783" fmla="*/ 616189 h 1894973"/>
                <a:gd name="connsiteX1784" fmla="*/ 1308434 w 2784451"/>
                <a:gd name="connsiteY1784" fmla="*/ 628435 h 1894973"/>
                <a:gd name="connsiteX1785" fmla="*/ 1312946 w 2784451"/>
                <a:gd name="connsiteY1785" fmla="*/ 642615 h 1894973"/>
                <a:gd name="connsiteX1786" fmla="*/ 1313591 w 2784451"/>
                <a:gd name="connsiteY1786" fmla="*/ 654217 h 1894973"/>
                <a:gd name="connsiteX1787" fmla="*/ 1299411 w 2784451"/>
                <a:gd name="connsiteY1787" fmla="*/ 667753 h 1894973"/>
                <a:gd name="connsiteX1788" fmla="*/ 1280719 w 2784451"/>
                <a:gd name="connsiteY1788" fmla="*/ 669042 h 1894973"/>
                <a:gd name="connsiteX1789" fmla="*/ 1262671 w 2784451"/>
                <a:gd name="connsiteY1789" fmla="*/ 663241 h 1894973"/>
                <a:gd name="connsiteX1790" fmla="*/ 1250425 w 2784451"/>
                <a:gd name="connsiteY1790" fmla="*/ 654217 h 1894973"/>
                <a:gd name="connsiteX1791" fmla="*/ 1263960 w 2784451"/>
                <a:gd name="connsiteY1791" fmla="*/ 645838 h 1894973"/>
                <a:gd name="connsiteX1792" fmla="*/ 1254937 w 2784451"/>
                <a:gd name="connsiteY1792" fmla="*/ 639393 h 1894973"/>
                <a:gd name="connsiteX1793" fmla="*/ 1247202 w 2784451"/>
                <a:gd name="connsiteY1793" fmla="*/ 631658 h 1894973"/>
                <a:gd name="connsiteX1794" fmla="*/ 1241401 w 2784451"/>
                <a:gd name="connsiteY1794" fmla="*/ 622634 h 1894973"/>
                <a:gd name="connsiteX1795" fmla="*/ 1236245 w 2784451"/>
                <a:gd name="connsiteY1795" fmla="*/ 611032 h 1894973"/>
                <a:gd name="connsiteX1796" fmla="*/ 1247847 w 2784451"/>
                <a:gd name="connsiteY1796" fmla="*/ 605231 h 1894973"/>
                <a:gd name="connsiteX1797" fmla="*/ 1259449 w 2784451"/>
                <a:gd name="connsiteY1797" fmla="*/ 605876 h 1894973"/>
                <a:gd name="connsiteX1798" fmla="*/ 1284586 w 2784451"/>
                <a:gd name="connsiteY1798" fmla="*/ 611032 h 1894973"/>
                <a:gd name="connsiteX1799" fmla="*/ 1282008 w 2784451"/>
                <a:gd name="connsiteY1799" fmla="*/ 584606 h 1894973"/>
                <a:gd name="connsiteX1800" fmla="*/ 1310368 w 2784451"/>
                <a:gd name="connsiteY1800" fmla="*/ 556246 h 1894973"/>
                <a:gd name="connsiteX1801" fmla="*/ 1302633 w 2784451"/>
                <a:gd name="connsiteY1801" fmla="*/ 529819 h 1894973"/>
                <a:gd name="connsiteX1802" fmla="*/ 1273629 w 2784451"/>
                <a:gd name="connsiteY1802" fmla="*/ 489857 h 1894973"/>
                <a:gd name="connsiteX1803" fmla="*/ 1255581 w 2784451"/>
                <a:gd name="connsiteY1803" fmla="*/ 473099 h 1894973"/>
                <a:gd name="connsiteX1804" fmla="*/ 1236245 w 2784451"/>
                <a:gd name="connsiteY1804" fmla="*/ 466653 h 1894973"/>
                <a:gd name="connsiteX1805" fmla="*/ 1243979 w 2784451"/>
                <a:gd name="connsiteY1805" fmla="*/ 494369 h 1894973"/>
                <a:gd name="connsiteX1806" fmla="*/ 1236889 w 2784451"/>
                <a:gd name="connsiteY1806" fmla="*/ 510483 h 1894973"/>
                <a:gd name="connsiteX1807" fmla="*/ 1222709 w 2784451"/>
                <a:gd name="connsiteY1807" fmla="*/ 511127 h 1894973"/>
                <a:gd name="connsiteX1808" fmla="*/ 1208529 w 2784451"/>
                <a:gd name="connsiteY1808" fmla="*/ 491791 h 1894973"/>
                <a:gd name="connsiteX1809" fmla="*/ 1217553 w 2784451"/>
                <a:gd name="connsiteY1809" fmla="*/ 478900 h 1894973"/>
                <a:gd name="connsiteX1810" fmla="*/ 1191771 w 2784451"/>
                <a:gd name="connsiteY1810" fmla="*/ 444094 h 1894973"/>
                <a:gd name="connsiteX1811" fmla="*/ 1187904 w 2784451"/>
                <a:gd name="connsiteY1811" fmla="*/ 423469 h 1894973"/>
                <a:gd name="connsiteX1812" fmla="*/ 1202728 w 2784451"/>
                <a:gd name="connsiteY1812" fmla="*/ 406066 h 1894973"/>
                <a:gd name="connsiteX1813" fmla="*/ 1223354 w 2784451"/>
                <a:gd name="connsiteY1813" fmla="*/ 403487 h 1894973"/>
                <a:gd name="connsiteX1814" fmla="*/ 1242046 w 2784451"/>
                <a:gd name="connsiteY1814" fmla="*/ 412511 h 1894973"/>
                <a:gd name="connsiteX1815" fmla="*/ 1250425 w 2784451"/>
                <a:gd name="connsiteY1815" fmla="*/ 432492 h 1894973"/>
                <a:gd name="connsiteX1816" fmla="*/ 1263316 w 2784451"/>
                <a:gd name="connsiteY1816" fmla="*/ 424113 h 1894973"/>
                <a:gd name="connsiteX1817" fmla="*/ 1270406 w 2784451"/>
                <a:gd name="connsiteY1817" fmla="*/ 409933 h 1894973"/>
                <a:gd name="connsiteX1818" fmla="*/ 1278785 w 2784451"/>
                <a:gd name="connsiteY1818" fmla="*/ 381573 h 1894973"/>
                <a:gd name="connsiteX1819" fmla="*/ 1285875 w 2784451"/>
                <a:gd name="connsiteY1819" fmla="*/ 395753 h 1894973"/>
                <a:gd name="connsiteX1820" fmla="*/ 1287164 w 2784451"/>
                <a:gd name="connsiteY1820" fmla="*/ 407355 h 1894973"/>
                <a:gd name="connsiteX1821" fmla="*/ 1284586 w 2784451"/>
                <a:gd name="connsiteY1821" fmla="*/ 430559 h 1894973"/>
                <a:gd name="connsiteX1822" fmla="*/ 1279430 w 2784451"/>
                <a:gd name="connsiteY1822" fmla="*/ 442160 h 1894973"/>
                <a:gd name="connsiteX1823" fmla="*/ 1278785 w 2784451"/>
                <a:gd name="connsiteY1823" fmla="*/ 449251 h 1894973"/>
                <a:gd name="connsiteX1824" fmla="*/ 1280719 w 2784451"/>
                <a:gd name="connsiteY1824" fmla="*/ 456985 h 1894973"/>
                <a:gd name="connsiteX1825" fmla="*/ 1289098 w 2784451"/>
                <a:gd name="connsiteY1825" fmla="*/ 455051 h 1894973"/>
                <a:gd name="connsiteX1826" fmla="*/ 1292321 w 2784451"/>
                <a:gd name="connsiteY1826" fmla="*/ 456985 h 1894973"/>
                <a:gd name="connsiteX1827" fmla="*/ 1297477 w 2784451"/>
                <a:gd name="connsiteY1827" fmla="*/ 480833 h 1894973"/>
                <a:gd name="connsiteX1828" fmla="*/ 1301344 w 2784451"/>
                <a:gd name="connsiteY1828" fmla="*/ 484701 h 1894973"/>
                <a:gd name="connsiteX1829" fmla="*/ 1313591 w 2784451"/>
                <a:gd name="connsiteY1829" fmla="*/ 491791 h 1894973"/>
                <a:gd name="connsiteX1830" fmla="*/ 1323259 w 2784451"/>
                <a:gd name="connsiteY1830" fmla="*/ 495658 h 1894973"/>
                <a:gd name="connsiteX1831" fmla="*/ 1340662 w 2784451"/>
                <a:gd name="connsiteY1831" fmla="*/ 496303 h 1894973"/>
                <a:gd name="connsiteX1832" fmla="*/ 1348396 w 2784451"/>
                <a:gd name="connsiteY1832" fmla="*/ 500815 h 1894973"/>
                <a:gd name="connsiteX1833" fmla="*/ 1342595 w 2784451"/>
                <a:gd name="connsiteY1833" fmla="*/ 514994 h 1894973"/>
                <a:gd name="connsiteX1834" fmla="*/ 1343884 w 2784451"/>
                <a:gd name="connsiteY1834" fmla="*/ 528530 h 1894973"/>
                <a:gd name="connsiteX1835" fmla="*/ 1350974 w 2784451"/>
                <a:gd name="connsiteY1835" fmla="*/ 541421 h 1894973"/>
                <a:gd name="connsiteX1836" fmla="*/ 1361932 w 2784451"/>
                <a:gd name="connsiteY1836" fmla="*/ 552378 h 1894973"/>
                <a:gd name="connsiteX1837" fmla="*/ 1387714 w 2784451"/>
                <a:gd name="connsiteY1837" fmla="*/ 494369 h 1894973"/>
                <a:gd name="connsiteX1838" fmla="*/ 1390292 w 2784451"/>
                <a:gd name="connsiteY1838" fmla="*/ 474388 h 1894973"/>
                <a:gd name="connsiteX1839" fmla="*/ 1390292 w 2784451"/>
                <a:gd name="connsiteY1839" fmla="*/ 451829 h 1894973"/>
                <a:gd name="connsiteX1840" fmla="*/ 1385136 w 2784451"/>
                <a:gd name="connsiteY1840" fmla="*/ 444094 h 1894973"/>
                <a:gd name="connsiteX1841" fmla="*/ 1365799 w 2784451"/>
                <a:gd name="connsiteY1841" fmla="*/ 438938 h 1894973"/>
                <a:gd name="connsiteX1842" fmla="*/ 1358065 w 2784451"/>
                <a:gd name="connsiteY1842" fmla="*/ 434426 h 1894973"/>
                <a:gd name="connsiteX1843" fmla="*/ 1350974 w 2784451"/>
                <a:gd name="connsiteY1843" fmla="*/ 427980 h 1894973"/>
                <a:gd name="connsiteX1844" fmla="*/ 1340662 w 2784451"/>
                <a:gd name="connsiteY1844" fmla="*/ 399620 h 1894973"/>
                <a:gd name="connsiteX1845" fmla="*/ 1307145 w 2784451"/>
                <a:gd name="connsiteY1845" fmla="*/ 360303 h 1894973"/>
                <a:gd name="connsiteX1846" fmla="*/ 1299411 w 2784451"/>
                <a:gd name="connsiteY1846" fmla="*/ 342900 h 1894973"/>
                <a:gd name="connsiteX1847" fmla="*/ 1301344 w 2784451"/>
                <a:gd name="connsiteY1847" fmla="*/ 336455 h 1894973"/>
                <a:gd name="connsiteX1848" fmla="*/ 1311013 w 2784451"/>
                <a:gd name="connsiteY1848" fmla="*/ 324852 h 1894973"/>
                <a:gd name="connsiteX1849" fmla="*/ 1313591 w 2784451"/>
                <a:gd name="connsiteY1849" fmla="*/ 313251 h 1894973"/>
                <a:gd name="connsiteX1850" fmla="*/ 1302633 w 2784451"/>
                <a:gd name="connsiteY1850" fmla="*/ 305516 h 1894973"/>
                <a:gd name="connsiteX1851" fmla="*/ 1297477 w 2784451"/>
                <a:gd name="connsiteY1851" fmla="*/ 295203 h 1894973"/>
                <a:gd name="connsiteX1852" fmla="*/ 1299411 w 2784451"/>
                <a:gd name="connsiteY1852" fmla="*/ 278445 h 1894973"/>
                <a:gd name="connsiteX1853" fmla="*/ 1286520 w 2784451"/>
                <a:gd name="connsiteY1853" fmla="*/ 283602 h 1894973"/>
                <a:gd name="connsiteX1854" fmla="*/ 1272984 w 2784451"/>
                <a:gd name="connsiteY1854" fmla="*/ 285535 h 1894973"/>
                <a:gd name="connsiteX1855" fmla="*/ 1243979 w 2784451"/>
                <a:gd name="connsiteY1855" fmla="*/ 286179 h 1894973"/>
                <a:gd name="connsiteX1856" fmla="*/ 1254937 w 2784451"/>
                <a:gd name="connsiteY1856" fmla="*/ 272000 h 1894973"/>
                <a:gd name="connsiteX1857" fmla="*/ 1273629 w 2784451"/>
                <a:gd name="connsiteY1857" fmla="*/ 267488 h 1894973"/>
                <a:gd name="connsiteX1858" fmla="*/ 1294899 w 2784451"/>
                <a:gd name="connsiteY1858" fmla="*/ 266199 h 1894973"/>
                <a:gd name="connsiteX1859" fmla="*/ 1313591 w 2784451"/>
                <a:gd name="connsiteY1859" fmla="*/ 261687 h 1894973"/>
                <a:gd name="connsiteX1860" fmla="*/ 1307145 w 2784451"/>
                <a:gd name="connsiteY1860" fmla="*/ 259753 h 1894973"/>
                <a:gd name="connsiteX1861" fmla="*/ 1300700 w 2784451"/>
                <a:gd name="connsiteY1861" fmla="*/ 253952 h 1894973"/>
                <a:gd name="connsiteX1862" fmla="*/ 1292321 w 2784451"/>
                <a:gd name="connsiteY1862" fmla="*/ 252663 h 1894973"/>
                <a:gd name="connsiteX1863" fmla="*/ 1297477 w 2784451"/>
                <a:gd name="connsiteY1863" fmla="*/ 241061 h 1894973"/>
                <a:gd name="connsiteX1864" fmla="*/ 1316813 w 2784451"/>
                <a:gd name="connsiteY1864" fmla="*/ 222369 h 1894973"/>
                <a:gd name="connsiteX1865" fmla="*/ 1320036 w 2784451"/>
                <a:gd name="connsiteY1865" fmla="*/ 212701 h 1894973"/>
                <a:gd name="connsiteX1866" fmla="*/ 1313591 w 2784451"/>
                <a:gd name="connsiteY1866" fmla="*/ 188208 h 1894973"/>
                <a:gd name="connsiteX1867" fmla="*/ 1316813 w 2784451"/>
                <a:gd name="connsiteY1867" fmla="*/ 168872 h 1894973"/>
                <a:gd name="connsiteX1868" fmla="*/ 1325837 w 2784451"/>
                <a:gd name="connsiteY1868" fmla="*/ 149535 h 1894973"/>
                <a:gd name="connsiteX1869" fmla="*/ 1348396 w 2784451"/>
                <a:gd name="connsiteY1869" fmla="*/ 115374 h 1894973"/>
                <a:gd name="connsiteX1870" fmla="*/ 1354197 w 2784451"/>
                <a:gd name="connsiteY1870" fmla="*/ 121175 h 1894973"/>
                <a:gd name="connsiteX1871" fmla="*/ 1369022 w 2784451"/>
                <a:gd name="connsiteY1871" fmla="*/ 140512 h 1894973"/>
                <a:gd name="connsiteX1872" fmla="*/ 1387069 w 2784451"/>
                <a:gd name="connsiteY1872" fmla="*/ 146313 h 1894973"/>
                <a:gd name="connsiteX1873" fmla="*/ 1396093 w 2784451"/>
                <a:gd name="connsiteY1873" fmla="*/ 145668 h 1894973"/>
                <a:gd name="connsiteX1874" fmla="*/ 1393515 w 2784451"/>
                <a:gd name="connsiteY1874" fmla="*/ 136644 h 1894973"/>
                <a:gd name="connsiteX1875" fmla="*/ 1374178 w 2784451"/>
                <a:gd name="connsiteY1875" fmla="*/ 114085 h 1894973"/>
                <a:gd name="connsiteX1876" fmla="*/ 1395448 w 2784451"/>
                <a:gd name="connsiteY1876" fmla="*/ 107640 h 1894973"/>
                <a:gd name="connsiteX1877" fmla="*/ 1494709 w 2784451"/>
                <a:gd name="connsiteY1877" fmla="*/ 79924 h 1894973"/>
                <a:gd name="connsiteX1878" fmla="*/ 1523714 w 2784451"/>
                <a:gd name="connsiteY1878" fmla="*/ 87658 h 1894973"/>
                <a:gd name="connsiteX1879" fmla="*/ 1517913 w 2784451"/>
                <a:gd name="connsiteY1879" fmla="*/ 133422 h 1894973"/>
                <a:gd name="connsiteX1880" fmla="*/ 1511467 w 2784451"/>
                <a:gd name="connsiteY1880" fmla="*/ 166938 h 1894973"/>
                <a:gd name="connsiteX1881" fmla="*/ 1510178 w 2784451"/>
                <a:gd name="connsiteY1881" fmla="*/ 201099 h 1894973"/>
                <a:gd name="connsiteX1882" fmla="*/ 1535316 w 2784451"/>
                <a:gd name="connsiteY1882" fmla="*/ 209478 h 1894973"/>
                <a:gd name="connsiteX1883" fmla="*/ 1565609 w 2784451"/>
                <a:gd name="connsiteY1883" fmla="*/ 201744 h 1894973"/>
                <a:gd name="connsiteX1884" fmla="*/ 1598481 w 2784451"/>
                <a:gd name="connsiteY1884" fmla="*/ 190142 h 1894973"/>
                <a:gd name="connsiteX1885" fmla="*/ 1632642 w 2784451"/>
                <a:gd name="connsiteY1885" fmla="*/ 184986 h 1894973"/>
                <a:gd name="connsiteX1886" fmla="*/ 1646178 w 2784451"/>
                <a:gd name="connsiteY1886" fmla="*/ 174673 h 1894973"/>
                <a:gd name="connsiteX1887" fmla="*/ 1661003 w 2784451"/>
                <a:gd name="connsiteY1887" fmla="*/ 165649 h 1894973"/>
                <a:gd name="connsiteX1888" fmla="*/ 1678405 w 2784451"/>
                <a:gd name="connsiteY1888" fmla="*/ 161137 h 1894973"/>
                <a:gd name="connsiteX1889" fmla="*/ 1695164 w 2784451"/>
                <a:gd name="connsiteY1889" fmla="*/ 152758 h 1894973"/>
                <a:gd name="connsiteX1890" fmla="*/ 1708699 w 2784451"/>
                <a:gd name="connsiteY1890" fmla="*/ 141156 h 1894973"/>
                <a:gd name="connsiteX1891" fmla="*/ 1717078 w 2784451"/>
                <a:gd name="connsiteY1891" fmla="*/ 123109 h 1894973"/>
                <a:gd name="connsiteX1892" fmla="*/ 1715145 w 2784451"/>
                <a:gd name="connsiteY1892" fmla="*/ 110218 h 1894973"/>
                <a:gd name="connsiteX1893" fmla="*/ 1714500 w 2784451"/>
                <a:gd name="connsiteY1893" fmla="*/ 97327 h 1894973"/>
                <a:gd name="connsiteX1894" fmla="*/ 1727391 w 2784451"/>
                <a:gd name="connsiteY1894" fmla="*/ 87658 h 1894973"/>
                <a:gd name="connsiteX1895" fmla="*/ 1736415 w 2784451"/>
                <a:gd name="connsiteY1895" fmla="*/ 73478 h 1894973"/>
                <a:gd name="connsiteX1896" fmla="*/ 1735770 w 2784451"/>
                <a:gd name="connsiteY1896" fmla="*/ 56720 h 1894973"/>
                <a:gd name="connsiteX1897" fmla="*/ 1735770 w 2784451"/>
                <a:gd name="connsiteY1897" fmla="*/ 39317 h 1894973"/>
                <a:gd name="connsiteX1898" fmla="*/ 1761552 w 2784451"/>
                <a:gd name="connsiteY1898" fmla="*/ 16758 h 1894973"/>
                <a:gd name="connsiteX1899" fmla="*/ 1795713 w 2784451"/>
                <a:gd name="connsiteY1899" fmla="*/ 19981 h 1894973"/>
                <a:gd name="connsiteX1900" fmla="*/ 1813116 w 2784451"/>
                <a:gd name="connsiteY1900" fmla="*/ 0 h 1894973"/>
                <a:gd name="connsiteX1901" fmla="*/ 1831163 w 2784451"/>
                <a:gd name="connsiteY1901" fmla="*/ 1289 h 1894973"/>
                <a:gd name="connsiteX1902" fmla="*/ 1849211 w 2784451"/>
                <a:gd name="connsiteY1902" fmla="*/ 8379 h 1894973"/>
                <a:gd name="connsiteX1903" fmla="*/ 1880149 w 2784451"/>
                <a:gd name="connsiteY1903" fmla="*/ 34161 h 1894973"/>
                <a:gd name="connsiteX1904" fmla="*/ 1928490 w 2784451"/>
                <a:gd name="connsiteY1904" fmla="*/ 99260 h 1894973"/>
                <a:gd name="connsiteX1905" fmla="*/ 1959429 w 2784451"/>
                <a:gd name="connsiteY1905" fmla="*/ 98616 h 1894973"/>
                <a:gd name="connsiteX1906" fmla="*/ 1962007 w 2784451"/>
                <a:gd name="connsiteY1906" fmla="*/ 81213 h 1894973"/>
                <a:gd name="connsiteX1907" fmla="*/ 1968452 w 2784451"/>
                <a:gd name="connsiteY1907" fmla="*/ 64455 h 1894973"/>
                <a:gd name="connsiteX1908" fmla="*/ 1978765 w 2784451"/>
                <a:gd name="connsiteY1908" fmla="*/ 54787 h 1894973"/>
                <a:gd name="connsiteX1909" fmla="*/ 1985855 w 2784451"/>
                <a:gd name="connsiteY1909" fmla="*/ 41896 h 1894973"/>
                <a:gd name="connsiteX1910" fmla="*/ 2016149 w 2784451"/>
                <a:gd name="connsiteY1910" fmla="*/ 39962 h 1894973"/>
                <a:gd name="connsiteX1911" fmla="*/ 2036774 w 2784451"/>
                <a:gd name="connsiteY1911" fmla="*/ 71545 h 1894973"/>
                <a:gd name="connsiteX1912" fmla="*/ 2027751 w 2784451"/>
                <a:gd name="connsiteY1912" fmla="*/ 107640 h 1894973"/>
                <a:gd name="connsiteX1913" fmla="*/ 2033552 w 2784451"/>
                <a:gd name="connsiteY1913" fmla="*/ 130843 h 1894973"/>
                <a:gd name="connsiteX1914" fmla="*/ 2054822 w 2784451"/>
                <a:gd name="connsiteY1914" fmla="*/ 154692 h 1894973"/>
                <a:gd name="connsiteX1915" fmla="*/ 2053533 w 2784451"/>
                <a:gd name="connsiteY1915" fmla="*/ 195943 h 1894973"/>
                <a:gd name="connsiteX1916" fmla="*/ 2078026 w 2784451"/>
                <a:gd name="connsiteY1916" fmla="*/ 221725 h 1894973"/>
                <a:gd name="connsiteX1917" fmla="*/ 2116054 w 2784451"/>
                <a:gd name="connsiteY1917" fmla="*/ 227526 h 1894973"/>
                <a:gd name="connsiteX1918" fmla="*/ 2145059 w 2784451"/>
                <a:gd name="connsiteY1918" fmla="*/ 210123 h 1894973"/>
                <a:gd name="connsiteX1919" fmla="*/ 2175997 w 2784451"/>
                <a:gd name="connsiteY1919" fmla="*/ 204966 h 1894973"/>
                <a:gd name="connsiteX1920" fmla="*/ 2197267 w 2784451"/>
                <a:gd name="connsiteY1920" fmla="*/ 204966 h 1894973"/>
                <a:gd name="connsiteX1921" fmla="*/ 2214670 w 2784451"/>
                <a:gd name="connsiteY1921" fmla="*/ 200455 h 1894973"/>
                <a:gd name="connsiteX1922" fmla="*/ 2230139 w 2784451"/>
                <a:gd name="connsiteY1922" fmla="*/ 212701 h 1894973"/>
                <a:gd name="connsiteX1923" fmla="*/ 2247542 w 2784451"/>
                <a:gd name="connsiteY1923" fmla="*/ 223014 h 1894973"/>
                <a:gd name="connsiteX1924" fmla="*/ 2285570 w 2784451"/>
                <a:gd name="connsiteY1924" fmla="*/ 223659 h 1894973"/>
                <a:gd name="connsiteX1925" fmla="*/ 2322310 w 2784451"/>
                <a:gd name="connsiteY1925" fmla="*/ 218502 h 1894973"/>
                <a:gd name="connsiteX1926" fmla="*/ 2356471 w 2784451"/>
                <a:gd name="connsiteY1926" fmla="*/ 218502 h 1894973"/>
                <a:gd name="connsiteX1927" fmla="*/ 2388054 w 2784451"/>
                <a:gd name="connsiteY1927" fmla="*/ 213990 h 1894973"/>
                <a:gd name="connsiteX1928" fmla="*/ 2417703 w 2784451"/>
                <a:gd name="connsiteY1928" fmla="*/ 181763 h 1894973"/>
                <a:gd name="connsiteX1929" fmla="*/ 2455087 w 2784451"/>
                <a:gd name="connsiteY1929" fmla="*/ 161137 h 1894973"/>
                <a:gd name="connsiteX1930" fmla="*/ 2520186 w 2784451"/>
                <a:gd name="connsiteY1930" fmla="*/ 184986 h 1894973"/>
                <a:gd name="connsiteX1931" fmla="*/ 2578196 w 2784451"/>
                <a:gd name="connsiteY1931" fmla="*/ 232038 h 1894973"/>
                <a:gd name="connsiteX1932" fmla="*/ 1881438 w 2784451"/>
                <a:gd name="connsiteY1932" fmla="*/ 259109 h 1894973"/>
                <a:gd name="connsiteX1933" fmla="*/ 1853078 w 2784451"/>
                <a:gd name="connsiteY1933" fmla="*/ 267488 h 1894973"/>
                <a:gd name="connsiteX1934" fmla="*/ 1826652 w 2784451"/>
                <a:gd name="connsiteY1934" fmla="*/ 273933 h 1894973"/>
                <a:gd name="connsiteX1935" fmla="*/ 1789912 w 2784451"/>
                <a:gd name="connsiteY1935" fmla="*/ 264265 h 1894973"/>
                <a:gd name="connsiteX1936" fmla="*/ 1767998 w 2784451"/>
                <a:gd name="connsiteY1936" fmla="*/ 284891 h 1894973"/>
                <a:gd name="connsiteX1937" fmla="*/ 1795713 w 2784451"/>
                <a:gd name="connsiteY1937" fmla="*/ 346123 h 1894973"/>
                <a:gd name="connsiteX1938" fmla="*/ 1851144 w 2784451"/>
                <a:gd name="connsiteY1938" fmla="*/ 379639 h 1894973"/>
                <a:gd name="connsiteX1939" fmla="*/ 1914310 w 2784451"/>
                <a:gd name="connsiteY1939" fmla="*/ 389952 h 1894973"/>
                <a:gd name="connsiteX1940" fmla="*/ 1954272 w 2784451"/>
                <a:gd name="connsiteY1940" fmla="*/ 336455 h 1894973"/>
                <a:gd name="connsiteX1941" fmla="*/ 1933647 w 2784451"/>
                <a:gd name="connsiteY1941" fmla="*/ 279090 h 1894973"/>
                <a:gd name="connsiteX1942" fmla="*/ 1881438 w 2784451"/>
                <a:gd name="connsiteY1942" fmla="*/ 259109 h 189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</a:cxnLst>
              <a:rect l="l" t="t" r="r" b="b"/>
              <a:pathLst>
                <a:path w="2784451" h="1894973">
                  <a:moveTo>
                    <a:pt x="1278141" y="1869192"/>
                  </a:moveTo>
                  <a:lnTo>
                    <a:pt x="1274273" y="1873704"/>
                  </a:lnTo>
                  <a:lnTo>
                    <a:pt x="1276207" y="1880149"/>
                  </a:lnTo>
                  <a:lnTo>
                    <a:pt x="1271695" y="1883372"/>
                  </a:lnTo>
                  <a:lnTo>
                    <a:pt x="1262027" y="1883372"/>
                  </a:lnTo>
                  <a:lnTo>
                    <a:pt x="1260093" y="1891751"/>
                  </a:lnTo>
                  <a:lnTo>
                    <a:pt x="1260093" y="1899486"/>
                  </a:lnTo>
                  <a:lnTo>
                    <a:pt x="1253003" y="1898196"/>
                  </a:lnTo>
                  <a:lnTo>
                    <a:pt x="1237534" y="1872415"/>
                  </a:lnTo>
                  <a:lnTo>
                    <a:pt x="1249780" y="1869836"/>
                  </a:lnTo>
                  <a:lnTo>
                    <a:pt x="1259449" y="1873059"/>
                  </a:lnTo>
                  <a:lnTo>
                    <a:pt x="1278141" y="1869192"/>
                  </a:lnTo>
                  <a:close/>
                  <a:moveTo>
                    <a:pt x="1882727" y="1847922"/>
                  </a:moveTo>
                  <a:lnTo>
                    <a:pt x="1859524" y="1851789"/>
                  </a:lnTo>
                  <a:lnTo>
                    <a:pt x="1856945" y="1832452"/>
                  </a:lnTo>
                  <a:lnTo>
                    <a:pt x="1865325" y="1827296"/>
                  </a:lnTo>
                  <a:lnTo>
                    <a:pt x="1873059" y="1828585"/>
                  </a:lnTo>
                  <a:lnTo>
                    <a:pt x="1882727" y="1847922"/>
                  </a:lnTo>
                  <a:close/>
                  <a:moveTo>
                    <a:pt x="2267523" y="1743505"/>
                  </a:moveTo>
                  <a:lnTo>
                    <a:pt x="2273969" y="1746728"/>
                  </a:lnTo>
                  <a:lnTo>
                    <a:pt x="2280414" y="1746083"/>
                  </a:lnTo>
                  <a:lnTo>
                    <a:pt x="2282992" y="1761552"/>
                  </a:lnTo>
                  <a:lnTo>
                    <a:pt x="2287504" y="1764130"/>
                  </a:lnTo>
                  <a:lnTo>
                    <a:pt x="2290082" y="1772509"/>
                  </a:lnTo>
                  <a:lnTo>
                    <a:pt x="2285570" y="1775087"/>
                  </a:lnTo>
                  <a:lnTo>
                    <a:pt x="2273324" y="1769931"/>
                  </a:lnTo>
                  <a:lnTo>
                    <a:pt x="2267523" y="1760908"/>
                  </a:lnTo>
                  <a:lnTo>
                    <a:pt x="2261722" y="1749305"/>
                  </a:lnTo>
                  <a:lnTo>
                    <a:pt x="2263011" y="1741571"/>
                  </a:lnTo>
                  <a:lnTo>
                    <a:pt x="2267523" y="1743505"/>
                  </a:lnTo>
                  <a:close/>
                  <a:moveTo>
                    <a:pt x="2250120" y="1740282"/>
                  </a:moveTo>
                  <a:lnTo>
                    <a:pt x="2252698" y="1745438"/>
                  </a:lnTo>
                  <a:lnTo>
                    <a:pt x="2248831" y="1757040"/>
                  </a:lnTo>
                  <a:lnTo>
                    <a:pt x="2250765" y="1769287"/>
                  </a:lnTo>
                  <a:lnTo>
                    <a:pt x="2263656" y="1791201"/>
                  </a:lnTo>
                  <a:lnTo>
                    <a:pt x="2269457" y="1796358"/>
                  </a:lnTo>
                  <a:lnTo>
                    <a:pt x="2277191" y="1798291"/>
                  </a:lnTo>
                  <a:lnTo>
                    <a:pt x="2279770" y="1802803"/>
                  </a:lnTo>
                  <a:lnTo>
                    <a:pt x="2278480" y="1808604"/>
                  </a:lnTo>
                  <a:lnTo>
                    <a:pt x="2264300" y="1801514"/>
                  </a:lnTo>
                  <a:lnTo>
                    <a:pt x="2250120" y="1798291"/>
                  </a:lnTo>
                  <a:lnTo>
                    <a:pt x="2244319" y="1786045"/>
                  </a:lnTo>
                  <a:lnTo>
                    <a:pt x="2241741" y="1775732"/>
                  </a:lnTo>
                  <a:lnTo>
                    <a:pt x="2234651" y="1769287"/>
                  </a:lnTo>
                  <a:lnTo>
                    <a:pt x="2232718" y="1760908"/>
                  </a:lnTo>
                  <a:lnTo>
                    <a:pt x="2234007" y="1744794"/>
                  </a:lnTo>
                  <a:lnTo>
                    <a:pt x="2241097" y="1745438"/>
                  </a:lnTo>
                  <a:lnTo>
                    <a:pt x="2250120" y="1740282"/>
                  </a:lnTo>
                  <a:close/>
                  <a:moveTo>
                    <a:pt x="48986" y="1752528"/>
                  </a:moveTo>
                  <a:lnTo>
                    <a:pt x="45763" y="1758329"/>
                  </a:lnTo>
                  <a:lnTo>
                    <a:pt x="34161" y="1752528"/>
                  </a:lnTo>
                  <a:lnTo>
                    <a:pt x="14180" y="1734481"/>
                  </a:lnTo>
                  <a:lnTo>
                    <a:pt x="2578" y="1727391"/>
                  </a:lnTo>
                  <a:lnTo>
                    <a:pt x="0" y="1717723"/>
                  </a:lnTo>
                  <a:lnTo>
                    <a:pt x="5156" y="1704832"/>
                  </a:lnTo>
                  <a:lnTo>
                    <a:pt x="12891" y="1697742"/>
                  </a:lnTo>
                  <a:lnTo>
                    <a:pt x="24493" y="1701609"/>
                  </a:lnTo>
                  <a:lnTo>
                    <a:pt x="33517" y="1712566"/>
                  </a:lnTo>
                  <a:lnTo>
                    <a:pt x="47697" y="1742860"/>
                  </a:lnTo>
                  <a:lnTo>
                    <a:pt x="48986" y="1752528"/>
                  </a:lnTo>
                  <a:close/>
                  <a:moveTo>
                    <a:pt x="1544984" y="1693874"/>
                  </a:moveTo>
                  <a:lnTo>
                    <a:pt x="1521780" y="1690652"/>
                  </a:lnTo>
                  <a:lnTo>
                    <a:pt x="1528225" y="1682917"/>
                  </a:lnTo>
                  <a:lnTo>
                    <a:pt x="1525003" y="1675827"/>
                  </a:lnTo>
                  <a:lnTo>
                    <a:pt x="1528225" y="1672604"/>
                  </a:lnTo>
                  <a:lnTo>
                    <a:pt x="1535316" y="1673894"/>
                  </a:lnTo>
                  <a:lnTo>
                    <a:pt x="1541761" y="1684206"/>
                  </a:lnTo>
                  <a:lnTo>
                    <a:pt x="1544984" y="1693874"/>
                  </a:lnTo>
                  <a:close/>
                  <a:moveTo>
                    <a:pt x="1507600" y="1608149"/>
                  </a:moveTo>
                  <a:lnTo>
                    <a:pt x="1514045" y="1608794"/>
                  </a:lnTo>
                  <a:lnTo>
                    <a:pt x="1522425" y="1606216"/>
                  </a:lnTo>
                  <a:lnTo>
                    <a:pt x="1534026" y="1606216"/>
                  </a:lnTo>
                  <a:lnTo>
                    <a:pt x="1548207" y="1612017"/>
                  </a:lnTo>
                  <a:lnTo>
                    <a:pt x="1556586" y="1622330"/>
                  </a:lnTo>
                  <a:lnTo>
                    <a:pt x="1554652" y="1628130"/>
                  </a:lnTo>
                  <a:lnTo>
                    <a:pt x="1546273" y="1623618"/>
                  </a:lnTo>
                  <a:lnTo>
                    <a:pt x="1544984" y="1628130"/>
                  </a:lnTo>
                  <a:lnTo>
                    <a:pt x="1531448" y="1621685"/>
                  </a:lnTo>
                  <a:lnTo>
                    <a:pt x="1521780" y="1621685"/>
                  </a:lnTo>
                  <a:lnTo>
                    <a:pt x="1516624" y="1627486"/>
                  </a:lnTo>
                  <a:lnTo>
                    <a:pt x="1512756" y="1633931"/>
                  </a:lnTo>
                  <a:lnTo>
                    <a:pt x="1501799" y="1641666"/>
                  </a:lnTo>
                  <a:lnTo>
                    <a:pt x="1491486" y="1650690"/>
                  </a:lnTo>
                  <a:lnTo>
                    <a:pt x="1476017" y="1659713"/>
                  </a:lnTo>
                  <a:lnTo>
                    <a:pt x="1456680" y="1659069"/>
                  </a:lnTo>
                  <a:lnTo>
                    <a:pt x="1445723" y="1644889"/>
                  </a:lnTo>
                  <a:lnTo>
                    <a:pt x="1445079" y="1626197"/>
                  </a:lnTo>
                  <a:lnTo>
                    <a:pt x="1454102" y="1607505"/>
                  </a:lnTo>
                  <a:lnTo>
                    <a:pt x="1472150" y="1595259"/>
                  </a:lnTo>
                  <a:lnTo>
                    <a:pt x="1487619" y="1595259"/>
                  </a:lnTo>
                  <a:lnTo>
                    <a:pt x="1507600" y="1608149"/>
                  </a:lnTo>
                  <a:close/>
                  <a:moveTo>
                    <a:pt x="1607505" y="1669382"/>
                  </a:moveTo>
                  <a:lnTo>
                    <a:pt x="1597192" y="1671960"/>
                  </a:lnTo>
                  <a:lnTo>
                    <a:pt x="1592036" y="1668737"/>
                  </a:lnTo>
                  <a:lnTo>
                    <a:pt x="1590102" y="1662936"/>
                  </a:lnTo>
                  <a:lnTo>
                    <a:pt x="1579789" y="1657780"/>
                  </a:lnTo>
                  <a:lnTo>
                    <a:pt x="1577856" y="1641666"/>
                  </a:lnTo>
                  <a:lnTo>
                    <a:pt x="1584301" y="1612661"/>
                  </a:lnTo>
                  <a:lnTo>
                    <a:pt x="1586235" y="1597192"/>
                  </a:lnTo>
                  <a:lnTo>
                    <a:pt x="1579789" y="1590747"/>
                  </a:lnTo>
                  <a:lnTo>
                    <a:pt x="1577856" y="1584946"/>
                  </a:lnTo>
                  <a:lnTo>
                    <a:pt x="1586235" y="1577211"/>
                  </a:lnTo>
                  <a:lnTo>
                    <a:pt x="1586879" y="1572699"/>
                  </a:lnTo>
                  <a:lnTo>
                    <a:pt x="1595258" y="1572699"/>
                  </a:lnTo>
                  <a:lnTo>
                    <a:pt x="1612661" y="1581723"/>
                  </a:lnTo>
                  <a:lnTo>
                    <a:pt x="1615240" y="1593969"/>
                  </a:lnTo>
                  <a:lnTo>
                    <a:pt x="1605571" y="1602348"/>
                  </a:lnTo>
                  <a:lnTo>
                    <a:pt x="1603638" y="1611372"/>
                  </a:lnTo>
                  <a:lnTo>
                    <a:pt x="1613951" y="1626841"/>
                  </a:lnTo>
                  <a:lnTo>
                    <a:pt x="1617818" y="1629420"/>
                  </a:lnTo>
                  <a:lnTo>
                    <a:pt x="1621685" y="1635221"/>
                  </a:lnTo>
                  <a:lnTo>
                    <a:pt x="1613951" y="1639732"/>
                  </a:lnTo>
                  <a:lnTo>
                    <a:pt x="1612661" y="1646822"/>
                  </a:lnTo>
                  <a:lnTo>
                    <a:pt x="1612661" y="1659713"/>
                  </a:lnTo>
                  <a:lnTo>
                    <a:pt x="1607505" y="1669382"/>
                  </a:lnTo>
                  <a:close/>
                  <a:moveTo>
                    <a:pt x="1705476" y="1589457"/>
                  </a:moveTo>
                  <a:lnTo>
                    <a:pt x="1702898" y="1597836"/>
                  </a:lnTo>
                  <a:lnTo>
                    <a:pt x="1696453" y="1587524"/>
                  </a:lnTo>
                  <a:lnTo>
                    <a:pt x="1690652" y="1582368"/>
                  </a:lnTo>
                  <a:lnTo>
                    <a:pt x="1693230" y="1572699"/>
                  </a:lnTo>
                  <a:lnTo>
                    <a:pt x="1692585" y="1566254"/>
                  </a:lnTo>
                  <a:lnTo>
                    <a:pt x="1707410" y="1554007"/>
                  </a:lnTo>
                  <a:lnTo>
                    <a:pt x="1713856" y="1570766"/>
                  </a:lnTo>
                  <a:lnTo>
                    <a:pt x="1712566" y="1581078"/>
                  </a:lnTo>
                  <a:lnTo>
                    <a:pt x="1705476" y="1589457"/>
                  </a:lnTo>
                  <a:close/>
                  <a:moveTo>
                    <a:pt x="1866614" y="1610083"/>
                  </a:moveTo>
                  <a:lnTo>
                    <a:pt x="1860168" y="1621685"/>
                  </a:lnTo>
                  <a:lnTo>
                    <a:pt x="1848566" y="1628130"/>
                  </a:lnTo>
                  <a:lnTo>
                    <a:pt x="1833097" y="1629420"/>
                  </a:lnTo>
                  <a:lnTo>
                    <a:pt x="1822140" y="1623618"/>
                  </a:lnTo>
                  <a:lnTo>
                    <a:pt x="1813116" y="1615239"/>
                  </a:lnTo>
                  <a:lnTo>
                    <a:pt x="1806026" y="1615884"/>
                  </a:lnTo>
                  <a:lnTo>
                    <a:pt x="1802803" y="1622330"/>
                  </a:lnTo>
                  <a:lnTo>
                    <a:pt x="1798936" y="1619751"/>
                  </a:lnTo>
                  <a:lnTo>
                    <a:pt x="1794424" y="1601059"/>
                  </a:lnTo>
                  <a:lnTo>
                    <a:pt x="1800870" y="1588168"/>
                  </a:lnTo>
                  <a:lnTo>
                    <a:pt x="1802803" y="1576566"/>
                  </a:lnTo>
                  <a:lnTo>
                    <a:pt x="1806671" y="1566898"/>
                  </a:lnTo>
                  <a:lnTo>
                    <a:pt x="1813761" y="1559808"/>
                  </a:lnTo>
                  <a:lnTo>
                    <a:pt x="1828585" y="1552718"/>
                  </a:lnTo>
                  <a:lnTo>
                    <a:pt x="1845988" y="1557230"/>
                  </a:lnTo>
                  <a:lnTo>
                    <a:pt x="1856301" y="1572055"/>
                  </a:lnTo>
                  <a:lnTo>
                    <a:pt x="1871770" y="1588168"/>
                  </a:lnTo>
                  <a:lnTo>
                    <a:pt x="1869192" y="1603638"/>
                  </a:lnTo>
                  <a:lnTo>
                    <a:pt x="1866614" y="1610083"/>
                  </a:lnTo>
                  <a:close/>
                  <a:moveTo>
                    <a:pt x="1529515" y="1595259"/>
                  </a:moveTo>
                  <a:lnTo>
                    <a:pt x="1524358" y="1599126"/>
                  </a:lnTo>
                  <a:lnTo>
                    <a:pt x="1508889" y="1595259"/>
                  </a:lnTo>
                  <a:lnTo>
                    <a:pt x="1500510" y="1587524"/>
                  </a:lnTo>
                  <a:lnTo>
                    <a:pt x="1498576" y="1582368"/>
                  </a:lnTo>
                  <a:lnTo>
                    <a:pt x="1489553" y="1579789"/>
                  </a:lnTo>
                  <a:lnTo>
                    <a:pt x="1488264" y="1575922"/>
                  </a:lnTo>
                  <a:lnTo>
                    <a:pt x="1496643" y="1555941"/>
                  </a:lnTo>
                  <a:lnTo>
                    <a:pt x="1495998" y="1546273"/>
                  </a:lnTo>
                  <a:lnTo>
                    <a:pt x="1501799" y="1541761"/>
                  </a:lnTo>
                  <a:lnTo>
                    <a:pt x="1495998" y="1529514"/>
                  </a:lnTo>
                  <a:lnTo>
                    <a:pt x="1499221" y="1526936"/>
                  </a:lnTo>
                  <a:lnTo>
                    <a:pt x="1515334" y="1533382"/>
                  </a:lnTo>
                  <a:lnTo>
                    <a:pt x="1536605" y="1537249"/>
                  </a:lnTo>
                  <a:lnTo>
                    <a:pt x="1552718" y="1546917"/>
                  </a:lnTo>
                  <a:lnTo>
                    <a:pt x="1557230" y="1552718"/>
                  </a:lnTo>
                  <a:lnTo>
                    <a:pt x="1557875" y="1563675"/>
                  </a:lnTo>
                  <a:lnTo>
                    <a:pt x="1550785" y="1569477"/>
                  </a:lnTo>
                  <a:lnTo>
                    <a:pt x="1547562" y="1583657"/>
                  </a:lnTo>
                  <a:lnTo>
                    <a:pt x="1532737" y="1584301"/>
                  </a:lnTo>
                  <a:lnTo>
                    <a:pt x="1524358" y="1586235"/>
                  </a:lnTo>
                  <a:lnTo>
                    <a:pt x="1529515" y="1595259"/>
                  </a:lnTo>
                  <a:close/>
                  <a:moveTo>
                    <a:pt x="883032" y="1517913"/>
                  </a:moveTo>
                  <a:lnTo>
                    <a:pt x="872075" y="1529514"/>
                  </a:lnTo>
                  <a:lnTo>
                    <a:pt x="864340" y="1532093"/>
                  </a:lnTo>
                  <a:lnTo>
                    <a:pt x="855316" y="1532093"/>
                  </a:lnTo>
                  <a:lnTo>
                    <a:pt x="855316" y="1526292"/>
                  </a:lnTo>
                  <a:lnTo>
                    <a:pt x="859184" y="1515334"/>
                  </a:lnTo>
                  <a:lnTo>
                    <a:pt x="864340" y="1510822"/>
                  </a:lnTo>
                  <a:lnTo>
                    <a:pt x="883032" y="1517913"/>
                  </a:lnTo>
                  <a:close/>
                  <a:moveTo>
                    <a:pt x="2214670" y="1548207"/>
                  </a:moveTo>
                  <a:lnTo>
                    <a:pt x="2212092" y="1554652"/>
                  </a:lnTo>
                  <a:lnTo>
                    <a:pt x="2193400" y="1550784"/>
                  </a:lnTo>
                  <a:lnTo>
                    <a:pt x="2175353" y="1555296"/>
                  </a:lnTo>
                  <a:lnTo>
                    <a:pt x="2183732" y="1528870"/>
                  </a:lnTo>
                  <a:lnTo>
                    <a:pt x="2194045" y="1519202"/>
                  </a:lnTo>
                  <a:lnTo>
                    <a:pt x="2197267" y="1512756"/>
                  </a:lnTo>
                  <a:lnTo>
                    <a:pt x="2207580" y="1506955"/>
                  </a:lnTo>
                  <a:lnTo>
                    <a:pt x="2212092" y="1507600"/>
                  </a:lnTo>
                  <a:lnTo>
                    <a:pt x="2216604" y="1518557"/>
                  </a:lnTo>
                  <a:lnTo>
                    <a:pt x="2215315" y="1532093"/>
                  </a:lnTo>
                  <a:lnTo>
                    <a:pt x="2209514" y="1542405"/>
                  </a:lnTo>
                  <a:lnTo>
                    <a:pt x="2214670" y="1548207"/>
                  </a:lnTo>
                  <a:close/>
                  <a:moveTo>
                    <a:pt x="1552718" y="1506311"/>
                  </a:moveTo>
                  <a:lnTo>
                    <a:pt x="1561742" y="1510178"/>
                  </a:lnTo>
                  <a:lnTo>
                    <a:pt x="1566898" y="1520491"/>
                  </a:lnTo>
                  <a:lnTo>
                    <a:pt x="1561742" y="1519846"/>
                  </a:lnTo>
                  <a:lnTo>
                    <a:pt x="1554652" y="1526292"/>
                  </a:lnTo>
                  <a:lnTo>
                    <a:pt x="1550140" y="1525003"/>
                  </a:lnTo>
                  <a:lnTo>
                    <a:pt x="1539183" y="1528225"/>
                  </a:lnTo>
                  <a:lnTo>
                    <a:pt x="1532737" y="1517913"/>
                  </a:lnTo>
                  <a:lnTo>
                    <a:pt x="1541116" y="1510178"/>
                  </a:lnTo>
                  <a:lnTo>
                    <a:pt x="1552718" y="1506311"/>
                  </a:lnTo>
                  <a:close/>
                  <a:moveTo>
                    <a:pt x="983582" y="1502443"/>
                  </a:moveTo>
                  <a:lnTo>
                    <a:pt x="989383" y="1506311"/>
                  </a:lnTo>
                  <a:lnTo>
                    <a:pt x="993250" y="1505022"/>
                  </a:lnTo>
                  <a:lnTo>
                    <a:pt x="994539" y="1517913"/>
                  </a:lnTo>
                  <a:lnTo>
                    <a:pt x="985515" y="1536604"/>
                  </a:lnTo>
                  <a:lnTo>
                    <a:pt x="978425" y="1534026"/>
                  </a:lnTo>
                  <a:lnTo>
                    <a:pt x="972624" y="1527581"/>
                  </a:lnTo>
                  <a:lnTo>
                    <a:pt x="967468" y="1539183"/>
                  </a:lnTo>
                  <a:lnTo>
                    <a:pt x="963601" y="1530159"/>
                  </a:lnTo>
                  <a:lnTo>
                    <a:pt x="951999" y="1524358"/>
                  </a:lnTo>
                  <a:lnTo>
                    <a:pt x="959089" y="1517913"/>
                  </a:lnTo>
                  <a:lnTo>
                    <a:pt x="968112" y="1519202"/>
                  </a:lnTo>
                  <a:lnTo>
                    <a:pt x="974558" y="1517913"/>
                  </a:lnTo>
                  <a:lnTo>
                    <a:pt x="981003" y="1512756"/>
                  </a:lnTo>
                  <a:lnTo>
                    <a:pt x="980359" y="1506311"/>
                  </a:lnTo>
                  <a:lnTo>
                    <a:pt x="983582" y="1502443"/>
                  </a:lnTo>
                  <a:close/>
                  <a:moveTo>
                    <a:pt x="852094" y="1496643"/>
                  </a:moveTo>
                  <a:lnTo>
                    <a:pt x="853383" y="1512112"/>
                  </a:lnTo>
                  <a:lnTo>
                    <a:pt x="850805" y="1515334"/>
                  </a:lnTo>
                  <a:lnTo>
                    <a:pt x="846937" y="1505666"/>
                  </a:lnTo>
                  <a:lnTo>
                    <a:pt x="839203" y="1508244"/>
                  </a:lnTo>
                  <a:lnTo>
                    <a:pt x="835980" y="1515334"/>
                  </a:lnTo>
                  <a:lnTo>
                    <a:pt x="825023" y="1508244"/>
                  </a:lnTo>
                  <a:lnTo>
                    <a:pt x="833402" y="1497287"/>
                  </a:lnTo>
                  <a:lnTo>
                    <a:pt x="843070" y="1494064"/>
                  </a:lnTo>
                  <a:lnTo>
                    <a:pt x="852094" y="1496643"/>
                  </a:lnTo>
                  <a:close/>
                  <a:moveTo>
                    <a:pt x="2497627" y="1490842"/>
                  </a:moveTo>
                  <a:lnTo>
                    <a:pt x="2493115" y="1494064"/>
                  </a:lnTo>
                  <a:lnTo>
                    <a:pt x="2484736" y="1485040"/>
                  </a:lnTo>
                  <a:lnTo>
                    <a:pt x="2493115" y="1481173"/>
                  </a:lnTo>
                  <a:lnTo>
                    <a:pt x="2497627" y="1482462"/>
                  </a:lnTo>
                  <a:lnTo>
                    <a:pt x="2497627" y="1490842"/>
                  </a:lnTo>
                  <a:close/>
                  <a:moveTo>
                    <a:pt x="1505022" y="1464415"/>
                  </a:moveTo>
                  <a:lnTo>
                    <a:pt x="1510823" y="1469571"/>
                  </a:lnTo>
                  <a:lnTo>
                    <a:pt x="1497287" y="1476661"/>
                  </a:lnTo>
                  <a:lnTo>
                    <a:pt x="1487619" y="1474728"/>
                  </a:lnTo>
                  <a:lnTo>
                    <a:pt x="1478595" y="1476017"/>
                  </a:lnTo>
                  <a:lnTo>
                    <a:pt x="1478595" y="1464415"/>
                  </a:lnTo>
                  <a:lnTo>
                    <a:pt x="1488264" y="1467638"/>
                  </a:lnTo>
                  <a:lnTo>
                    <a:pt x="1505022" y="1464415"/>
                  </a:lnTo>
                  <a:close/>
                  <a:moveTo>
                    <a:pt x="2355826" y="1466993"/>
                  </a:moveTo>
                  <a:lnTo>
                    <a:pt x="2346158" y="1472794"/>
                  </a:lnTo>
                  <a:lnTo>
                    <a:pt x="2342935" y="1452813"/>
                  </a:lnTo>
                  <a:lnTo>
                    <a:pt x="2357115" y="1452169"/>
                  </a:lnTo>
                  <a:lnTo>
                    <a:pt x="2355826" y="1466993"/>
                  </a:lnTo>
                  <a:close/>
                  <a:moveTo>
                    <a:pt x="2306841" y="1450879"/>
                  </a:moveTo>
                  <a:lnTo>
                    <a:pt x="2310708" y="1459258"/>
                  </a:lnTo>
                  <a:lnTo>
                    <a:pt x="2322954" y="1454102"/>
                  </a:lnTo>
                  <a:lnTo>
                    <a:pt x="2326822" y="1459258"/>
                  </a:lnTo>
                  <a:lnTo>
                    <a:pt x="2322310" y="1462481"/>
                  </a:lnTo>
                  <a:lnTo>
                    <a:pt x="2319732" y="1468927"/>
                  </a:lnTo>
                  <a:lnTo>
                    <a:pt x="2304262" y="1485040"/>
                  </a:lnTo>
                  <a:lnTo>
                    <a:pt x="2306841" y="1450879"/>
                  </a:lnTo>
                  <a:close/>
                  <a:moveTo>
                    <a:pt x="962312" y="1427676"/>
                  </a:moveTo>
                  <a:lnTo>
                    <a:pt x="997762" y="1434766"/>
                  </a:lnTo>
                  <a:lnTo>
                    <a:pt x="1012586" y="1432188"/>
                  </a:lnTo>
                  <a:lnTo>
                    <a:pt x="1019032" y="1436055"/>
                  </a:lnTo>
                  <a:lnTo>
                    <a:pt x="1018387" y="1449590"/>
                  </a:lnTo>
                  <a:lnTo>
                    <a:pt x="1019676" y="1458614"/>
                  </a:lnTo>
                  <a:lnTo>
                    <a:pt x="1015165" y="1465704"/>
                  </a:lnTo>
                  <a:lnTo>
                    <a:pt x="1004852" y="1466993"/>
                  </a:lnTo>
                  <a:lnTo>
                    <a:pt x="999051" y="1471505"/>
                  </a:lnTo>
                  <a:lnTo>
                    <a:pt x="995183" y="1469571"/>
                  </a:lnTo>
                  <a:lnTo>
                    <a:pt x="990672" y="1463126"/>
                  </a:lnTo>
                  <a:lnTo>
                    <a:pt x="985515" y="1468927"/>
                  </a:lnTo>
                  <a:lnTo>
                    <a:pt x="979070" y="1470216"/>
                  </a:lnTo>
                  <a:lnTo>
                    <a:pt x="957800" y="1461192"/>
                  </a:lnTo>
                  <a:lnTo>
                    <a:pt x="950710" y="1450879"/>
                  </a:lnTo>
                  <a:lnTo>
                    <a:pt x="950065" y="1444434"/>
                  </a:lnTo>
                  <a:lnTo>
                    <a:pt x="954577" y="1438633"/>
                  </a:lnTo>
                  <a:lnTo>
                    <a:pt x="954577" y="1432188"/>
                  </a:lnTo>
                  <a:lnTo>
                    <a:pt x="962312" y="1427676"/>
                  </a:lnTo>
                  <a:close/>
                  <a:moveTo>
                    <a:pt x="1931713" y="1436699"/>
                  </a:moveTo>
                  <a:lnTo>
                    <a:pt x="1923978" y="1439922"/>
                  </a:lnTo>
                  <a:lnTo>
                    <a:pt x="1916889" y="1439278"/>
                  </a:lnTo>
                  <a:lnTo>
                    <a:pt x="1913666" y="1434121"/>
                  </a:lnTo>
                  <a:lnTo>
                    <a:pt x="1908509" y="1430899"/>
                  </a:lnTo>
                  <a:lnTo>
                    <a:pt x="1903353" y="1425097"/>
                  </a:lnTo>
                  <a:lnTo>
                    <a:pt x="1903998" y="1414140"/>
                  </a:lnTo>
                  <a:lnTo>
                    <a:pt x="1907220" y="1406406"/>
                  </a:lnTo>
                  <a:lnTo>
                    <a:pt x="1920756" y="1398671"/>
                  </a:lnTo>
                  <a:lnTo>
                    <a:pt x="1945893" y="1398026"/>
                  </a:lnTo>
                  <a:lnTo>
                    <a:pt x="1962007" y="1406406"/>
                  </a:lnTo>
                  <a:lnTo>
                    <a:pt x="1962651" y="1414785"/>
                  </a:lnTo>
                  <a:lnTo>
                    <a:pt x="1957495" y="1421875"/>
                  </a:lnTo>
                  <a:lnTo>
                    <a:pt x="1937514" y="1436699"/>
                  </a:lnTo>
                  <a:lnTo>
                    <a:pt x="1931713" y="1436699"/>
                  </a:lnTo>
                  <a:close/>
                  <a:moveTo>
                    <a:pt x="924928" y="1394159"/>
                  </a:moveTo>
                  <a:lnTo>
                    <a:pt x="938463" y="1399960"/>
                  </a:lnTo>
                  <a:lnTo>
                    <a:pt x="946842" y="1394804"/>
                  </a:lnTo>
                  <a:lnTo>
                    <a:pt x="966179" y="1397382"/>
                  </a:lnTo>
                  <a:lnTo>
                    <a:pt x="986804" y="1408984"/>
                  </a:lnTo>
                  <a:lnTo>
                    <a:pt x="988738" y="1416074"/>
                  </a:lnTo>
                  <a:lnTo>
                    <a:pt x="983582" y="1418008"/>
                  </a:lnTo>
                  <a:lnTo>
                    <a:pt x="959733" y="1411562"/>
                  </a:lnTo>
                  <a:lnTo>
                    <a:pt x="939108" y="1415429"/>
                  </a:lnTo>
                  <a:lnTo>
                    <a:pt x="924928" y="1412206"/>
                  </a:lnTo>
                  <a:lnTo>
                    <a:pt x="920416" y="1397382"/>
                  </a:lnTo>
                  <a:lnTo>
                    <a:pt x="924928" y="1394159"/>
                  </a:lnTo>
                  <a:close/>
                  <a:moveTo>
                    <a:pt x="1412851" y="1399960"/>
                  </a:moveTo>
                  <a:lnTo>
                    <a:pt x="1408339" y="1403183"/>
                  </a:lnTo>
                  <a:lnTo>
                    <a:pt x="1402538" y="1395448"/>
                  </a:lnTo>
                  <a:lnTo>
                    <a:pt x="1403828" y="1388358"/>
                  </a:lnTo>
                  <a:lnTo>
                    <a:pt x="1414140" y="1392870"/>
                  </a:lnTo>
                  <a:lnTo>
                    <a:pt x="1412851" y="1399960"/>
                  </a:lnTo>
                  <a:close/>
                  <a:moveTo>
                    <a:pt x="1788623" y="1383847"/>
                  </a:moveTo>
                  <a:lnTo>
                    <a:pt x="1796358" y="1385780"/>
                  </a:lnTo>
                  <a:lnTo>
                    <a:pt x="1804737" y="1384491"/>
                  </a:lnTo>
                  <a:lnTo>
                    <a:pt x="1816339" y="1385780"/>
                  </a:lnTo>
                  <a:lnTo>
                    <a:pt x="1830519" y="1389647"/>
                  </a:lnTo>
                  <a:lnTo>
                    <a:pt x="1839543" y="1394804"/>
                  </a:lnTo>
                  <a:lnTo>
                    <a:pt x="1837609" y="1403827"/>
                  </a:lnTo>
                  <a:lnTo>
                    <a:pt x="1831808" y="1410917"/>
                  </a:lnTo>
                  <a:lnTo>
                    <a:pt x="1829230" y="1423808"/>
                  </a:lnTo>
                  <a:lnTo>
                    <a:pt x="1822784" y="1430899"/>
                  </a:lnTo>
                  <a:lnTo>
                    <a:pt x="1814405" y="1428965"/>
                  </a:lnTo>
                  <a:lnTo>
                    <a:pt x="1804737" y="1430899"/>
                  </a:lnTo>
                  <a:lnTo>
                    <a:pt x="1795069" y="1439922"/>
                  </a:lnTo>
                  <a:lnTo>
                    <a:pt x="1786045" y="1441856"/>
                  </a:lnTo>
                  <a:lnTo>
                    <a:pt x="1780889" y="1434766"/>
                  </a:lnTo>
                  <a:lnTo>
                    <a:pt x="1778955" y="1425097"/>
                  </a:lnTo>
                  <a:lnTo>
                    <a:pt x="1773154" y="1417363"/>
                  </a:lnTo>
                  <a:lnTo>
                    <a:pt x="1765420" y="1414140"/>
                  </a:lnTo>
                  <a:lnTo>
                    <a:pt x="1755107" y="1415429"/>
                  </a:lnTo>
                  <a:lnTo>
                    <a:pt x="1742860" y="1419941"/>
                  </a:lnTo>
                  <a:lnTo>
                    <a:pt x="1733192" y="1419941"/>
                  </a:lnTo>
                  <a:lnTo>
                    <a:pt x="1725457" y="1415429"/>
                  </a:lnTo>
                  <a:lnTo>
                    <a:pt x="1702898" y="1405117"/>
                  </a:lnTo>
                  <a:lnTo>
                    <a:pt x="1701609" y="1401249"/>
                  </a:lnTo>
                  <a:lnTo>
                    <a:pt x="1711922" y="1399960"/>
                  </a:lnTo>
                  <a:lnTo>
                    <a:pt x="1722235" y="1396738"/>
                  </a:lnTo>
                  <a:lnTo>
                    <a:pt x="1729969" y="1392226"/>
                  </a:lnTo>
                  <a:lnTo>
                    <a:pt x="1738348" y="1393515"/>
                  </a:lnTo>
                  <a:lnTo>
                    <a:pt x="1747372" y="1398026"/>
                  </a:lnTo>
                  <a:lnTo>
                    <a:pt x="1758974" y="1393515"/>
                  </a:lnTo>
                  <a:lnTo>
                    <a:pt x="1772509" y="1381913"/>
                  </a:lnTo>
                  <a:lnTo>
                    <a:pt x="1782822" y="1379335"/>
                  </a:lnTo>
                  <a:lnTo>
                    <a:pt x="1788623" y="1383847"/>
                  </a:lnTo>
                  <a:close/>
                  <a:moveTo>
                    <a:pt x="1995523" y="1374178"/>
                  </a:moveTo>
                  <a:lnTo>
                    <a:pt x="2003258" y="1378045"/>
                  </a:lnTo>
                  <a:lnTo>
                    <a:pt x="2017438" y="1373534"/>
                  </a:lnTo>
                  <a:lnTo>
                    <a:pt x="2027751" y="1372244"/>
                  </a:lnTo>
                  <a:lnTo>
                    <a:pt x="2032263" y="1376756"/>
                  </a:lnTo>
                  <a:lnTo>
                    <a:pt x="2047087" y="1399316"/>
                  </a:lnTo>
                  <a:lnTo>
                    <a:pt x="2041286" y="1400605"/>
                  </a:lnTo>
                  <a:lnTo>
                    <a:pt x="2032263" y="1396093"/>
                  </a:lnTo>
                  <a:lnTo>
                    <a:pt x="2022595" y="1393515"/>
                  </a:lnTo>
                  <a:lnTo>
                    <a:pt x="2014860" y="1396738"/>
                  </a:lnTo>
                  <a:lnTo>
                    <a:pt x="2023884" y="1403827"/>
                  </a:lnTo>
                  <a:lnTo>
                    <a:pt x="2016794" y="1410917"/>
                  </a:lnTo>
                  <a:lnTo>
                    <a:pt x="1998746" y="1425097"/>
                  </a:lnTo>
                  <a:lnTo>
                    <a:pt x="1988433" y="1429609"/>
                  </a:lnTo>
                  <a:lnTo>
                    <a:pt x="1987144" y="1418652"/>
                  </a:lnTo>
                  <a:lnTo>
                    <a:pt x="1992301" y="1410917"/>
                  </a:lnTo>
                  <a:lnTo>
                    <a:pt x="1998746" y="1407050"/>
                  </a:lnTo>
                  <a:lnTo>
                    <a:pt x="1994879" y="1401894"/>
                  </a:lnTo>
                  <a:lnTo>
                    <a:pt x="1972964" y="1397382"/>
                  </a:lnTo>
                  <a:lnTo>
                    <a:pt x="1975542" y="1392226"/>
                  </a:lnTo>
                  <a:lnTo>
                    <a:pt x="1972964" y="1386425"/>
                  </a:lnTo>
                  <a:lnTo>
                    <a:pt x="1966519" y="1381913"/>
                  </a:lnTo>
                  <a:lnTo>
                    <a:pt x="1949116" y="1380624"/>
                  </a:lnTo>
                  <a:lnTo>
                    <a:pt x="1942671" y="1378045"/>
                  </a:lnTo>
                  <a:lnTo>
                    <a:pt x="1942026" y="1374178"/>
                  </a:lnTo>
                  <a:lnTo>
                    <a:pt x="1949760" y="1372244"/>
                  </a:lnTo>
                  <a:lnTo>
                    <a:pt x="1955561" y="1368377"/>
                  </a:lnTo>
                  <a:lnTo>
                    <a:pt x="1965230" y="1356775"/>
                  </a:lnTo>
                  <a:lnTo>
                    <a:pt x="1977476" y="1346462"/>
                  </a:lnTo>
                  <a:lnTo>
                    <a:pt x="1985211" y="1353553"/>
                  </a:lnTo>
                  <a:lnTo>
                    <a:pt x="1991656" y="1363221"/>
                  </a:lnTo>
                  <a:lnTo>
                    <a:pt x="1995523" y="1374178"/>
                  </a:lnTo>
                  <a:close/>
                  <a:moveTo>
                    <a:pt x="232038" y="1339373"/>
                  </a:moveTo>
                  <a:lnTo>
                    <a:pt x="221725" y="1342595"/>
                  </a:lnTo>
                  <a:lnTo>
                    <a:pt x="217858" y="1340017"/>
                  </a:lnTo>
                  <a:lnTo>
                    <a:pt x="211412" y="1346462"/>
                  </a:lnTo>
                  <a:lnTo>
                    <a:pt x="197877" y="1323903"/>
                  </a:lnTo>
                  <a:lnTo>
                    <a:pt x="204322" y="1322614"/>
                  </a:lnTo>
                  <a:lnTo>
                    <a:pt x="213346" y="1325837"/>
                  </a:lnTo>
                  <a:lnTo>
                    <a:pt x="232038" y="1339373"/>
                  </a:lnTo>
                  <a:close/>
                  <a:moveTo>
                    <a:pt x="1689363" y="1416074"/>
                  </a:moveTo>
                  <a:lnTo>
                    <a:pt x="1708055" y="1434121"/>
                  </a:lnTo>
                  <a:lnTo>
                    <a:pt x="1709988" y="1441856"/>
                  </a:lnTo>
                  <a:lnTo>
                    <a:pt x="1715789" y="1456036"/>
                  </a:lnTo>
                  <a:lnTo>
                    <a:pt x="1711922" y="1459258"/>
                  </a:lnTo>
                  <a:lnTo>
                    <a:pt x="1702254" y="1456681"/>
                  </a:lnTo>
                  <a:lnTo>
                    <a:pt x="1684851" y="1447657"/>
                  </a:lnTo>
                  <a:lnTo>
                    <a:pt x="1680984" y="1448946"/>
                  </a:lnTo>
                  <a:lnTo>
                    <a:pt x="1679694" y="1456036"/>
                  </a:lnTo>
                  <a:lnTo>
                    <a:pt x="1675183" y="1458614"/>
                  </a:lnTo>
                  <a:lnTo>
                    <a:pt x="1666159" y="1454747"/>
                  </a:lnTo>
                  <a:lnTo>
                    <a:pt x="1650690" y="1450879"/>
                  </a:lnTo>
                  <a:lnTo>
                    <a:pt x="1631353" y="1444434"/>
                  </a:lnTo>
                  <a:lnTo>
                    <a:pt x="1631353" y="1436699"/>
                  </a:lnTo>
                  <a:lnTo>
                    <a:pt x="1640377" y="1428965"/>
                  </a:lnTo>
                  <a:lnTo>
                    <a:pt x="1638443" y="1419941"/>
                  </a:lnTo>
                  <a:lnTo>
                    <a:pt x="1629420" y="1418008"/>
                  </a:lnTo>
                  <a:lnTo>
                    <a:pt x="1618462" y="1420586"/>
                  </a:lnTo>
                  <a:lnTo>
                    <a:pt x="1605571" y="1416718"/>
                  </a:lnTo>
                  <a:lnTo>
                    <a:pt x="1593325" y="1408984"/>
                  </a:lnTo>
                  <a:lnTo>
                    <a:pt x="1586235" y="1399960"/>
                  </a:lnTo>
                  <a:lnTo>
                    <a:pt x="1583657" y="1386425"/>
                  </a:lnTo>
                  <a:lnTo>
                    <a:pt x="1582368" y="1370956"/>
                  </a:lnTo>
                  <a:lnTo>
                    <a:pt x="1583012" y="1355486"/>
                  </a:lnTo>
                  <a:lnTo>
                    <a:pt x="1587524" y="1340017"/>
                  </a:lnTo>
                  <a:lnTo>
                    <a:pt x="1595258" y="1327771"/>
                  </a:lnTo>
                  <a:lnTo>
                    <a:pt x="1606216" y="1322614"/>
                  </a:lnTo>
                  <a:lnTo>
                    <a:pt x="1630064" y="1319392"/>
                  </a:lnTo>
                  <a:lnTo>
                    <a:pt x="1641666" y="1323259"/>
                  </a:lnTo>
                  <a:lnTo>
                    <a:pt x="1652624" y="1330993"/>
                  </a:lnTo>
                  <a:lnTo>
                    <a:pt x="1664870" y="1345174"/>
                  </a:lnTo>
                  <a:lnTo>
                    <a:pt x="1674538" y="1369022"/>
                  </a:lnTo>
                  <a:lnTo>
                    <a:pt x="1677116" y="1388358"/>
                  </a:lnTo>
                  <a:lnTo>
                    <a:pt x="1680339" y="1398026"/>
                  </a:lnTo>
                  <a:lnTo>
                    <a:pt x="1686140" y="1405117"/>
                  </a:lnTo>
                  <a:lnTo>
                    <a:pt x="1689363" y="1416074"/>
                  </a:lnTo>
                  <a:close/>
                  <a:moveTo>
                    <a:pt x="1893685" y="1316813"/>
                  </a:moveTo>
                  <a:lnTo>
                    <a:pt x="1888528" y="1336794"/>
                  </a:lnTo>
                  <a:lnTo>
                    <a:pt x="1884661" y="1340662"/>
                  </a:lnTo>
                  <a:lnTo>
                    <a:pt x="1888528" y="1354197"/>
                  </a:lnTo>
                  <a:lnTo>
                    <a:pt x="1880794" y="1361932"/>
                  </a:lnTo>
                  <a:lnTo>
                    <a:pt x="1872415" y="1361932"/>
                  </a:lnTo>
                  <a:lnTo>
                    <a:pt x="1867903" y="1369022"/>
                  </a:lnTo>
                  <a:lnTo>
                    <a:pt x="1861457" y="1374178"/>
                  </a:lnTo>
                  <a:lnTo>
                    <a:pt x="1853723" y="1377401"/>
                  </a:lnTo>
                  <a:lnTo>
                    <a:pt x="1840832" y="1373534"/>
                  </a:lnTo>
                  <a:lnTo>
                    <a:pt x="1833742" y="1367733"/>
                  </a:lnTo>
                  <a:lnTo>
                    <a:pt x="1828585" y="1357420"/>
                  </a:lnTo>
                  <a:lnTo>
                    <a:pt x="1831163" y="1345174"/>
                  </a:lnTo>
                  <a:lnTo>
                    <a:pt x="1829230" y="1340662"/>
                  </a:lnTo>
                  <a:lnTo>
                    <a:pt x="1822784" y="1344529"/>
                  </a:lnTo>
                  <a:lnTo>
                    <a:pt x="1816339" y="1352264"/>
                  </a:lnTo>
                  <a:lnTo>
                    <a:pt x="1811827" y="1352908"/>
                  </a:lnTo>
                  <a:lnTo>
                    <a:pt x="1812472" y="1320036"/>
                  </a:lnTo>
                  <a:lnTo>
                    <a:pt x="1808604" y="1314880"/>
                  </a:lnTo>
                  <a:lnTo>
                    <a:pt x="1815694" y="1312946"/>
                  </a:lnTo>
                  <a:lnTo>
                    <a:pt x="1822784" y="1318103"/>
                  </a:lnTo>
                  <a:lnTo>
                    <a:pt x="1845988" y="1319392"/>
                  </a:lnTo>
                  <a:lnTo>
                    <a:pt x="1854367" y="1321325"/>
                  </a:lnTo>
                  <a:lnTo>
                    <a:pt x="1860813" y="1327126"/>
                  </a:lnTo>
                  <a:lnTo>
                    <a:pt x="1869836" y="1329704"/>
                  </a:lnTo>
                  <a:lnTo>
                    <a:pt x="1878216" y="1329060"/>
                  </a:lnTo>
                  <a:lnTo>
                    <a:pt x="1885305" y="1320680"/>
                  </a:lnTo>
                  <a:lnTo>
                    <a:pt x="1889817" y="1309079"/>
                  </a:lnTo>
                  <a:lnTo>
                    <a:pt x="1893040" y="1307789"/>
                  </a:lnTo>
                  <a:lnTo>
                    <a:pt x="1893685" y="1316813"/>
                  </a:lnTo>
                  <a:close/>
                  <a:moveTo>
                    <a:pt x="2224338" y="1345174"/>
                  </a:moveTo>
                  <a:lnTo>
                    <a:pt x="2220471" y="1346462"/>
                  </a:lnTo>
                  <a:lnTo>
                    <a:pt x="2205646" y="1341951"/>
                  </a:lnTo>
                  <a:lnTo>
                    <a:pt x="2201779" y="1336150"/>
                  </a:lnTo>
                  <a:lnTo>
                    <a:pt x="2203068" y="1320036"/>
                  </a:lnTo>
                  <a:lnTo>
                    <a:pt x="2194689" y="1315524"/>
                  </a:lnTo>
                  <a:lnTo>
                    <a:pt x="2192755" y="1305212"/>
                  </a:lnTo>
                  <a:lnTo>
                    <a:pt x="2195978" y="1302633"/>
                  </a:lnTo>
                  <a:lnTo>
                    <a:pt x="2201135" y="1303922"/>
                  </a:lnTo>
                  <a:lnTo>
                    <a:pt x="2205646" y="1311657"/>
                  </a:lnTo>
                  <a:lnTo>
                    <a:pt x="2212092" y="1316813"/>
                  </a:lnTo>
                  <a:lnTo>
                    <a:pt x="2214670" y="1323903"/>
                  </a:lnTo>
                  <a:lnTo>
                    <a:pt x="2225627" y="1341306"/>
                  </a:lnTo>
                  <a:lnTo>
                    <a:pt x="2224338" y="1345174"/>
                  </a:lnTo>
                  <a:close/>
                  <a:moveTo>
                    <a:pt x="1806026" y="1323259"/>
                  </a:moveTo>
                  <a:lnTo>
                    <a:pt x="1806671" y="1330993"/>
                  </a:lnTo>
                  <a:lnTo>
                    <a:pt x="1799581" y="1332283"/>
                  </a:lnTo>
                  <a:lnTo>
                    <a:pt x="1778311" y="1325837"/>
                  </a:lnTo>
                  <a:lnTo>
                    <a:pt x="1769931" y="1327771"/>
                  </a:lnTo>
                  <a:lnTo>
                    <a:pt x="1764775" y="1335505"/>
                  </a:lnTo>
                  <a:lnTo>
                    <a:pt x="1737704" y="1348396"/>
                  </a:lnTo>
                  <a:lnTo>
                    <a:pt x="1728036" y="1360643"/>
                  </a:lnTo>
                  <a:lnTo>
                    <a:pt x="1725457" y="1374178"/>
                  </a:lnTo>
                  <a:lnTo>
                    <a:pt x="1719657" y="1378045"/>
                  </a:lnTo>
                  <a:lnTo>
                    <a:pt x="1713211" y="1370311"/>
                  </a:lnTo>
                  <a:lnTo>
                    <a:pt x="1713211" y="1357420"/>
                  </a:lnTo>
                  <a:lnTo>
                    <a:pt x="1711277" y="1347107"/>
                  </a:lnTo>
                  <a:lnTo>
                    <a:pt x="1701609" y="1342595"/>
                  </a:lnTo>
                  <a:lnTo>
                    <a:pt x="1697097" y="1338083"/>
                  </a:lnTo>
                  <a:lnTo>
                    <a:pt x="1705476" y="1323903"/>
                  </a:lnTo>
                  <a:lnTo>
                    <a:pt x="1712566" y="1307789"/>
                  </a:lnTo>
                  <a:lnTo>
                    <a:pt x="1726747" y="1289098"/>
                  </a:lnTo>
                  <a:lnTo>
                    <a:pt x="1746727" y="1278140"/>
                  </a:lnTo>
                  <a:lnTo>
                    <a:pt x="1767998" y="1272984"/>
                  </a:lnTo>
                  <a:lnTo>
                    <a:pt x="1780889" y="1274918"/>
                  </a:lnTo>
                  <a:lnTo>
                    <a:pt x="1785400" y="1282652"/>
                  </a:lnTo>
                  <a:lnTo>
                    <a:pt x="1786690" y="1290387"/>
                  </a:lnTo>
                  <a:lnTo>
                    <a:pt x="1780889" y="1296188"/>
                  </a:lnTo>
                  <a:lnTo>
                    <a:pt x="1782178" y="1298766"/>
                  </a:lnTo>
                  <a:lnTo>
                    <a:pt x="1791202" y="1304567"/>
                  </a:lnTo>
                  <a:lnTo>
                    <a:pt x="1798936" y="1313591"/>
                  </a:lnTo>
                  <a:lnTo>
                    <a:pt x="1806026" y="1323259"/>
                  </a:lnTo>
                  <a:close/>
                  <a:moveTo>
                    <a:pt x="211412" y="1269761"/>
                  </a:moveTo>
                  <a:lnTo>
                    <a:pt x="197232" y="1279430"/>
                  </a:lnTo>
                  <a:lnTo>
                    <a:pt x="195298" y="1274273"/>
                  </a:lnTo>
                  <a:lnTo>
                    <a:pt x="204967" y="1258160"/>
                  </a:lnTo>
                  <a:lnTo>
                    <a:pt x="210123" y="1260093"/>
                  </a:lnTo>
                  <a:lnTo>
                    <a:pt x="211412" y="1269761"/>
                  </a:lnTo>
                  <a:close/>
                  <a:moveTo>
                    <a:pt x="1991656" y="1249780"/>
                  </a:moveTo>
                  <a:lnTo>
                    <a:pt x="2001969" y="1254937"/>
                  </a:lnTo>
                  <a:lnTo>
                    <a:pt x="2005192" y="1252358"/>
                  </a:lnTo>
                  <a:lnTo>
                    <a:pt x="2012926" y="1260737"/>
                  </a:lnTo>
                  <a:lnTo>
                    <a:pt x="2024528" y="1291031"/>
                  </a:lnTo>
                  <a:lnTo>
                    <a:pt x="2020016" y="1296832"/>
                  </a:lnTo>
                  <a:lnTo>
                    <a:pt x="2020016" y="1305856"/>
                  </a:lnTo>
                  <a:lnTo>
                    <a:pt x="2015504" y="1310368"/>
                  </a:lnTo>
                  <a:lnTo>
                    <a:pt x="2010348" y="1311657"/>
                  </a:lnTo>
                  <a:lnTo>
                    <a:pt x="2005836" y="1291676"/>
                  </a:lnTo>
                  <a:lnTo>
                    <a:pt x="1996813" y="1301344"/>
                  </a:lnTo>
                  <a:lnTo>
                    <a:pt x="1991656" y="1297477"/>
                  </a:lnTo>
                  <a:lnTo>
                    <a:pt x="1974253" y="1257515"/>
                  </a:lnTo>
                  <a:lnTo>
                    <a:pt x="1979410" y="1252358"/>
                  </a:lnTo>
                  <a:lnTo>
                    <a:pt x="1991656" y="1249780"/>
                  </a:lnTo>
                  <a:close/>
                  <a:moveTo>
                    <a:pt x="2768338" y="1309723"/>
                  </a:moveTo>
                  <a:lnTo>
                    <a:pt x="2767049" y="1311657"/>
                  </a:lnTo>
                  <a:lnTo>
                    <a:pt x="2754802" y="1301989"/>
                  </a:lnTo>
                  <a:lnTo>
                    <a:pt x="2750935" y="1294254"/>
                  </a:lnTo>
                  <a:lnTo>
                    <a:pt x="2756091" y="1288453"/>
                  </a:lnTo>
                  <a:lnTo>
                    <a:pt x="2750935" y="1283297"/>
                  </a:lnTo>
                  <a:lnTo>
                    <a:pt x="2756736" y="1272984"/>
                  </a:lnTo>
                  <a:lnTo>
                    <a:pt x="2759314" y="1266539"/>
                  </a:lnTo>
                  <a:lnTo>
                    <a:pt x="2759314" y="1258160"/>
                  </a:lnTo>
                  <a:lnTo>
                    <a:pt x="2760603" y="1250425"/>
                  </a:lnTo>
                  <a:lnTo>
                    <a:pt x="2765759" y="1248491"/>
                  </a:lnTo>
                  <a:lnTo>
                    <a:pt x="2768982" y="1254292"/>
                  </a:lnTo>
                  <a:lnTo>
                    <a:pt x="2777361" y="1260737"/>
                  </a:lnTo>
                  <a:lnTo>
                    <a:pt x="2770916" y="1289742"/>
                  </a:lnTo>
                  <a:lnTo>
                    <a:pt x="2770916" y="1301344"/>
                  </a:lnTo>
                  <a:lnTo>
                    <a:pt x="2768338" y="1309723"/>
                  </a:lnTo>
                  <a:close/>
                  <a:moveTo>
                    <a:pt x="2444774" y="1243335"/>
                  </a:moveTo>
                  <a:lnTo>
                    <a:pt x="2449930" y="1245269"/>
                  </a:lnTo>
                  <a:lnTo>
                    <a:pt x="2458954" y="1236245"/>
                  </a:lnTo>
                  <a:lnTo>
                    <a:pt x="2468622" y="1235600"/>
                  </a:lnTo>
                  <a:lnTo>
                    <a:pt x="2491182" y="1259448"/>
                  </a:lnTo>
                  <a:lnTo>
                    <a:pt x="2495693" y="1271695"/>
                  </a:lnTo>
                  <a:lnTo>
                    <a:pt x="2495693" y="1278785"/>
                  </a:lnTo>
                  <a:lnTo>
                    <a:pt x="2487959" y="1287164"/>
                  </a:lnTo>
                  <a:lnTo>
                    <a:pt x="2469267" y="1299410"/>
                  </a:lnTo>
                  <a:lnTo>
                    <a:pt x="2453153" y="1304567"/>
                  </a:lnTo>
                  <a:lnTo>
                    <a:pt x="2447352" y="1301344"/>
                  </a:lnTo>
                  <a:lnTo>
                    <a:pt x="2446708" y="1290387"/>
                  </a:lnTo>
                  <a:lnTo>
                    <a:pt x="2439618" y="1283297"/>
                  </a:lnTo>
                  <a:lnTo>
                    <a:pt x="2429305" y="1280074"/>
                  </a:lnTo>
                  <a:lnTo>
                    <a:pt x="2424793" y="1273628"/>
                  </a:lnTo>
                  <a:lnTo>
                    <a:pt x="2427371" y="1268472"/>
                  </a:lnTo>
                  <a:lnTo>
                    <a:pt x="2409969" y="1256226"/>
                  </a:lnTo>
                  <a:lnTo>
                    <a:pt x="2413191" y="1247202"/>
                  </a:lnTo>
                  <a:lnTo>
                    <a:pt x="2411258" y="1234956"/>
                  </a:lnTo>
                  <a:lnTo>
                    <a:pt x="2415769" y="1231733"/>
                  </a:lnTo>
                  <a:lnTo>
                    <a:pt x="2430594" y="1239467"/>
                  </a:lnTo>
                  <a:lnTo>
                    <a:pt x="2444774" y="1243335"/>
                  </a:lnTo>
                  <a:close/>
                  <a:moveTo>
                    <a:pt x="2163106" y="1292321"/>
                  </a:moveTo>
                  <a:lnTo>
                    <a:pt x="2120566" y="1300055"/>
                  </a:lnTo>
                  <a:lnTo>
                    <a:pt x="2104452" y="1298121"/>
                  </a:lnTo>
                  <a:lnTo>
                    <a:pt x="2092850" y="1292321"/>
                  </a:lnTo>
                  <a:lnTo>
                    <a:pt x="2068358" y="1275562"/>
                  </a:lnTo>
                  <a:lnTo>
                    <a:pt x="2068358" y="1266539"/>
                  </a:lnTo>
                  <a:lnTo>
                    <a:pt x="2073514" y="1259448"/>
                  </a:lnTo>
                  <a:lnTo>
                    <a:pt x="2074803" y="1253648"/>
                  </a:lnTo>
                  <a:lnTo>
                    <a:pt x="2070936" y="1248491"/>
                  </a:lnTo>
                  <a:lnTo>
                    <a:pt x="2061267" y="1242046"/>
                  </a:lnTo>
                  <a:lnTo>
                    <a:pt x="2075447" y="1231088"/>
                  </a:lnTo>
                  <a:lnTo>
                    <a:pt x="2091561" y="1224643"/>
                  </a:lnTo>
                  <a:lnTo>
                    <a:pt x="2125078" y="1218197"/>
                  </a:lnTo>
                  <a:lnTo>
                    <a:pt x="2156661" y="1214975"/>
                  </a:lnTo>
                  <a:lnTo>
                    <a:pt x="2173419" y="1216264"/>
                  </a:lnTo>
                  <a:lnTo>
                    <a:pt x="2187599" y="1222709"/>
                  </a:lnTo>
                  <a:lnTo>
                    <a:pt x="2198556" y="1242690"/>
                  </a:lnTo>
                  <a:lnTo>
                    <a:pt x="2195334" y="1265894"/>
                  </a:lnTo>
                  <a:lnTo>
                    <a:pt x="2181798" y="1284586"/>
                  </a:lnTo>
                  <a:lnTo>
                    <a:pt x="2163106" y="1292321"/>
                  </a:lnTo>
                  <a:close/>
                  <a:moveTo>
                    <a:pt x="986804" y="1216908"/>
                  </a:moveTo>
                  <a:lnTo>
                    <a:pt x="997762" y="1220775"/>
                  </a:lnTo>
                  <a:lnTo>
                    <a:pt x="995183" y="1225932"/>
                  </a:lnTo>
                  <a:lnTo>
                    <a:pt x="983582" y="1234311"/>
                  </a:lnTo>
                  <a:lnTo>
                    <a:pt x="975203" y="1243979"/>
                  </a:lnTo>
                  <a:lnTo>
                    <a:pt x="968112" y="1247202"/>
                  </a:lnTo>
                  <a:lnTo>
                    <a:pt x="966179" y="1232378"/>
                  </a:lnTo>
                  <a:lnTo>
                    <a:pt x="961667" y="1223354"/>
                  </a:lnTo>
                  <a:lnTo>
                    <a:pt x="975203" y="1209818"/>
                  </a:lnTo>
                  <a:lnTo>
                    <a:pt x="977781" y="1202084"/>
                  </a:lnTo>
                  <a:lnTo>
                    <a:pt x="986804" y="1204017"/>
                  </a:lnTo>
                  <a:lnTo>
                    <a:pt x="992605" y="1209174"/>
                  </a:lnTo>
                  <a:lnTo>
                    <a:pt x="986804" y="1216908"/>
                  </a:lnTo>
                  <a:close/>
                  <a:moveTo>
                    <a:pt x="2787674" y="1223354"/>
                  </a:moveTo>
                  <a:lnTo>
                    <a:pt x="2781873" y="1227866"/>
                  </a:lnTo>
                  <a:lnTo>
                    <a:pt x="2774783" y="1227866"/>
                  </a:lnTo>
                  <a:lnTo>
                    <a:pt x="2768982" y="1225287"/>
                  </a:lnTo>
                  <a:lnTo>
                    <a:pt x="2761892" y="1229155"/>
                  </a:lnTo>
                  <a:lnTo>
                    <a:pt x="2761892" y="1216908"/>
                  </a:lnTo>
                  <a:lnTo>
                    <a:pt x="2768982" y="1205951"/>
                  </a:lnTo>
                  <a:lnTo>
                    <a:pt x="2778650" y="1201439"/>
                  </a:lnTo>
                  <a:lnTo>
                    <a:pt x="2787030" y="1200150"/>
                  </a:lnTo>
                  <a:lnTo>
                    <a:pt x="2789608" y="1202728"/>
                  </a:lnTo>
                  <a:lnTo>
                    <a:pt x="2783807" y="1209818"/>
                  </a:lnTo>
                  <a:lnTo>
                    <a:pt x="2786385" y="1215619"/>
                  </a:lnTo>
                  <a:lnTo>
                    <a:pt x="2787674" y="1223354"/>
                  </a:lnTo>
                  <a:close/>
                  <a:moveTo>
                    <a:pt x="2084471" y="1182102"/>
                  </a:moveTo>
                  <a:lnTo>
                    <a:pt x="2077381" y="1191126"/>
                  </a:lnTo>
                  <a:lnTo>
                    <a:pt x="2063846" y="1196283"/>
                  </a:lnTo>
                  <a:lnTo>
                    <a:pt x="2059334" y="1189193"/>
                  </a:lnTo>
                  <a:lnTo>
                    <a:pt x="2053533" y="1187259"/>
                  </a:lnTo>
                  <a:lnTo>
                    <a:pt x="2052888" y="1177591"/>
                  </a:lnTo>
                  <a:lnTo>
                    <a:pt x="2059978" y="1178235"/>
                  </a:lnTo>
                  <a:lnTo>
                    <a:pt x="2063201" y="1171790"/>
                  </a:lnTo>
                  <a:lnTo>
                    <a:pt x="2075447" y="1178880"/>
                  </a:lnTo>
                  <a:lnTo>
                    <a:pt x="2078026" y="1168567"/>
                  </a:lnTo>
                  <a:lnTo>
                    <a:pt x="2085116" y="1171145"/>
                  </a:lnTo>
                  <a:lnTo>
                    <a:pt x="2084471" y="1182102"/>
                  </a:lnTo>
                  <a:close/>
                  <a:moveTo>
                    <a:pt x="2431883" y="1178235"/>
                  </a:moveTo>
                  <a:lnTo>
                    <a:pt x="2426082" y="1185325"/>
                  </a:lnTo>
                  <a:lnTo>
                    <a:pt x="2458310" y="1195638"/>
                  </a:lnTo>
                  <a:lnTo>
                    <a:pt x="2463466" y="1206596"/>
                  </a:lnTo>
                  <a:lnTo>
                    <a:pt x="2461532" y="1210463"/>
                  </a:lnTo>
                  <a:lnTo>
                    <a:pt x="2453153" y="1216264"/>
                  </a:lnTo>
                  <a:lnTo>
                    <a:pt x="2443485" y="1215619"/>
                  </a:lnTo>
                  <a:lnTo>
                    <a:pt x="2421570" y="1221420"/>
                  </a:lnTo>
                  <a:lnTo>
                    <a:pt x="2413836" y="1224643"/>
                  </a:lnTo>
                  <a:lnTo>
                    <a:pt x="2401589" y="1212396"/>
                  </a:lnTo>
                  <a:lnTo>
                    <a:pt x="2400945" y="1204662"/>
                  </a:lnTo>
                  <a:lnTo>
                    <a:pt x="2409324" y="1199505"/>
                  </a:lnTo>
                  <a:lnTo>
                    <a:pt x="2417058" y="1200150"/>
                  </a:lnTo>
                  <a:lnTo>
                    <a:pt x="2410613" y="1190482"/>
                  </a:lnTo>
                  <a:lnTo>
                    <a:pt x="2408035" y="1180814"/>
                  </a:lnTo>
                  <a:lnTo>
                    <a:pt x="2393210" y="1176946"/>
                  </a:lnTo>
                  <a:lnTo>
                    <a:pt x="2397722" y="1172434"/>
                  </a:lnTo>
                  <a:lnTo>
                    <a:pt x="2396433" y="1167278"/>
                  </a:lnTo>
                  <a:lnTo>
                    <a:pt x="2399656" y="1158254"/>
                  </a:lnTo>
                  <a:lnTo>
                    <a:pt x="2408035" y="1148586"/>
                  </a:lnTo>
                  <a:lnTo>
                    <a:pt x="2424148" y="1147297"/>
                  </a:lnTo>
                  <a:lnTo>
                    <a:pt x="2434461" y="1156321"/>
                  </a:lnTo>
                  <a:lnTo>
                    <a:pt x="2421570" y="1165989"/>
                  </a:lnTo>
                  <a:lnTo>
                    <a:pt x="2428660" y="1171145"/>
                  </a:lnTo>
                  <a:lnTo>
                    <a:pt x="2431883" y="1178235"/>
                  </a:lnTo>
                  <a:close/>
                  <a:moveTo>
                    <a:pt x="2743200" y="1212396"/>
                  </a:moveTo>
                  <a:lnTo>
                    <a:pt x="2734821" y="1213041"/>
                  </a:lnTo>
                  <a:lnTo>
                    <a:pt x="2729665" y="1205951"/>
                  </a:lnTo>
                  <a:lnTo>
                    <a:pt x="2719996" y="1200795"/>
                  </a:lnTo>
                  <a:lnTo>
                    <a:pt x="2705172" y="1195638"/>
                  </a:lnTo>
                  <a:lnTo>
                    <a:pt x="2695504" y="1187904"/>
                  </a:lnTo>
                  <a:lnTo>
                    <a:pt x="2690992" y="1176946"/>
                  </a:lnTo>
                  <a:lnTo>
                    <a:pt x="2685835" y="1169856"/>
                  </a:lnTo>
                  <a:lnTo>
                    <a:pt x="2677456" y="1165344"/>
                  </a:lnTo>
                  <a:lnTo>
                    <a:pt x="2670366" y="1156321"/>
                  </a:lnTo>
                  <a:lnTo>
                    <a:pt x="2675523" y="1146008"/>
                  </a:lnTo>
                  <a:lnTo>
                    <a:pt x="2692925" y="1137629"/>
                  </a:lnTo>
                  <a:lnTo>
                    <a:pt x="2711617" y="1135050"/>
                  </a:lnTo>
                  <a:lnTo>
                    <a:pt x="2724508" y="1144719"/>
                  </a:lnTo>
                  <a:lnTo>
                    <a:pt x="2739977" y="1175013"/>
                  </a:lnTo>
                  <a:lnTo>
                    <a:pt x="2738688" y="1187904"/>
                  </a:lnTo>
                  <a:lnTo>
                    <a:pt x="2747068" y="1189837"/>
                  </a:lnTo>
                  <a:lnTo>
                    <a:pt x="2753513" y="1193705"/>
                  </a:lnTo>
                  <a:lnTo>
                    <a:pt x="2758025" y="1200795"/>
                  </a:lnTo>
                  <a:lnTo>
                    <a:pt x="2756091" y="1208529"/>
                  </a:lnTo>
                  <a:lnTo>
                    <a:pt x="2743200" y="1212396"/>
                  </a:lnTo>
                  <a:close/>
                  <a:moveTo>
                    <a:pt x="1250425" y="1151164"/>
                  </a:moveTo>
                  <a:lnTo>
                    <a:pt x="1257515" y="1156321"/>
                  </a:lnTo>
                  <a:lnTo>
                    <a:pt x="1262027" y="1155032"/>
                  </a:lnTo>
                  <a:lnTo>
                    <a:pt x="1285231" y="1140207"/>
                  </a:lnTo>
                  <a:lnTo>
                    <a:pt x="1285875" y="1151164"/>
                  </a:lnTo>
                  <a:lnTo>
                    <a:pt x="1316169" y="1200150"/>
                  </a:lnTo>
                  <a:lnTo>
                    <a:pt x="1318102" y="1217553"/>
                  </a:lnTo>
                  <a:lnTo>
                    <a:pt x="1314880" y="1236245"/>
                  </a:lnTo>
                  <a:lnTo>
                    <a:pt x="1309723" y="1254937"/>
                  </a:lnTo>
                  <a:lnTo>
                    <a:pt x="1289742" y="1298121"/>
                  </a:lnTo>
                  <a:lnTo>
                    <a:pt x="1281363" y="1311012"/>
                  </a:lnTo>
                  <a:lnTo>
                    <a:pt x="1271050" y="1318103"/>
                  </a:lnTo>
                  <a:lnTo>
                    <a:pt x="1269761" y="1314235"/>
                  </a:lnTo>
                  <a:lnTo>
                    <a:pt x="1252359" y="1297477"/>
                  </a:lnTo>
                  <a:lnTo>
                    <a:pt x="1243979" y="1292321"/>
                  </a:lnTo>
                  <a:lnTo>
                    <a:pt x="1243979" y="1300055"/>
                  </a:lnTo>
                  <a:lnTo>
                    <a:pt x="1240112" y="1320036"/>
                  </a:lnTo>
                  <a:lnTo>
                    <a:pt x="1142785" y="1372889"/>
                  </a:lnTo>
                  <a:lnTo>
                    <a:pt x="1131183" y="1377401"/>
                  </a:lnTo>
                  <a:lnTo>
                    <a:pt x="1087999" y="1380624"/>
                  </a:lnTo>
                  <a:lnTo>
                    <a:pt x="1076397" y="1377401"/>
                  </a:lnTo>
                  <a:lnTo>
                    <a:pt x="1073818" y="1367088"/>
                  </a:lnTo>
                  <a:lnTo>
                    <a:pt x="1079619" y="1358065"/>
                  </a:lnTo>
                  <a:lnTo>
                    <a:pt x="1087354" y="1350330"/>
                  </a:lnTo>
                  <a:lnTo>
                    <a:pt x="1089932" y="1343884"/>
                  </a:lnTo>
                  <a:lnTo>
                    <a:pt x="1084776" y="1336150"/>
                  </a:lnTo>
                  <a:lnTo>
                    <a:pt x="1055127" y="1318103"/>
                  </a:lnTo>
                  <a:lnTo>
                    <a:pt x="1055127" y="1343884"/>
                  </a:lnTo>
                  <a:lnTo>
                    <a:pt x="1033856" y="1318747"/>
                  </a:lnTo>
                  <a:lnTo>
                    <a:pt x="1046747" y="1277496"/>
                  </a:lnTo>
                  <a:lnTo>
                    <a:pt x="1075752" y="1243979"/>
                  </a:lnTo>
                  <a:lnTo>
                    <a:pt x="1104112" y="1242046"/>
                  </a:lnTo>
                  <a:lnTo>
                    <a:pt x="1113136" y="1214975"/>
                  </a:lnTo>
                  <a:lnTo>
                    <a:pt x="1119581" y="1205306"/>
                  </a:lnTo>
                  <a:lnTo>
                    <a:pt x="1128605" y="1194993"/>
                  </a:lnTo>
                  <a:lnTo>
                    <a:pt x="1139563" y="1188548"/>
                  </a:lnTo>
                  <a:lnTo>
                    <a:pt x="1149231" y="1187259"/>
                  </a:lnTo>
                  <a:lnTo>
                    <a:pt x="1156965" y="1181458"/>
                  </a:lnTo>
                  <a:lnTo>
                    <a:pt x="1159544" y="1164055"/>
                  </a:lnTo>
                  <a:lnTo>
                    <a:pt x="1171790" y="1178880"/>
                  </a:lnTo>
                  <a:lnTo>
                    <a:pt x="1187904" y="1180814"/>
                  </a:lnTo>
                  <a:lnTo>
                    <a:pt x="1202084" y="1171145"/>
                  </a:lnTo>
                  <a:lnTo>
                    <a:pt x="1208529" y="1152453"/>
                  </a:lnTo>
                  <a:lnTo>
                    <a:pt x="1200795" y="1136984"/>
                  </a:lnTo>
                  <a:lnTo>
                    <a:pt x="1174368" y="1115714"/>
                  </a:lnTo>
                  <a:lnTo>
                    <a:pt x="1181458" y="1105401"/>
                  </a:lnTo>
                  <a:lnTo>
                    <a:pt x="1197572" y="1104757"/>
                  </a:lnTo>
                  <a:lnTo>
                    <a:pt x="1214975" y="1113780"/>
                  </a:lnTo>
                  <a:lnTo>
                    <a:pt x="1229155" y="1125382"/>
                  </a:lnTo>
                  <a:lnTo>
                    <a:pt x="1240112" y="1131183"/>
                  </a:lnTo>
                  <a:lnTo>
                    <a:pt x="1250425" y="1151164"/>
                  </a:lnTo>
                  <a:close/>
                  <a:moveTo>
                    <a:pt x="2629760" y="1104757"/>
                  </a:moveTo>
                  <a:lnTo>
                    <a:pt x="2632982" y="1106691"/>
                  </a:lnTo>
                  <a:lnTo>
                    <a:pt x="2645229" y="1106691"/>
                  </a:lnTo>
                  <a:lnTo>
                    <a:pt x="2648452" y="1103468"/>
                  </a:lnTo>
                  <a:lnTo>
                    <a:pt x="2655541" y="1106046"/>
                  </a:lnTo>
                  <a:lnTo>
                    <a:pt x="2660053" y="1114425"/>
                  </a:lnTo>
                  <a:lnTo>
                    <a:pt x="2656186" y="1120226"/>
                  </a:lnTo>
                  <a:lnTo>
                    <a:pt x="2650385" y="1122804"/>
                  </a:lnTo>
                  <a:lnTo>
                    <a:pt x="2645229" y="1112491"/>
                  </a:lnTo>
                  <a:lnTo>
                    <a:pt x="2638783" y="1124738"/>
                  </a:lnTo>
                  <a:lnTo>
                    <a:pt x="2632982" y="1129250"/>
                  </a:lnTo>
                  <a:lnTo>
                    <a:pt x="2615580" y="1131828"/>
                  </a:lnTo>
                  <a:lnTo>
                    <a:pt x="2604622" y="1116359"/>
                  </a:lnTo>
                  <a:lnTo>
                    <a:pt x="2598177" y="1114425"/>
                  </a:lnTo>
                  <a:lnTo>
                    <a:pt x="2603333" y="1102823"/>
                  </a:lnTo>
                  <a:lnTo>
                    <a:pt x="2608490" y="1097667"/>
                  </a:lnTo>
                  <a:lnTo>
                    <a:pt x="2619447" y="1092510"/>
                  </a:lnTo>
                  <a:lnTo>
                    <a:pt x="2623959" y="1093800"/>
                  </a:lnTo>
                  <a:lnTo>
                    <a:pt x="2628471" y="1098311"/>
                  </a:lnTo>
                  <a:lnTo>
                    <a:pt x="2629760" y="1104757"/>
                  </a:lnTo>
                  <a:close/>
                  <a:moveTo>
                    <a:pt x="2054822" y="1077041"/>
                  </a:moveTo>
                  <a:lnTo>
                    <a:pt x="2049021" y="1079619"/>
                  </a:lnTo>
                  <a:lnTo>
                    <a:pt x="2042576" y="1064150"/>
                  </a:lnTo>
                  <a:lnTo>
                    <a:pt x="2049021" y="1060283"/>
                  </a:lnTo>
                  <a:lnTo>
                    <a:pt x="2058045" y="1068662"/>
                  </a:lnTo>
                  <a:lnTo>
                    <a:pt x="2054822" y="1077041"/>
                  </a:lnTo>
                  <a:close/>
                  <a:moveTo>
                    <a:pt x="2518897" y="1053837"/>
                  </a:moveTo>
                  <a:lnTo>
                    <a:pt x="2525343" y="1060283"/>
                  </a:lnTo>
                  <a:lnTo>
                    <a:pt x="2525987" y="1066728"/>
                  </a:lnTo>
                  <a:lnTo>
                    <a:pt x="2513741" y="1069951"/>
                  </a:lnTo>
                  <a:lnTo>
                    <a:pt x="2509229" y="1081553"/>
                  </a:lnTo>
                  <a:lnTo>
                    <a:pt x="2502139" y="1079619"/>
                  </a:lnTo>
                  <a:lnTo>
                    <a:pt x="2498272" y="1071240"/>
                  </a:lnTo>
                  <a:lnTo>
                    <a:pt x="2483447" y="1068662"/>
                  </a:lnTo>
                  <a:lnTo>
                    <a:pt x="2480869" y="1061572"/>
                  </a:lnTo>
                  <a:lnTo>
                    <a:pt x="2485381" y="1052548"/>
                  </a:lnTo>
                  <a:lnTo>
                    <a:pt x="2496983" y="1058349"/>
                  </a:lnTo>
                  <a:lnTo>
                    <a:pt x="2500850" y="1053837"/>
                  </a:lnTo>
                  <a:lnTo>
                    <a:pt x="2509874" y="1050615"/>
                  </a:lnTo>
                  <a:lnTo>
                    <a:pt x="2518897" y="1053837"/>
                  </a:lnTo>
                  <a:close/>
                  <a:moveTo>
                    <a:pt x="987449" y="1158254"/>
                  </a:moveTo>
                  <a:lnTo>
                    <a:pt x="976492" y="1159543"/>
                  </a:lnTo>
                  <a:lnTo>
                    <a:pt x="964245" y="1156321"/>
                  </a:lnTo>
                  <a:lnTo>
                    <a:pt x="961022" y="1149875"/>
                  </a:lnTo>
                  <a:lnTo>
                    <a:pt x="973269" y="1147297"/>
                  </a:lnTo>
                  <a:lnTo>
                    <a:pt x="984226" y="1137629"/>
                  </a:lnTo>
                  <a:lnTo>
                    <a:pt x="982937" y="1133761"/>
                  </a:lnTo>
                  <a:lnTo>
                    <a:pt x="960378" y="1128605"/>
                  </a:lnTo>
                  <a:lnTo>
                    <a:pt x="966179" y="1122159"/>
                  </a:lnTo>
                  <a:lnTo>
                    <a:pt x="980359" y="1119582"/>
                  </a:lnTo>
                  <a:lnTo>
                    <a:pt x="995183" y="1119582"/>
                  </a:lnTo>
                  <a:lnTo>
                    <a:pt x="1006785" y="1110558"/>
                  </a:lnTo>
                  <a:lnTo>
                    <a:pt x="1011297" y="1098311"/>
                  </a:lnTo>
                  <a:lnTo>
                    <a:pt x="1006785" y="1086065"/>
                  </a:lnTo>
                  <a:lnTo>
                    <a:pt x="996473" y="1069306"/>
                  </a:lnTo>
                  <a:lnTo>
                    <a:pt x="990027" y="1048681"/>
                  </a:lnTo>
                  <a:lnTo>
                    <a:pt x="997762" y="1042880"/>
                  </a:lnTo>
                  <a:lnTo>
                    <a:pt x="1010008" y="1052548"/>
                  </a:lnTo>
                  <a:lnTo>
                    <a:pt x="1017743" y="1060283"/>
                  </a:lnTo>
                  <a:lnTo>
                    <a:pt x="1029989" y="1067373"/>
                  </a:lnTo>
                  <a:lnTo>
                    <a:pt x="1030634" y="1078330"/>
                  </a:lnTo>
                  <a:lnTo>
                    <a:pt x="1035146" y="1087354"/>
                  </a:lnTo>
                  <a:lnTo>
                    <a:pt x="1033856" y="1099600"/>
                  </a:lnTo>
                  <a:lnTo>
                    <a:pt x="1030634" y="1113780"/>
                  </a:lnTo>
                  <a:lnTo>
                    <a:pt x="1029989" y="1125382"/>
                  </a:lnTo>
                  <a:lnTo>
                    <a:pt x="1024188" y="1131828"/>
                  </a:lnTo>
                  <a:lnTo>
                    <a:pt x="1007430" y="1146008"/>
                  </a:lnTo>
                  <a:lnTo>
                    <a:pt x="987449" y="1158254"/>
                  </a:lnTo>
                  <a:close/>
                  <a:moveTo>
                    <a:pt x="783127" y="1048036"/>
                  </a:moveTo>
                  <a:lnTo>
                    <a:pt x="785705" y="1060927"/>
                  </a:lnTo>
                  <a:lnTo>
                    <a:pt x="783771" y="1066084"/>
                  </a:lnTo>
                  <a:lnTo>
                    <a:pt x="777971" y="1070596"/>
                  </a:lnTo>
                  <a:lnTo>
                    <a:pt x="762501" y="1075752"/>
                  </a:lnTo>
                  <a:lnTo>
                    <a:pt x="754122" y="1075108"/>
                  </a:lnTo>
                  <a:lnTo>
                    <a:pt x="745743" y="1078975"/>
                  </a:lnTo>
                  <a:lnTo>
                    <a:pt x="738653" y="1075752"/>
                  </a:lnTo>
                  <a:lnTo>
                    <a:pt x="738653" y="1068662"/>
                  </a:lnTo>
                  <a:lnTo>
                    <a:pt x="745743" y="1067373"/>
                  </a:lnTo>
                  <a:lnTo>
                    <a:pt x="745743" y="1064150"/>
                  </a:lnTo>
                  <a:lnTo>
                    <a:pt x="726407" y="1048036"/>
                  </a:lnTo>
                  <a:lnTo>
                    <a:pt x="732208" y="1046103"/>
                  </a:lnTo>
                  <a:lnTo>
                    <a:pt x="740587" y="1050615"/>
                  </a:lnTo>
                  <a:lnTo>
                    <a:pt x="750899" y="1052548"/>
                  </a:lnTo>
                  <a:lnTo>
                    <a:pt x="773459" y="1039013"/>
                  </a:lnTo>
                  <a:lnTo>
                    <a:pt x="780549" y="1039013"/>
                  </a:lnTo>
                  <a:lnTo>
                    <a:pt x="783127" y="1048036"/>
                  </a:lnTo>
                  <a:close/>
                  <a:moveTo>
                    <a:pt x="967468" y="1112491"/>
                  </a:moveTo>
                  <a:lnTo>
                    <a:pt x="957800" y="1117003"/>
                  </a:lnTo>
                  <a:lnTo>
                    <a:pt x="949421" y="1109913"/>
                  </a:lnTo>
                  <a:lnTo>
                    <a:pt x="945553" y="1066728"/>
                  </a:lnTo>
                  <a:lnTo>
                    <a:pt x="949421" y="1042880"/>
                  </a:lnTo>
                  <a:lnTo>
                    <a:pt x="957800" y="1031923"/>
                  </a:lnTo>
                  <a:lnTo>
                    <a:pt x="970691" y="1060283"/>
                  </a:lnTo>
                  <a:lnTo>
                    <a:pt x="981648" y="1076397"/>
                  </a:lnTo>
                  <a:lnTo>
                    <a:pt x="990027" y="1093800"/>
                  </a:lnTo>
                  <a:lnTo>
                    <a:pt x="987449" y="1108624"/>
                  </a:lnTo>
                  <a:lnTo>
                    <a:pt x="978425" y="1111202"/>
                  </a:lnTo>
                  <a:lnTo>
                    <a:pt x="967468" y="1112491"/>
                  </a:lnTo>
                  <a:close/>
                  <a:moveTo>
                    <a:pt x="904947" y="1038368"/>
                  </a:moveTo>
                  <a:lnTo>
                    <a:pt x="904947" y="1051259"/>
                  </a:lnTo>
                  <a:lnTo>
                    <a:pt x="895923" y="1047392"/>
                  </a:lnTo>
                  <a:lnTo>
                    <a:pt x="892056" y="1040302"/>
                  </a:lnTo>
                  <a:lnTo>
                    <a:pt x="888188" y="1042236"/>
                  </a:lnTo>
                  <a:lnTo>
                    <a:pt x="878520" y="1040302"/>
                  </a:lnTo>
                  <a:lnTo>
                    <a:pt x="873364" y="1029345"/>
                  </a:lnTo>
                  <a:lnTo>
                    <a:pt x="885610" y="1019676"/>
                  </a:lnTo>
                  <a:lnTo>
                    <a:pt x="895923" y="1021610"/>
                  </a:lnTo>
                  <a:lnTo>
                    <a:pt x="899146" y="1031278"/>
                  </a:lnTo>
                  <a:lnTo>
                    <a:pt x="902368" y="1031923"/>
                  </a:lnTo>
                  <a:lnTo>
                    <a:pt x="904947" y="1038368"/>
                  </a:lnTo>
                  <a:close/>
                  <a:moveTo>
                    <a:pt x="390597" y="1020965"/>
                  </a:moveTo>
                  <a:lnTo>
                    <a:pt x="383507" y="1028055"/>
                  </a:lnTo>
                  <a:lnTo>
                    <a:pt x="373194" y="1020321"/>
                  </a:lnTo>
                  <a:lnTo>
                    <a:pt x="376417" y="1013231"/>
                  </a:lnTo>
                  <a:lnTo>
                    <a:pt x="382218" y="1011297"/>
                  </a:lnTo>
                  <a:lnTo>
                    <a:pt x="384151" y="1005496"/>
                  </a:lnTo>
                  <a:lnTo>
                    <a:pt x="399620" y="1004851"/>
                  </a:lnTo>
                  <a:lnTo>
                    <a:pt x="397042" y="1011297"/>
                  </a:lnTo>
                  <a:lnTo>
                    <a:pt x="390597" y="1020965"/>
                  </a:lnTo>
                  <a:close/>
                  <a:moveTo>
                    <a:pt x="1088643" y="1002918"/>
                  </a:moveTo>
                  <a:lnTo>
                    <a:pt x="1089932" y="1008074"/>
                  </a:lnTo>
                  <a:lnTo>
                    <a:pt x="1106046" y="995183"/>
                  </a:lnTo>
                  <a:lnTo>
                    <a:pt x="1117648" y="1007430"/>
                  </a:lnTo>
                  <a:lnTo>
                    <a:pt x="1119581" y="1024188"/>
                  </a:lnTo>
                  <a:lnTo>
                    <a:pt x="1131183" y="1023544"/>
                  </a:lnTo>
                  <a:lnTo>
                    <a:pt x="1133117" y="1028055"/>
                  </a:lnTo>
                  <a:lnTo>
                    <a:pt x="1113781" y="1037724"/>
                  </a:lnTo>
                  <a:lnTo>
                    <a:pt x="1108624" y="1044814"/>
                  </a:lnTo>
                  <a:lnTo>
                    <a:pt x="1101534" y="1044814"/>
                  </a:lnTo>
                  <a:lnTo>
                    <a:pt x="1093800" y="1042236"/>
                  </a:lnTo>
                  <a:lnTo>
                    <a:pt x="1087999" y="1044814"/>
                  </a:lnTo>
                  <a:lnTo>
                    <a:pt x="1084776" y="1049326"/>
                  </a:lnTo>
                  <a:lnTo>
                    <a:pt x="1075108" y="1050615"/>
                  </a:lnTo>
                  <a:lnTo>
                    <a:pt x="1063506" y="1057060"/>
                  </a:lnTo>
                  <a:lnTo>
                    <a:pt x="1056416" y="1054482"/>
                  </a:lnTo>
                  <a:lnTo>
                    <a:pt x="1060283" y="1022899"/>
                  </a:lnTo>
                  <a:lnTo>
                    <a:pt x="1052548" y="1019032"/>
                  </a:lnTo>
                  <a:lnTo>
                    <a:pt x="1046747" y="1013231"/>
                  </a:lnTo>
                  <a:lnTo>
                    <a:pt x="1050615" y="1008719"/>
                  </a:lnTo>
                  <a:lnTo>
                    <a:pt x="1057705" y="1004851"/>
                  </a:lnTo>
                  <a:lnTo>
                    <a:pt x="1061572" y="999695"/>
                  </a:lnTo>
                  <a:lnTo>
                    <a:pt x="1080909" y="985515"/>
                  </a:lnTo>
                  <a:lnTo>
                    <a:pt x="1085420" y="984871"/>
                  </a:lnTo>
                  <a:lnTo>
                    <a:pt x="1092510" y="988093"/>
                  </a:lnTo>
                  <a:lnTo>
                    <a:pt x="1093155" y="995183"/>
                  </a:lnTo>
                  <a:lnTo>
                    <a:pt x="1088643" y="1002918"/>
                  </a:lnTo>
                  <a:close/>
                  <a:moveTo>
                    <a:pt x="291981" y="983581"/>
                  </a:moveTo>
                  <a:lnTo>
                    <a:pt x="286824" y="991961"/>
                  </a:lnTo>
                  <a:lnTo>
                    <a:pt x="277801" y="979714"/>
                  </a:lnTo>
                  <a:lnTo>
                    <a:pt x="290047" y="973269"/>
                  </a:lnTo>
                  <a:lnTo>
                    <a:pt x="297782" y="978425"/>
                  </a:lnTo>
                  <a:lnTo>
                    <a:pt x="291981" y="983581"/>
                  </a:lnTo>
                  <a:close/>
                  <a:moveTo>
                    <a:pt x="351279" y="955866"/>
                  </a:moveTo>
                  <a:lnTo>
                    <a:pt x="354502" y="964890"/>
                  </a:lnTo>
                  <a:lnTo>
                    <a:pt x="363526" y="964890"/>
                  </a:lnTo>
                  <a:lnTo>
                    <a:pt x="375127" y="961667"/>
                  </a:lnTo>
                  <a:lnTo>
                    <a:pt x="377061" y="966823"/>
                  </a:lnTo>
                  <a:lnTo>
                    <a:pt x="363526" y="981003"/>
                  </a:lnTo>
                  <a:lnTo>
                    <a:pt x="360947" y="988093"/>
                  </a:lnTo>
                  <a:lnTo>
                    <a:pt x="344834" y="1006785"/>
                  </a:lnTo>
                  <a:lnTo>
                    <a:pt x="341611" y="1015809"/>
                  </a:lnTo>
                  <a:lnTo>
                    <a:pt x="334521" y="1026766"/>
                  </a:lnTo>
                  <a:lnTo>
                    <a:pt x="325497" y="1039013"/>
                  </a:lnTo>
                  <a:lnTo>
                    <a:pt x="315184" y="1034501"/>
                  </a:lnTo>
                  <a:lnTo>
                    <a:pt x="308739" y="1017098"/>
                  </a:lnTo>
                  <a:lnTo>
                    <a:pt x="310028" y="1000340"/>
                  </a:lnTo>
                  <a:lnTo>
                    <a:pt x="315829" y="985515"/>
                  </a:lnTo>
                  <a:lnTo>
                    <a:pt x="322274" y="971980"/>
                  </a:lnTo>
                  <a:lnTo>
                    <a:pt x="330009" y="960378"/>
                  </a:lnTo>
                  <a:lnTo>
                    <a:pt x="338388" y="953932"/>
                  </a:lnTo>
                  <a:lnTo>
                    <a:pt x="346767" y="951999"/>
                  </a:lnTo>
                  <a:lnTo>
                    <a:pt x="351279" y="955866"/>
                  </a:lnTo>
                  <a:close/>
                  <a:moveTo>
                    <a:pt x="1039013" y="948776"/>
                  </a:moveTo>
                  <a:lnTo>
                    <a:pt x="1033212" y="954577"/>
                  </a:lnTo>
                  <a:lnTo>
                    <a:pt x="1024833" y="947487"/>
                  </a:lnTo>
                  <a:lnTo>
                    <a:pt x="1028056" y="939752"/>
                  </a:lnTo>
                  <a:lnTo>
                    <a:pt x="1038368" y="933951"/>
                  </a:lnTo>
                  <a:lnTo>
                    <a:pt x="1039013" y="948776"/>
                  </a:lnTo>
                  <a:close/>
                  <a:moveTo>
                    <a:pt x="116663" y="930728"/>
                  </a:moveTo>
                  <a:lnTo>
                    <a:pt x="119242" y="933951"/>
                  </a:lnTo>
                  <a:lnTo>
                    <a:pt x="126976" y="931373"/>
                  </a:lnTo>
                  <a:lnTo>
                    <a:pt x="126976" y="951354"/>
                  </a:lnTo>
                  <a:lnTo>
                    <a:pt x="120531" y="965534"/>
                  </a:lnTo>
                  <a:lnTo>
                    <a:pt x="106351" y="975202"/>
                  </a:lnTo>
                  <a:lnTo>
                    <a:pt x="109573" y="985515"/>
                  </a:lnTo>
                  <a:lnTo>
                    <a:pt x="100550" y="990027"/>
                  </a:lnTo>
                  <a:lnTo>
                    <a:pt x="98616" y="997117"/>
                  </a:lnTo>
                  <a:lnTo>
                    <a:pt x="91526" y="988093"/>
                  </a:lnTo>
                  <a:lnTo>
                    <a:pt x="92815" y="982292"/>
                  </a:lnTo>
                  <a:lnTo>
                    <a:pt x="90881" y="973269"/>
                  </a:lnTo>
                  <a:lnTo>
                    <a:pt x="97971" y="967468"/>
                  </a:lnTo>
                  <a:lnTo>
                    <a:pt x="101194" y="969401"/>
                  </a:lnTo>
                  <a:lnTo>
                    <a:pt x="112796" y="946198"/>
                  </a:lnTo>
                  <a:lnTo>
                    <a:pt x="113441" y="933951"/>
                  </a:lnTo>
                  <a:lnTo>
                    <a:pt x="116663" y="930728"/>
                  </a:lnTo>
                  <a:close/>
                  <a:moveTo>
                    <a:pt x="2762537" y="1099600"/>
                  </a:moveTo>
                  <a:lnTo>
                    <a:pt x="2750935" y="1100245"/>
                  </a:lnTo>
                  <a:lnTo>
                    <a:pt x="2739333" y="1094444"/>
                  </a:lnTo>
                  <a:lnTo>
                    <a:pt x="2703238" y="1057705"/>
                  </a:lnTo>
                  <a:lnTo>
                    <a:pt x="2698726" y="1042880"/>
                  </a:lnTo>
                  <a:lnTo>
                    <a:pt x="2705172" y="1020321"/>
                  </a:lnTo>
                  <a:lnTo>
                    <a:pt x="2709684" y="1014520"/>
                  </a:lnTo>
                  <a:lnTo>
                    <a:pt x="2729020" y="999695"/>
                  </a:lnTo>
                  <a:lnTo>
                    <a:pt x="2732243" y="992605"/>
                  </a:lnTo>
                  <a:lnTo>
                    <a:pt x="2739977" y="961022"/>
                  </a:lnTo>
                  <a:lnTo>
                    <a:pt x="2724508" y="944264"/>
                  </a:lnTo>
                  <a:lnTo>
                    <a:pt x="2726442" y="934596"/>
                  </a:lnTo>
                  <a:lnTo>
                    <a:pt x="2737399" y="929440"/>
                  </a:lnTo>
                  <a:lnTo>
                    <a:pt x="2750290" y="927506"/>
                  </a:lnTo>
                  <a:lnTo>
                    <a:pt x="2761248" y="932662"/>
                  </a:lnTo>
                  <a:lnTo>
                    <a:pt x="2763826" y="944264"/>
                  </a:lnTo>
                  <a:lnTo>
                    <a:pt x="2758669" y="957799"/>
                  </a:lnTo>
                  <a:lnTo>
                    <a:pt x="2746423" y="969401"/>
                  </a:lnTo>
                  <a:lnTo>
                    <a:pt x="2756736" y="971980"/>
                  </a:lnTo>
                  <a:lnTo>
                    <a:pt x="2766404" y="986804"/>
                  </a:lnTo>
                  <a:lnTo>
                    <a:pt x="2773494" y="1004851"/>
                  </a:lnTo>
                  <a:lnTo>
                    <a:pt x="2781873" y="1036435"/>
                  </a:lnTo>
                  <a:lnTo>
                    <a:pt x="2783162" y="1054482"/>
                  </a:lnTo>
                  <a:lnTo>
                    <a:pt x="2779940" y="1071885"/>
                  </a:lnTo>
                  <a:lnTo>
                    <a:pt x="2772205" y="1089288"/>
                  </a:lnTo>
                  <a:lnTo>
                    <a:pt x="2762537" y="1099600"/>
                  </a:lnTo>
                  <a:close/>
                  <a:moveTo>
                    <a:pt x="2705816" y="942331"/>
                  </a:moveTo>
                  <a:lnTo>
                    <a:pt x="2695504" y="950710"/>
                  </a:lnTo>
                  <a:lnTo>
                    <a:pt x="2687125" y="946198"/>
                  </a:lnTo>
                  <a:lnTo>
                    <a:pt x="2679390" y="934596"/>
                  </a:lnTo>
                  <a:lnTo>
                    <a:pt x="2685835" y="926861"/>
                  </a:lnTo>
                  <a:lnTo>
                    <a:pt x="2693570" y="935885"/>
                  </a:lnTo>
                  <a:lnTo>
                    <a:pt x="2705816" y="942331"/>
                  </a:lnTo>
                  <a:close/>
                  <a:moveTo>
                    <a:pt x="927506" y="978425"/>
                  </a:moveTo>
                  <a:lnTo>
                    <a:pt x="912037" y="999051"/>
                  </a:lnTo>
                  <a:lnTo>
                    <a:pt x="904947" y="1004207"/>
                  </a:lnTo>
                  <a:lnTo>
                    <a:pt x="887544" y="1004207"/>
                  </a:lnTo>
                  <a:lnTo>
                    <a:pt x="887544" y="1000340"/>
                  </a:lnTo>
                  <a:lnTo>
                    <a:pt x="872719" y="991316"/>
                  </a:lnTo>
                  <a:lnTo>
                    <a:pt x="856605" y="984871"/>
                  </a:lnTo>
                  <a:lnTo>
                    <a:pt x="852094" y="986160"/>
                  </a:lnTo>
                  <a:lnTo>
                    <a:pt x="843070" y="965534"/>
                  </a:lnTo>
                  <a:lnTo>
                    <a:pt x="850160" y="955866"/>
                  </a:lnTo>
                  <a:lnTo>
                    <a:pt x="879809" y="943619"/>
                  </a:lnTo>
                  <a:lnTo>
                    <a:pt x="898501" y="918482"/>
                  </a:lnTo>
                  <a:lnTo>
                    <a:pt x="904947" y="915259"/>
                  </a:lnTo>
                  <a:lnTo>
                    <a:pt x="908814" y="917837"/>
                  </a:lnTo>
                  <a:lnTo>
                    <a:pt x="917193" y="933951"/>
                  </a:lnTo>
                  <a:lnTo>
                    <a:pt x="929440" y="944909"/>
                  </a:lnTo>
                  <a:lnTo>
                    <a:pt x="932662" y="950065"/>
                  </a:lnTo>
                  <a:lnTo>
                    <a:pt x="933951" y="959733"/>
                  </a:lnTo>
                  <a:lnTo>
                    <a:pt x="932018" y="969401"/>
                  </a:lnTo>
                  <a:lnTo>
                    <a:pt x="927506" y="978425"/>
                  </a:lnTo>
                  <a:close/>
                  <a:moveTo>
                    <a:pt x="1048681" y="863051"/>
                  </a:moveTo>
                  <a:lnTo>
                    <a:pt x="1058349" y="867563"/>
                  </a:lnTo>
                  <a:lnTo>
                    <a:pt x="1064150" y="874008"/>
                  </a:lnTo>
                  <a:lnTo>
                    <a:pt x="1073174" y="878520"/>
                  </a:lnTo>
                  <a:lnTo>
                    <a:pt x="1085420" y="879809"/>
                  </a:lnTo>
                  <a:lnTo>
                    <a:pt x="1095733" y="881743"/>
                  </a:lnTo>
                  <a:lnTo>
                    <a:pt x="1102179" y="888188"/>
                  </a:lnTo>
                  <a:lnTo>
                    <a:pt x="1106046" y="895278"/>
                  </a:lnTo>
                  <a:lnTo>
                    <a:pt x="1106046" y="909458"/>
                  </a:lnTo>
                  <a:lnTo>
                    <a:pt x="1109913" y="920416"/>
                  </a:lnTo>
                  <a:lnTo>
                    <a:pt x="1109913" y="933951"/>
                  </a:lnTo>
                  <a:lnTo>
                    <a:pt x="1104112" y="945553"/>
                  </a:lnTo>
                  <a:lnTo>
                    <a:pt x="1091221" y="946842"/>
                  </a:lnTo>
                  <a:lnTo>
                    <a:pt x="1078975" y="935240"/>
                  </a:lnTo>
                  <a:lnTo>
                    <a:pt x="1069951" y="921060"/>
                  </a:lnTo>
                  <a:lnTo>
                    <a:pt x="1058994" y="921060"/>
                  </a:lnTo>
                  <a:lnTo>
                    <a:pt x="1049970" y="927506"/>
                  </a:lnTo>
                  <a:lnTo>
                    <a:pt x="1042236" y="928150"/>
                  </a:lnTo>
                  <a:lnTo>
                    <a:pt x="1035146" y="922994"/>
                  </a:lnTo>
                  <a:lnTo>
                    <a:pt x="1033212" y="912681"/>
                  </a:lnTo>
                  <a:lnTo>
                    <a:pt x="1024188" y="895278"/>
                  </a:lnTo>
                  <a:lnTo>
                    <a:pt x="1003563" y="874008"/>
                  </a:lnTo>
                  <a:lnTo>
                    <a:pt x="999695" y="863696"/>
                  </a:lnTo>
                  <a:lnTo>
                    <a:pt x="1009364" y="866273"/>
                  </a:lnTo>
                  <a:lnTo>
                    <a:pt x="1017743" y="866273"/>
                  </a:lnTo>
                  <a:lnTo>
                    <a:pt x="1024833" y="862406"/>
                  </a:lnTo>
                  <a:lnTo>
                    <a:pt x="1035790" y="861117"/>
                  </a:lnTo>
                  <a:lnTo>
                    <a:pt x="1048681" y="863051"/>
                  </a:lnTo>
                  <a:close/>
                  <a:moveTo>
                    <a:pt x="1253648" y="875297"/>
                  </a:moveTo>
                  <a:lnTo>
                    <a:pt x="1249780" y="875942"/>
                  </a:lnTo>
                  <a:lnTo>
                    <a:pt x="1240757" y="851449"/>
                  </a:lnTo>
                  <a:lnTo>
                    <a:pt x="1248491" y="846937"/>
                  </a:lnTo>
                  <a:lnTo>
                    <a:pt x="1252359" y="841136"/>
                  </a:lnTo>
                  <a:lnTo>
                    <a:pt x="1256870" y="843070"/>
                  </a:lnTo>
                  <a:lnTo>
                    <a:pt x="1263960" y="850160"/>
                  </a:lnTo>
                  <a:lnTo>
                    <a:pt x="1258159" y="857250"/>
                  </a:lnTo>
                  <a:lnTo>
                    <a:pt x="1252359" y="860473"/>
                  </a:lnTo>
                  <a:lnTo>
                    <a:pt x="1251714" y="865629"/>
                  </a:lnTo>
                  <a:lnTo>
                    <a:pt x="1254292" y="868852"/>
                  </a:lnTo>
                  <a:lnTo>
                    <a:pt x="1253648" y="875297"/>
                  </a:lnTo>
                  <a:close/>
                  <a:moveTo>
                    <a:pt x="935885" y="849515"/>
                  </a:moveTo>
                  <a:lnTo>
                    <a:pt x="936530" y="875942"/>
                  </a:lnTo>
                  <a:lnTo>
                    <a:pt x="919771" y="870785"/>
                  </a:lnTo>
                  <a:lnTo>
                    <a:pt x="914615" y="867563"/>
                  </a:lnTo>
                  <a:lnTo>
                    <a:pt x="906236" y="879164"/>
                  </a:lnTo>
                  <a:lnTo>
                    <a:pt x="892056" y="879164"/>
                  </a:lnTo>
                  <a:lnTo>
                    <a:pt x="879165" y="876586"/>
                  </a:lnTo>
                  <a:lnTo>
                    <a:pt x="874008" y="879809"/>
                  </a:lnTo>
                  <a:lnTo>
                    <a:pt x="871430" y="896567"/>
                  </a:lnTo>
                  <a:lnTo>
                    <a:pt x="866274" y="911392"/>
                  </a:lnTo>
                  <a:lnTo>
                    <a:pt x="857250" y="922349"/>
                  </a:lnTo>
                  <a:lnTo>
                    <a:pt x="845004" y="927506"/>
                  </a:lnTo>
                  <a:lnTo>
                    <a:pt x="833402" y="926217"/>
                  </a:lnTo>
                  <a:lnTo>
                    <a:pt x="824378" y="917837"/>
                  </a:lnTo>
                  <a:lnTo>
                    <a:pt x="819222" y="904946"/>
                  </a:lnTo>
                  <a:lnTo>
                    <a:pt x="817288" y="888188"/>
                  </a:lnTo>
                  <a:lnTo>
                    <a:pt x="820511" y="872719"/>
                  </a:lnTo>
                  <a:lnTo>
                    <a:pt x="828245" y="861762"/>
                  </a:lnTo>
                  <a:lnTo>
                    <a:pt x="839847" y="854672"/>
                  </a:lnTo>
                  <a:lnTo>
                    <a:pt x="852094" y="850160"/>
                  </a:lnTo>
                  <a:lnTo>
                    <a:pt x="866274" y="855316"/>
                  </a:lnTo>
                  <a:lnTo>
                    <a:pt x="884321" y="851449"/>
                  </a:lnTo>
                  <a:lnTo>
                    <a:pt x="917838" y="838558"/>
                  </a:lnTo>
                  <a:lnTo>
                    <a:pt x="929440" y="838558"/>
                  </a:lnTo>
                  <a:lnTo>
                    <a:pt x="933307" y="841781"/>
                  </a:lnTo>
                  <a:lnTo>
                    <a:pt x="935885" y="849515"/>
                  </a:lnTo>
                  <a:close/>
                  <a:moveTo>
                    <a:pt x="2424793" y="825023"/>
                  </a:moveTo>
                  <a:lnTo>
                    <a:pt x="2423504" y="838558"/>
                  </a:lnTo>
                  <a:lnTo>
                    <a:pt x="2412547" y="845648"/>
                  </a:lnTo>
                  <a:lnTo>
                    <a:pt x="2408679" y="854027"/>
                  </a:lnTo>
                  <a:lnTo>
                    <a:pt x="2402234" y="852094"/>
                  </a:lnTo>
                  <a:lnTo>
                    <a:pt x="2398367" y="848226"/>
                  </a:lnTo>
                  <a:lnTo>
                    <a:pt x="2402878" y="843714"/>
                  </a:lnTo>
                  <a:lnTo>
                    <a:pt x="2402234" y="835980"/>
                  </a:lnTo>
                  <a:lnTo>
                    <a:pt x="2408035" y="830823"/>
                  </a:lnTo>
                  <a:lnTo>
                    <a:pt x="2417058" y="832757"/>
                  </a:lnTo>
                  <a:lnTo>
                    <a:pt x="2424793" y="825023"/>
                  </a:lnTo>
                  <a:close/>
                  <a:moveTo>
                    <a:pt x="1089932" y="870141"/>
                  </a:moveTo>
                  <a:lnTo>
                    <a:pt x="1077686" y="873364"/>
                  </a:lnTo>
                  <a:lnTo>
                    <a:pt x="1066084" y="866918"/>
                  </a:lnTo>
                  <a:lnTo>
                    <a:pt x="1052548" y="855316"/>
                  </a:lnTo>
                  <a:lnTo>
                    <a:pt x="1035790" y="848871"/>
                  </a:lnTo>
                  <a:lnTo>
                    <a:pt x="1022899" y="841781"/>
                  </a:lnTo>
                  <a:lnTo>
                    <a:pt x="1033212" y="832757"/>
                  </a:lnTo>
                  <a:lnTo>
                    <a:pt x="1058349" y="828890"/>
                  </a:lnTo>
                  <a:lnTo>
                    <a:pt x="1073174" y="822444"/>
                  </a:lnTo>
                  <a:lnTo>
                    <a:pt x="1080909" y="815999"/>
                  </a:lnTo>
                  <a:lnTo>
                    <a:pt x="1090577" y="820511"/>
                  </a:lnTo>
                  <a:lnTo>
                    <a:pt x="1100890" y="835335"/>
                  </a:lnTo>
                  <a:lnTo>
                    <a:pt x="1093800" y="846937"/>
                  </a:lnTo>
                  <a:lnTo>
                    <a:pt x="1096378" y="863696"/>
                  </a:lnTo>
                  <a:lnTo>
                    <a:pt x="1089932" y="870141"/>
                  </a:lnTo>
                  <a:close/>
                  <a:moveTo>
                    <a:pt x="1073818" y="727695"/>
                  </a:moveTo>
                  <a:lnTo>
                    <a:pt x="1078975" y="730274"/>
                  </a:lnTo>
                  <a:lnTo>
                    <a:pt x="1083487" y="737364"/>
                  </a:lnTo>
                  <a:lnTo>
                    <a:pt x="1084776" y="745098"/>
                  </a:lnTo>
                  <a:lnTo>
                    <a:pt x="1071240" y="754122"/>
                  </a:lnTo>
                  <a:lnTo>
                    <a:pt x="1075752" y="773459"/>
                  </a:lnTo>
                  <a:lnTo>
                    <a:pt x="1073818" y="785060"/>
                  </a:lnTo>
                  <a:lnTo>
                    <a:pt x="1066084" y="789572"/>
                  </a:lnTo>
                  <a:lnTo>
                    <a:pt x="1056416" y="788928"/>
                  </a:lnTo>
                  <a:lnTo>
                    <a:pt x="1049970" y="796662"/>
                  </a:lnTo>
                  <a:lnTo>
                    <a:pt x="1049970" y="810198"/>
                  </a:lnTo>
                  <a:lnTo>
                    <a:pt x="1046747" y="822444"/>
                  </a:lnTo>
                  <a:lnTo>
                    <a:pt x="1035790" y="828245"/>
                  </a:lnTo>
                  <a:lnTo>
                    <a:pt x="1026766" y="827601"/>
                  </a:lnTo>
                  <a:lnTo>
                    <a:pt x="1024833" y="815354"/>
                  </a:lnTo>
                  <a:lnTo>
                    <a:pt x="1009364" y="797951"/>
                  </a:lnTo>
                  <a:lnTo>
                    <a:pt x="1000984" y="786350"/>
                  </a:lnTo>
                  <a:lnTo>
                    <a:pt x="993894" y="772814"/>
                  </a:lnTo>
                  <a:lnTo>
                    <a:pt x="997117" y="763146"/>
                  </a:lnTo>
                  <a:lnTo>
                    <a:pt x="1011942" y="755411"/>
                  </a:lnTo>
                  <a:lnTo>
                    <a:pt x="1024188" y="754122"/>
                  </a:lnTo>
                  <a:lnTo>
                    <a:pt x="1033856" y="759923"/>
                  </a:lnTo>
                  <a:lnTo>
                    <a:pt x="1043525" y="759923"/>
                  </a:lnTo>
                  <a:lnTo>
                    <a:pt x="1046103" y="752189"/>
                  </a:lnTo>
                  <a:lnTo>
                    <a:pt x="1044169" y="737364"/>
                  </a:lnTo>
                  <a:lnTo>
                    <a:pt x="1053838" y="728340"/>
                  </a:lnTo>
                  <a:lnTo>
                    <a:pt x="1073818" y="727695"/>
                  </a:lnTo>
                  <a:close/>
                  <a:moveTo>
                    <a:pt x="2684546" y="705136"/>
                  </a:moveTo>
                  <a:lnTo>
                    <a:pt x="2692925" y="709648"/>
                  </a:lnTo>
                  <a:lnTo>
                    <a:pt x="2702594" y="708359"/>
                  </a:lnTo>
                  <a:lnTo>
                    <a:pt x="2708395" y="711582"/>
                  </a:lnTo>
                  <a:lnTo>
                    <a:pt x="2685835" y="738008"/>
                  </a:lnTo>
                  <a:lnTo>
                    <a:pt x="2674878" y="739942"/>
                  </a:lnTo>
                  <a:lnTo>
                    <a:pt x="2667143" y="737364"/>
                  </a:lnTo>
                  <a:lnTo>
                    <a:pt x="2657475" y="727695"/>
                  </a:lnTo>
                  <a:lnTo>
                    <a:pt x="2656186" y="722539"/>
                  </a:lnTo>
                  <a:lnTo>
                    <a:pt x="2661987" y="714160"/>
                  </a:lnTo>
                  <a:lnTo>
                    <a:pt x="2672944" y="705781"/>
                  </a:lnTo>
                  <a:lnTo>
                    <a:pt x="2684546" y="705136"/>
                  </a:lnTo>
                  <a:close/>
                  <a:moveTo>
                    <a:pt x="1295543" y="753477"/>
                  </a:moveTo>
                  <a:lnTo>
                    <a:pt x="1297477" y="779259"/>
                  </a:lnTo>
                  <a:lnTo>
                    <a:pt x="1277496" y="797951"/>
                  </a:lnTo>
                  <a:lnTo>
                    <a:pt x="1266539" y="794084"/>
                  </a:lnTo>
                  <a:lnTo>
                    <a:pt x="1272984" y="786350"/>
                  </a:lnTo>
                  <a:lnTo>
                    <a:pt x="1276207" y="779259"/>
                  </a:lnTo>
                  <a:lnTo>
                    <a:pt x="1273629" y="774748"/>
                  </a:lnTo>
                  <a:lnTo>
                    <a:pt x="1240757" y="756700"/>
                  </a:lnTo>
                  <a:lnTo>
                    <a:pt x="1210463" y="761212"/>
                  </a:lnTo>
                  <a:lnTo>
                    <a:pt x="1197572" y="768302"/>
                  </a:lnTo>
                  <a:lnTo>
                    <a:pt x="1182103" y="770236"/>
                  </a:lnTo>
                  <a:lnTo>
                    <a:pt x="1169856" y="766368"/>
                  </a:lnTo>
                  <a:lnTo>
                    <a:pt x="1164055" y="757989"/>
                  </a:lnTo>
                  <a:lnTo>
                    <a:pt x="1169212" y="751544"/>
                  </a:lnTo>
                  <a:lnTo>
                    <a:pt x="1185326" y="750899"/>
                  </a:lnTo>
                  <a:lnTo>
                    <a:pt x="1206596" y="743165"/>
                  </a:lnTo>
                  <a:lnTo>
                    <a:pt x="1213041" y="734786"/>
                  </a:lnTo>
                  <a:lnTo>
                    <a:pt x="1214330" y="729629"/>
                  </a:lnTo>
                  <a:lnTo>
                    <a:pt x="1227221" y="725762"/>
                  </a:lnTo>
                  <a:lnTo>
                    <a:pt x="1231733" y="718027"/>
                  </a:lnTo>
                  <a:lnTo>
                    <a:pt x="1232378" y="709004"/>
                  </a:lnTo>
                  <a:lnTo>
                    <a:pt x="1223998" y="698046"/>
                  </a:lnTo>
                  <a:lnTo>
                    <a:pt x="1220776" y="685800"/>
                  </a:lnTo>
                  <a:lnTo>
                    <a:pt x="1231733" y="679999"/>
                  </a:lnTo>
                  <a:lnTo>
                    <a:pt x="1249780" y="683866"/>
                  </a:lnTo>
                  <a:lnTo>
                    <a:pt x="1267828" y="693534"/>
                  </a:lnTo>
                  <a:lnTo>
                    <a:pt x="1280719" y="706425"/>
                  </a:lnTo>
                  <a:lnTo>
                    <a:pt x="1279430" y="713516"/>
                  </a:lnTo>
                  <a:lnTo>
                    <a:pt x="1270406" y="714804"/>
                  </a:lnTo>
                  <a:lnTo>
                    <a:pt x="1254937" y="725118"/>
                  </a:lnTo>
                  <a:lnTo>
                    <a:pt x="1253003" y="730918"/>
                  </a:lnTo>
                  <a:lnTo>
                    <a:pt x="1254937" y="743809"/>
                  </a:lnTo>
                  <a:lnTo>
                    <a:pt x="1261382" y="746388"/>
                  </a:lnTo>
                  <a:lnTo>
                    <a:pt x="1276207" y="746388"/>
                  </a:lnTo>
                  <a:lnTo>
                    <a:pt x="1295543" y="753477"/>
                  </a:lnTo>
                  <a:close/>
                  <a:moveTo>
                    <a:pt x="1019676" y="687734"/>
                  </a:moveTo>
                  <a:lnTo>
                    <a:pt x="1022255" y="705781"/>
                  </a:lnTo>
                  <a:lnTo>
                    <a:pt x="1019032" y="722539"/>
                  </a:lnTo>
                  <a:lnTo>
                    <a:pt x="1011297" y="738008"/>
                  </a:lnTo>
                  <a:lnTo>
                    <a:pt x="999051" y="748321"/>
                  </a:lnTo>
                  <a:lnTo>
                    <a:pt x="984226" y="752189"/>
                  </a:lnTo>
                  <a:lnTo>
                    <a:pt x="975847" y="748966"/>
                  </a:lnTo>
                  <a:lnTo>
                    <a:pt x="969402" y="743165"/>
                  </a:lnTo>
                  <a:lnTo>
                    <a:pt x="960378" y="740586"/>
                  </a:lnTo>
                  <a:lnTo>
                    <a:pt x="927506" y="747677"/>
                  </a:lnTo>
                  <a:lnTo>
                    <a:pt x="914615" y="748321"/>
                  </a:lnTo>
                  <a:lnTo>
                    <a:pt x="914615" y="740586"/>
                  </a:lnTo>
                  <a:lnTo>
                    <a:pt x="924928" y="731563"/>
                  </a:lnTo>
                  <a:lnTo>
                    <a:pt x="942975" y="701914"/>
                  </a:lnTo>
                  <a:lnTo>
                    <a:pt x="957155" y="689023"/>
                  </a:lnTo>
                  <a:lnTo>
                    <a:pt x="973269" y="692245"/>
                  </a:lnTo>
                  <a:lnTo>
                    <a:pt x="981648" y="692245"/>
                  </a:lnTo>
                  <a:lnTo>
                    <a:pt x="985515" y="684511"/>
                  </a:lnTo>
                  <a:lnTo>
                    <a:pt x="990027" y="668397"/>
                  </a:lnTo>
                  <a:lnTo>
                    <a:pt x="1000340" y="665819"/>
                  </a:lnTo>
                  <a:lnTo>
                    <a:pt x="1011297" y="673554"/>
                  </a:lnTo>
                  <a:lnTo>
                    <a:pt x="1019676" y="687734"/>
                  </a:lnTo>
                  <a:close/>
                  <a:moveTo>
                    <a:pt x="1180169" y="681288"/>
                  </a:moveTo>
                  <a:lnTo>
                    <a:pt x="1171145" y="685155"/>
                  </a:lnTo>
                  <a:lnTo>
                    <a:pt x="1158254" y="685155"/>
                  </a:lnTo>
                  <a:lnTo>
                    <a:pt x="1153098" y="673554"/>
                  </a:lnTo>
                  <a:lnTo>
                    <a:pt x="1155676" y="661952"/>
                  </a:lnTo>
                  <a:lnTo>
                    <a:pt x="1163411" y="657440"/>
                  </a:lnTo>
                  <a:lnTo>
                    <a:pt x="1180814" y="657440"/>
                  </a:lnTo>
                  <a:lnTo>
                    <a:pt x="1186615" y="660018"/>
                  </a:lnTo>
                  <a:lnTo>
                    <a:pt x="1187259" y="665175"/>
                  </a:lnTo>
                  <a:lnTo>
                    <a:pt x="1184036" y="678066"/>
                  </a:lnTo>
                  <a:lnTo>
                    <a:pt x="1180169" y="681288"/>
                  </a:lnTo>
                  <a:close/>
                  <a:moveTo>
                    <a:pt x="1210463" y="615544"/>
                  </a:moveTo>
                  <a:lnTo>
                    <a:pt x="1214330" y="620701"/>
                  </a:lnTo>
                  <a:lnTo>
                    <a:pt x="1222709" y="625212"/>
                  </a:lnTo>
                  <a:lnTo>
                    <a:pt x="1234956" y="654217"/>
                  </a:lnTo>
                  <a:lnTo>
                    <a:pt x="1231088" y="661307"/>
                  </a:lnTo>
                  <a:lnTo>
                    <a:pt x="1214975" y="655506"/>
                  </a:lnTo>
                  <a:lnTo>
                    <a:pt x="1211108" y="642615"/>
                  </a:lnTo>
                  <a:lnTo>
                    <a:pt x="1202084" y="625857"/>
                  </a:lnTo>
                  <a:lnTo>
                    <a:pt x="1195638" y="617478"/>
                  </a:lnTo>
                  <a:lnTo>
                    <a:pt x="1210463" y="615544"/>
                  </a:lnTo>
                  <a:close/>
                  <a:moveTo>
                    <a:pt x="1146653" y="619411"/>
                  </a:moveTo>
                  <a:lnTo>
                    <a:pt x="1144719" y="635525"/>
                  </a:lnTo>
                  <a:lnTo>
                    <a:pt x="1139563" y="632302"/>
                  </a:lnTo>
                  <a:lnTo>
                    <a:pt x="1131828" y="614899"/>
                  </a:lnTo>
                  <a:lnTo>
                    <a:pt x="1136340" y="603942"/>
                  </a:lnTo>
                  <a:lnTo>
                    <a:pt x="1149875" y="594919"/>
                  </a:lnTo>
                  <a:lnTo>
                    <a:pt x="1151164" y="600075"/>
                  </a:lnTo>
                  <a:lnTo>
                    <a:pt x="1146653" y="619411"/>
                  </a:lnTo>
                  <a:close/>
                  <a:moveTo>
                    <a:pt x="1194349" y="606520"/>
                  </a:moveTo>
                  <a:lnTo>
                    <a:pt x="1188548" y="611677"/>
                  </a:lnTo>
                  <a:lnTo>
                    <a:pt x="1182103" y="602008"/>
                  </a:lnTo>
                  <a:lnTo>
                    <a:pt x="1183392" y="594919"/>
                  </a:lnTo>
                  <a:lnTo>
                    <a:pt x="1182747" y="579449"/>
                  </a:lnTo>
                  <a:lnTo>
                    <a:pt x="1176302" y="571715"/>
                  </a:lnTo>
                  <a:lnTo>
                    <a:pt x="1180814" y="568492"/>
                  </a:lnTo>
                  <a:lnTo>
                    <a:pt x="1187259" y="570426"/>
                  </a:lnTo>
                  <a:lnTo>
                    <a:pt x="1195638" y="577516"/>
                  </a:lnTo>
                  <a:lnTo>
                    <a:pt x="1204017" y="588473"/>
                  </a:lnTo>
                  <a:lnTo>
                    <a:pt x="1204662" y="605876"/>
                  </a:lnTo>
                  <a:lnTo>
                    <a:pt x="1194349" y="606520"/>
                  </a:lnTo>
                  <a:close/>
                  <a:moveTo>
                    <a:pt x="1102823" y="577516"/>
                  </a:moveTo>
                  <a:lnTo>
                    <a:pt x="1109913" y="581383"/>
                  </a:lnTo>
                  <a:lnTo>
                    <a:pt x="1111847" y="587184"/>
                  </a:lnTo>
                  <a:lnTo>
                    <a:pt x="1109913" y="604587"/>
                  </a:lnTo>
                  <a:lnTo>
                    <a:pt x="1097022" y="614899"/>
                  </a:lnTo>
                  <a:lnTo>
                    <a:pt x="1077686" y="619411"/>
                  </a:lnTo>
                  <a:lnTo>
                    <a:pt x="1075752" y="627146"/>
                  </a:lnTo>
                  <a:lnTo>
                    <a:pt x="1077686" y="634881"/>
                  </a:lnTo>
                  <a:lnTo>
                    <a:pt x="1076397" y="638103"/>
                  </a:lnTo>
                  <a:lnTo>
                    <a:pt x="1057705" y="642615"/>
                  </a:lnTo>
                  <a:lnTo>
                    <a:pt x="1059638" y="634881"/>
                  </a:lnTo>
                  <a:lnTo>
                    <a:pt x="1066728" y="618122"/>
                  </a:lnTo>
                  <a:lnTo>
                    <a:pt x="1069307" y="591696"/>
                  </a:lnTo>
                  <a:lnTo>
                    <a:pt x="1080264" y="587184"/>
                  </a:lnTo>
                  <a:lnTo>
                    <a:pt x="1079619" y="580094"/>
                  </a:lnTo>
                  <a:lnTo>
                    <a:pt x="1073818" y="582028"/>
                  </a:lnTo>
                  <a:lnTo>
                    <a:pt x="1046103" y="583317"/>
                  </a:lnTo>
                  <a:lnTo>
                    <a:pt x="1035790" y="582672"/>
                  </a:lnTo>
                  <a:lnTo>
                    <a:pt x="1028700" y="579449"/>
                  </a:lnTo>
                  <a:lnTo>
                    <a:pt x="1028056" y="573649"/>
                  </a:lnTo>
                  <a:lnTo>
                    <a:pt x="1039013" y="567847"/>
                  </a:lnTo>
                  <a:lnTo>
                    <a:pt x="1044169" y="560113"/>
                  </a:lnTo>
                  <a:lnTo>
                    <a:pt x="1053838" y="554312"/>
                  </a:lnTo>
                  <a:lnTo>
                    <a:pt x="1058349" y="549156"/>
                  </a:lnTo>
                  <a:lnTo>
                    <a:pt x="1065439" y="546577"/>
                  </a:lnTo>
                  <a:lnTo>
                    <a:pt x="1083487" y="550445"/>
                  </a:lnTo>
                  <a:lnTo>
                    <a:pt x="1092510" y="559468"/>
                  </a:lnTo>
                  <a:lnTo>
                    <a:pt x="1095089" y="573004"/>
                  </a:lnTo>
                  <a:lnTo>
                    <a:pt x="1102823" y="577516"/>
                  </a:lnTo>
                  <a:close/>
                  <a:moveTo>
                    <a:pt x="1075108" y="505326"/>
                  </a:moveTo>
                  <a:lnTo>
                    <a:pt x="1084131" y="509194"/>
                  </a:lnTo>
                  <a:lnTo>
                    <a:pt x="1097022" y="508549"/>
                  </a:lnTo>
                  <a:lnTo>
                    <a:pt x="1106046" y="511127"/>
                  </a:lnTo>
                  <a:lnTo>
                    <a:pt x="1113136" y="522085"/>
                  </a:lnTo>
                  <a:lnTo>
                    <a:pt x="1113781" y="540776"/>
                  </a:lnTo>
                  <a:lnTo>
                    <a:pt x="1104757" y="547867"/>
                  </a:lnTo>
                  <a:lnTo>
                    <a:pt x="1098956" y="545288"/>
                  </a:lnTo>
                  <a:lnTo>
                    <a:pt x="1089932" y="535620"/>
                  </a:lnTo>
                  <a:lnTo>
                    <a:pt x="1085420" y="532397"/>
                  </a:lnTo>
                  <a:lnTo>
                    <a:pt x="1075108" y="534976"/>
                  </a:lnTo>
                  <a:lnTo>
                    <a:pt x="1073818" y="529174"/>
                  </a:lnTo>
                  <a:lnTo>
                    <a:pt x="1064795" y="527885"/>
                  </a:lnTo>
                  <a:lnTo>
                    <a:pt x="1063506" y="524663"/>
                  </a:lnTo>
                  <a:lnTo>
                    <a:pt x="1070596" y="519506"/>
                  </a:lnTo>
                  <a:lnTo>
                    <a:pt x="1058994" y="516928"/>
                  </a:lnTo>
                  <a:lnTo>
                    <a:pt x="1060927" y="511127"/>
                  </a:lnTo>
                  <a:lnTo>
                    <a:pt x="1068662" y="505971"/>
                  </a:lnTo>
                  <a:lnTo>
                    <a:pt x="1075108" y="505326"/>
                  </a:lnTo>
                  <a:close/>
                  <a:moveTo>
                    <a:pt x="954577" y="460852"/>
                  </a:moveTo>
                  <a:lnTo>
                    <a:pt x="954577" y="482767"/>
                  </a:lnTo>
                  <a:lnTo>
                    <a:pt x="944264" y="475677"/>
                  </a:lnTo>
                  <a:lnTo>
                    <a:pt x="938463" y="466653"/>
                  </a:lnTo>
                  <a:lnTo>
                    <a:pt x="939108" y="456341"/>
                  </a:lnTo>
                  <a:lnTo>
                    <a:pt x="950065" y="452473"/>
                  </a:lnTo>
                  <a:lnTo>
                    <a:pt x="954577" y="460852"/>
                  </a:lnTo>
                  <a:close/>
                  <a:moveTo>
                    <a:pt x="1121515" y="449895"/>
                  </a:moveTo>
                  <a:lnTo>
                    <a:pt x="1131183" y="455696"/>
                  </a:lnTo>
                  <a:lnTo>
                    <a:pt x="1139563" y="453118"/>
                  </a:lnTo>
                  <a:lnTo>
                    <a:pt x="1149875" y="447961"/>
                  </a:lnTo>
                  <a:lnTo>
                    <a:pt x="1155676" y="451184"/>
                  </a:lnTo>
                  <a:lnTo>
                    <a:pt x="1158254" y="456341"/>
                  </a:lnTo>
                  <a:lnTo>
                    <a:pt x="1169212" y="454407"/>
                  </a:lnTo>
                  <a:lnTo>
                    <a:pt x="1171790" y="462786"/>
                  </a:lnTo>
                  <a:lnTo>
                    <a:pt x="1164700" y="469876"/>
                  </a:lnTo>
                  <a:lnTo>
                    <a:pt x="1155676" y="470521"/>
                  </a:lnTo>
                  <a:lnTo>
                    <a:pt x="1151809" y="475033"/>
                  </a:lnTo>
                  <a:lnTo>
                    <a:pt x="1151809" y="481478"/>
                  </a:lnTo>
                  <a:lnTo>
                    <a:pt x="1162766" y="493080"/>
                  </a:lnTo>
                  <a:lnTo>
                    <a:pt x="1172435" y="497592"/>
                  </a:lnTo>
                  <a:lnTo>
                    <a:pt x="1182747" y="498236"/>
                  </a:lnTo>
                  <a:lnTo>
                    <a:pt x="1188548" y="506615"/>
                  </a:lnTo>
                  <a:lnTo>
                    <a:pt x="1191771" y="517573"/>
                  </a:lnTo>
                  <a:lnTo>
                    <a:pt x="1196927" y="524663"/>
                  </a:lnTo>
                  <a:lnTo>
                    <a:pt x="1198861" y="534331"/>
                  </a:lnTo>
                  <a:lnTo>
                    <a:pt x="1194994" y="546577"/>
                  </a:lnTo>
                  <a:lnTo>
                    <a:pt x="1176302" y="543355"/>
                  </a:lnTo>
                  <a:lnTo>
                    <a:pt x="1167278" y="529174"/>
                  </a:lnTo>
                  <a:lnTo>
                    <a:pt x="1167278" y="518217"/>
                  </a:lnTo>
                  <a:lnTo>
                    <a:pt x="1169212" y="512416"/>
                  </a:lnTo>
                  <a:lnTo>
                    <a:pt x="1162766" y="510483"/>
                  </a:lnTo>
                  <a:lnTo>
                    <a:pt x="1136340" y="505971"/>
                  </a:lnTo>
                  <a:lnTo>
                    <a:pt x="1130539" y="500815"/>
                  </a:lnTo>
                  <a:lnTo>
                    <a:pt x="1117003" y="498881"/>
                  </a:lnTo>
                  <a:lnTo>
                    <a:pt x="1106691" y="491791"/>
                  </a:lnTo>
                  <a:lnTo>
                    <a:pt x="1101534" y="485345"/>
                  </a:lnTo>
                  <a:lnTo>
                    <a:pt x="1090577" y="459563"/>
                  </a:lnTo>
                  <a:lnTo>
                    <a:pt x="1097022" y="449251"/>
                  </a:lnTo>
                  <a:lnTo>
                    <a:pt x="1109913" y="445383"/>
                  </a:lnTo>
                  <a:lnTo>
                    <a:pt x="1121515" y="449895"/>
                  </a:lnTo>
                  <a:close/>
                  <a:moveTo>
                    <a:pt x="1045458" y="503393"/>
                  </a:moveTo>
                  <a:lnTo>
                    <a:pt x="1041591" y="513061"/>
                  </a:lnTo>
                  <a:lnTo>
                    <a:pt x="1035790" y="514994"/>
                  </a:lnTo>
                  <a:lnTo>
                    <a:pt x="1008719" y="507260"/>
                  </a:lnTo>
                  <a:lnTo>
                    <a:pt x="999051" y="509194"/>
                  </a:lnTo>
                  <a:lnTo>
                    <a:pt x="990027" y="501459"/>
                  </a:lnTo>
                  <a:lnTo>
                    <a:pt x="985515" y="500815"/>
                  </a:lnTo>
                  <a:lnTo>
                    <a:pt x="993894" y="460852"/>
                  </a:lnTo>
                  <a:lnTo>
                    <a:pt x="999051" y="449251"/>
                  </a:lnTo>
                  <a:lnTo>
                    <a:pt x="1006141" y="445383"/>
                  </a:lnTo>
                  <a:lnTo>
                    <a:pt x="1018387" y="441516"/>
                  </a:lnTo>
                  <a:lnTo>
                    <a:pt x="1029345" y="435715"/>
                  </a:lnTo>
                  <a:lnTo>
                    <a:pt x="1034501" y="427980"/>
                  </a:lnTo>
                  <a:lnTo>
                    <a:pt x="1042236" y="410578"/>
                  </a:lnTo>
                  <a:lnTo>
                    <a:pt x="1060927" y="398976"/>
                  </a:lnTo>
                  <a:lnTo>
                    <a:pt x="1081553" y="393819"/>
                  </a:lnTo>
                  <a:lnTo>
                    <a:pt x="1097022" y="398331"/>
                  </a:lnTo>
                  <a:lnTo>
                    <a:pt x="1066084" y="416378"/>
                  </a:lnTo>
                  <a:lnTo>
                    <a:pt x="1058994" y="426691"/>
                  </a:lnTo>
                  <a:lnTo>
                    <a:pt x="1058349" y="438938"/>
                  </a:lnTo>
                  <a:lnTo>
                    <a:pt x="1062861" y="451829"/>
                  </a:lnTo>
                  <a:lnTo>
                    <a:pt x="1076397" y="474388"/>
                  </a:lnTo>
                  <a:lnTo>
                    <a:pt x="1065439" y="478900"/>
                  </a:lnTo>
                  <a:lnTo>
                    <a:pt x="1053838" y="489857"/>
                  </a:lnTo>
                  <a:lnTo>
                    <a:pt x="1045458" y="503393"/>
                  </a:lnTo>
                  <a:close/>
                  <a:moveTo>
                    <a:pt x="1080909" y="234616"/>
                  </a:moveTo>
                  <a:lnTo>
                    <a:pt x="1071885" y="241706"/>
                  </a:lnTo>
                  <a:lnTo>
                    <a:pt x="1061572" y="221725"/>
                  </a:lnTo>
                  <a:lnTo>
                    <a:pt x="1061572" y="217857"/>
                  </a:lnTo>
                  <a:lnTo>
                    <a:pt x="1069307" y="205611"/>
                  </a:lnTo>
                  <a:lnTo>
                    <a:pt x="1075752" y="208834"/>
                  </a:lnTo>
                  <a:lnTo>
                    <a:pt x="1080909" y="214635"/>
                  </a:lnTo>
                  <a:lnTo>
                    <a:pt x="1082842" y="226237"/>
                  </a:lnTo>
                  <a:lnTo>
                    <a:pt x="1086065" y="232038"/>
                  </a:lnTo>
                  <a:lnTo>
                    <a:pt x="1080909" y="234616"/>
                  </a:lnTo>
                  <a:close/>
                  <a:moveTo>
                    <a:pt x="966179" y="141156"/>
                  </a:moveTo>
                  <a:lnTo>
                    <a:pt x="968757" y="148891"/>
                  </a:lnTo>
                  <a:lnTo>
                    <a:pt x="959089" y="157914"/>
                  </a:lnTo>
                  <a:lnTo>
                    <a:pt x="942331" y="162426"/>
                  </a:lnTo>
                  <a:lnTo>
                    <a:pt x="944909" y="155981"/>
                  </a:lnTo>
                  <a:lnTo>
                    <a:pt x="935240" y="146957"/>
                  </a:lnTo>
                  <a:lnTo>
                    <a:pt x="946198" y="140512"/>
                  </a:lnTo>
                  <a:lnTo>
                    <a:pt x="937819" y="134066"/>
                  </a:lnTo>
                  <a:lnTo>
                    <a:pt x="950710" y="123753"/>
                  </a:lnTo>
                  <a:lnTo>
                    <a:pt x="957155" y="129554"/>
                  </a:lnTo>
                  <a:lnTo>
                    <a:pt x="959089" y="134066"/>
                  </a:lnTo>
                  <a:lnTo>
                    <a:pt x="964245" y="136000"/>
                  </a:lnTo>
                  <a:lnTo>
                    <a:pt x="966179" y="141156"/>
                  </a:lnTo>
                  <a:close/>
                  <a:moveTo>
                    <a:pt x="2578196" y="232038"/>
                  </a:moveTo>
                  <a:lnTo>
                    <a:pt x="2573039" y="259109"/>
                  </a:lnTo>
                  <a:lnTo>
                    <a:pt x="2593665" y="283602"/>
                  </a:lnTo>
                  <a:lnTo>
                    <a:pt x="2603978" y="315829"/>
                  </a:lnTo>
                  <a:lnTo>
                    <a:pt x="2608490" y="382217"/>
                  </a:lnTo>
                  <a:lnTo>
                    <a:pt x="2622025" y="407355"/>
                  </a:lnTo>
                  <a:lnTo>
                    <a:pt x="2647162" y="425402"/>
                  </a:lnTo>
                  <a:lnTo>
                    <a:pt x="2669722" y="449251"/>
                  </a:lnTo>
                  <a:lnTo>
                    <a:pt x="2678745" y="475677"/>
                  </a:lnTo>
                  <a:lnTo>
                    <a:pt x="2689703" y="498881"/>
                  </a:lnTo>
                  <a:lnTo>
                    <a:pt x="2753513" y="567847"/>
                  </a:lnTo>
                  <a:lnTo>
                    <a:pt x="2767049" y="602008"/>
                  </a:lnTo>
                  <a:lnTo>
                    <a:pt x="2767049" y="625212"/>
                  </a:lnTo>
                  <a:lnTo>
                    <a:pt x="2769627" y="630369"/>
                  </a:lnTo>
                  <a:lnTo>
                    <a:pt x="2763181" y="628435"/>
                  </a:lnTo>
                  <a:lnTo>
                    <a:pt x="2721286" y="629080"/>
                  </a:lnTo>
                  <a:lnTo>
                    <a:pt x="2707750" y="626502"/>
                  </a:lnTo>
                  <a:lnTo>
                    <a:pt x="2702594" y="620056"/>
                  </a:lnTo>
                  <a:lnTo>
                    <a:pt x="2700016" y="611032"/>
                  </a:lnTo>
                  <a:lnTo>
                    <a:pt x="2693570" y="598786"/>
                  </a:lnTo>
                  <a:lnTo>
                    <a:pt x="2681968" y="589762"/>
                  </a:lnTo>
                  <a:lnTo>
                    <a:pt x="2679390" y="598786"/>
                  </a:lnTo>
                  <a:lnTo>
                    <a:pt x="2681323" y="614255"/>
                  </a:lnTo>
                  <a:lnTo>
                    <a:pt x="2683257" y="620701"/>
                  </a:lnTo>
                  <a:lnTo>
                    <a:pt x="2676167" y="643260"/>
                  </a:lnTo>
                  <a:lnTo>
                    <a:pt x="2671655" y="651639"/>
                  </a:lnTo>
                  <a:lnTo>
                    <a:pt x="2662632" y="662596"/>
                  </a:lnTo>
                  <a:lnTo>
                    <a:pt x="2623959" y="692890"/>
                  </a:lnTo>
                  <a:lnTo>
                    <a:pt x="2602689" y="702558"/>
                  </a:lnTo>
                  <a:lnTo>
                    <a:pt x="2587219" y="689667"/>
                  </a:lnTo>
                  <a:lnTo>
                    <a:pt x="2567883" y="650350"/>
                  </a:lnTo>
                  <a:lnTo>
                    <a:pt x="2551769" y="643904"/>
                  </a:lnTo>
                  <a:lnTo>
                    <a:pt x="2540812" y="660018"/>
                  </a:lnTo>
                  <a:lnTo>
                    <a:pt x="2535011" y="684511"/>
                  </a:lnTo>
                  <a:lnTo>
                    <a:pt x="2536300" y="705781"/>
                  </a:lnTo>
                  <a:lnTo>
                    <a:pt x="2545968" y="727695"/>
                  </a:lnTo>
                  <a:lnTo>
                    <a:pt x="2561438" y="756056"/>
                  </a:lnTo>
                  <a:lnTo>
                    <a:pt x="2579485" y="780549"/>
                  </a:lnTo>
                  <a:lnTo>
                    <a:pt x="2596243" y="791506"/>
                  </a:lnTo>
                  <a:lnTo>
                    <a:pt x="2607200" y="806331"/>
                  </a:lnTo>
                  <a:lnTo>
                    <a:pt x="2618158" y="811487"/>
                  </a:lnTo>
                  <a:lnTo>
                    <a:pt x="2631049" y="803108"/>
                  </a:lnTo>
                  <a:lnTo>
                    <a:pt x="2662632" y="773459"/>
                  </a:lnTo>
                  <a:lnTo>
                    <a:pt x="2684546" y="770236"/>
                  </a:lnTo>
                  <a:lnTo>
                    <a:pt x="2703238" y="774103"/>
                  </a:lnTo>
                  <a:lnTo>
                    <a:pt x="2720641" y="775392"/>
                  </a:lnTo>
                  <a:lnTo>
                    <a:pt x="2739333" y="765080"/>
                  </a:lnTo>
                  <a:lnTo>
                    <a:pt x="2738688" y="789572"/>
                  </a:lnTo>
                  <a:lnTo>
                    <a:pt x="2735466" y="806975"/>
                  </a:lnTo>
                  <a:lnTo>
                    <a:pt x="2725153" y="842425"/>
                  </a:lnTo>
                  <a:lnTo>
                    <a:pt x="2713551" y="904302"/>
                  </a:lnTo>
                  <a:lnTo>
                    <a:pt x="2705172" y="918482"/>
                  </a:lnTo>
                  <a:lnTo>
                    <a:pt x="2669077" y="930728"/>
                  </a:lnTo>
                  <a:lnTo>
                    <a:pt x="2640717" y="916549"/>
                  </a:lnTo>
                  <a:lnTo>
                    <a:pt x="2618158" y="911392"/>
                  </a:lnTo>
                  <a:lnTo>
                    <a:pt x="2599466" y="952643"/>
                  </a:lnTo>
                  <a:lnTo>
                    <a:pt x="2593020" y="948776"/>
                  </a:lnTo>
                  <a:lnTo>
                    <a:pt x="2585286" y="952643"/>
                  </a:lnTo>
                  <a:lnTo>
                    <a:pt x="2593020" y="968757"/>
                  </a:lnTo>
                  <a:lnTo>
                    <a:pt x="2599466" y="986160"/>
                  </a:lnTo>
                  <a:lnTo>
                    <a:pt x="2606556" y="1041591"/>
                  </a:lnTo>
                  <a:lnTo>
                    <a:pt x="2602044" y="1051904"/>
                  </a:lnTo>
                  <a:lnTo>
                    <a:pt x="2591731" y="1046103"/>
                  </a:lnTo>
                  <a:lnTo>
                    <a:pt x="2574973" y="1028700"/>
                  </a:lnTo>
                  <a:lnTo>
                    <a:pt x="2550480" y="1025477"/>
                  </a:lnTo>
                  <a:lnTo>
                    <a:pt x="2532433" y="1015809"/>
                  </a:lnTo>
                  <a:lnTo>
                    <a:pt x="2520186" y="997117"/>
                  </a:lnTo>
                  <a:lnTo>
                    <a:pt x="2515675" y="969401"/>
                  </a:lnTo>
                  <a:lnTo>
                    <a:pt x="2521475" y="942975"/>
                  </a:lnTo>
                  <a:lnTo>
                    <a:pt x="2535011" y="917193"/>
                  </a:lnTo>
                  <a:lnTo>
                    <a:pt x="2544679" y="892700"/>
                  </a:lnTo>
                  <a:lnTo>
                    <a:pt x="2540167" y="872075"/>
                  </a:lnTo>
                  <a:lnTo>
                    <a:pt x="2531788" y="860473"/>
                  </a:lnTo>
                  <a:lnTo>
                    <a:pt x="2515675" y="825023"/>
                  </a:lnTo>
                  <a:lnTo>
                    <a:pt x="2511163" y="822444"/>
                  </a:lnTo>
                  <a:lnTo>
                    <a:pt x="2499561" y="821155"/>
                  </a:lnTo>
                  <a:lnTo>
                    <a:pt x="2494404" y="815999"/>
                  </a:lnTo>
                  <a:lnTo>
                    <a:pt x="2494404" y="809553"/>
                  </a:lnTo>
                  <a:lnTo>
                    <a:pt x="2498916" y="797307"/>
                  </a:lnTo>
                  <a:lnTo>
                    <a:pt x="2483447" y="765080"/>
                  </a:lnTo>
                  <a:lnTo>
                    <a:pt x="2480869" y="752833"/>
                  </a:lnTo>
                  <a:lnTo>
                    <a:pt x="2481513" y="745098"/>
                  </a:lnTo>
                  <a:lnTo>
                    <a:pt x="2486025" y="732852"/>
                  </a:lnTo>
                  <a:lnTo>
                    <a:pt x="2487314" y="727051"/>
                  </a:lnTo>
                  <a:lnTo>
                    <a:pt x="2484736" y="719961"/>
                  </a:lnTo>
                  <a:lnTo>
                    <a:pt x="2480224" y="714160"/>
                  </a:lnTo>
                  <a:lnTo>
                    <a:pt x="2475712" y="712871"/>
                  </a:lnTo>
                  <a:lnTo>
                    <a:pt x="2469911" y="720606"/>
                  </a:lnTo>
                  <a:lnTo>
                    <a:pt x="2452509" y="765080"/>
                  </a:lnTo>
                  <a:lnTo>
                    <a:pt x="2445419" y="774748"/>
                  </a:lnTo>
                  <a:lnTo>
                    <a:pt x="2402234" y="789572"/>
                  </a:lnTo>
                  <a:lnTo>
                    <a:pt x="2381608" y="792150"/>
                  </a:lnTo>
                  <a:lnTo>
                    <a:pt x="2337779" y="791506"/>
                  </a:lnTo>
                  <a:lnTo>
                    <a:pt x="2321021" y="796018"/>
                  </a:lnTo>
                  <a:lnTo>
                    <a:pt x="2334556" y="806975"/>
                  </a:lnTo>
                  <a:lnTo>
                    <a:pt x="2360983" y="818577"/>
                  </a:lnTo>
                  <a:lnTo>
                    <a:pt x="2382253" y="825023"/>
                  </a:lnTo>
                  <a:lnTo>
                    <a:pt x="2382253" y="832757"/>
                  </a:lnTo>
                  <a:lnTo>
                    <a:pt x="2339068" y="846937"/>
                  </a:lnTo>
                  <a:lnTo>
                    <a:pt x="2317153" y="859184"/>
                  </a:lnTo>
                  <a:lnTo>
                    <a:pt x="2313286" y="875942"/>
                  </a:lnTo>
                  <a:lnTo>
                    <a:pt x="2322310" y="883032"/>
                  </a:lnTo>
                  <a:lnTo>
                    <a:pt x="2341646" y="875297"/>
                  </a:lnTo>
                  <a:lnTo>
                    <a:pt x="2351959" y="879809"/>
                  </a:lnTo>
                  <a:lnTo>
                    <a:pt x="2359049" y="892055"/>
                  </a:lnTo>
                  <a:lnTo>
                    <a:pt x="2356471" y="895923"/>
                  </a:lnTo>
                  <a:lnTo>
                    <a:pt x="2348736" y="901079"/>
                  </a:lnTo>
                  <a:lnTo>
                    <a:pt x="2362916" y="950065"/>
                  </a:lnTo>
                  <a:lnTo>
                    <a:pt x="2391921" y="976492"/>
                  </a:lnTo>
                  <a:lnTo>
                    <a:pt x="2424148" y="997117"/>
                  </a:lnTo>
                  <a:lnTo>
                    <a:pt x="2446063" y="1028700"/>
                  </a:lnTo>
                  <a:lnTo>
                    <a:pt x="2435106" y="1026766"/>
                  </a:lnTo>
                  <a:lnTo>
                    <a:pt x="2417703" y="1026766"/>
                  </a:lnTo>
                  <a:lnTo>
                    <a:pt x="2409969" y="1028700"/>
                  </a:lnTo>
                  <a:lnTo>
                    <a:pt x="2453798" y="1045458"/>
                  </a:lnTo>
                  <a:lnTo>
                    <a:pt x="2458954" y="1058994"/>
                  </a:lnTo>
                  <a:lnTo>
                    <a:pt x="2462177" y="1085420"/>
                  </a:lnTo>
                  <a:lnTo>
                    <a:pt x="2442196" y="1103468"/>
                  </a:lnTo>
                  <a:lnTo>
                    <a:pt x="2422215" y="1102179"/>
                  </a:lnTo>
                  <a:lnTo>
                    <a:pt x="2409969" y="1105401"/>
                  </a:lnTo>
                  <a:lnTo>
                    <a:pt x="2363561" y="1076397"/>
                  </a:lnTo>
                  <a:lnTo>
                    <a:pt x="2348736" y="1071885"/>
                  </a:lnTo>
                  <a:lnTo>
                    <a:pt x="2335201" y="1074463"/>
                  </a:lnTo>
                  <a:lnTo>
                    <a:pt x="2319087" y="1082197"/>
                  </a:lnTo>
                  <a:lnTo>
                    <a:pt x="2304907" y="1091866"/>
                  </a:lnTo>
                  <a:lnTo>
                    <a:pt x="2299106" y="1101534"/>
                  </a:lnTo>
                  <a:lnTo>
                    <a:pt x="2313286" y="1131183"/>
                  </a:lnTo>
                  <a:lnTo>
                    <a:pt x="2328111" y="1134406"/>
                  </a:lnTo>
                  <a:lnTo>
                    <a:pt x="2336490" y="1140207"/>
                  </a:lnTo>
                  <a:lnTo>
                    <a:pt x="2375163" y="1129894"/>
                  </a:lnTo>
                  <a:lnTo>
                    <a:pt x="2396433" y="1147941"/>
                  </a:lnTo>
                  <a:lnTo>
                    <a:pt x="2348092" y="1192415"/>
                  </a:lnTo>
                  <a:lnTo>
                    <a:pt x="2330689" y="1216908"/>
                  </a:lnTo>
                  <a:lnTo>
                    <a:pt x="2311997" y="1208529"/>
                  </a:lnTo>
                  <a:lnTo>
                    <a:pt x="2282992" y="1230444"/>
                  </a:lnTo>
                  <a:lnTo>
                    <a:pt x="2286215" y="1252358"/>
                  </a:lnTo>
                  <a:lnTo>
                    <a:pt x="2299106" y="1266539"/>
                  </a:lnTo>
                  <a:lnTo>
                    <a:pt x="2270746" y="1266539"/>
                  </a:lnTo>
                  <a:lnTo>
                    <a:pt x="2228850" y="1211107"/>
                  </a:lnTo>
                  <a:lnTo>
                    <a:pt x="2214670" y="1182102"/>
                  </a:lnTo>
                  <a:lnTo>
                    <a:pt x="2176642" y="1140207"/>
                  </a:lnTo>
                  <a:lnTo>
                    <a:pt x="2165040" y="1142785"/>
                  </a:lnTo>
                  <a:lnTo>
                    <a:pt x="2124433" y="1164055"/>
                  </a:lnTo>
                  <a:lnTo>
                    <a:pt x="2128301" y="1176946"/>
                  </a:lnTo>
                  <a:lnTo>
                    <a:pt x="2131523" y="1182102"/>
                  </a:lnTo>
                  <a:lnTo>
                    <a:pt x="2114765" y="1176302"/>
                  </a:lnTo>
                  <a:lnTo>
                    <a:pt x="2098651" y="1173079"/>
                  </a:lnTo>
                  <a:lnTo>
                    <a:pt x="2085116" y="1165989"/>
                  </a:lnTo>
                  <a:lnTo>
                    <a:pt x="2075447" y="1147941"/>
                  </a:lnTo>
                  <a:lnTo>
                    <a:pt x="2074158" y="1129894"/>
                  </a:lnTo>
                  <a:lnTo>
                    <a:pt x="2080604" y="1118937"/>
                  </a:lnTo>
                  <a:lnTo>
                    <a:pt x="2103163" y="1105401"/>
                  </a:lnTo>
                  <a:lnTo>
                    <a:pt x="2110898" y="1098956"/>
                  </a:lnTo>
                  <a:lnTo>
                    <a:pt x="2131523" y="1071885"/>
                  </a:lnTo>
                  <a:lnTo>
                    <a:pt x="2143770" y="1044814"/>
                  </a:lnTo>
                  <a:lnTo>
                    <a:pt x="2151504" y="1035790"/>
                  </a:lnTo>
                  <a:lnTo>
                    <a:pt x="2166329" y="1028700"/>
                  </a:lnTo>
                  <a:lnTo>
                    <a:pt x="2165040" y="1049326"/>
                  </a:lnTo>
                  <a:lnTo>
                    <a:pt x="2159883" y="1069306"/>
                  </a:lnTo>
                  <a:lnTo>
                    <a:pt x="2145059" y="1105401"/>
                  </a:lnTo>
                  <a:lnTo>
                    <a:pt x="2175353" y="1103468"/>
                  </a:lnTo>
                  <a:lnTo>
                    <a:pt x="2199846" y="1094444"/>
                  </a:lnTo>
                  <a:lnTo>
                    <a:pt x="2215315" y="1073818"/>
                  </a:lnTo>
                  <a:lnTo>
                    <a:pt x="2214670" y="1037079"/>
                  </a:lnTo>
                  <a:lnTo>
                    <a:pt x="2208869" y="1022899"/>
                  </a:lnTo>
                  <a:lnTo>
                    <a:pt x="2201135" y="1014520"/>
                  </a:lnTo>
                  <a:lnTo>
                    <a:pt x="2194689" y="1004851"/>
                  </a:lnTo>
                  <a:lnTo>
                    <a:pt x="2194045" y="986160"/>
                  </a:lnTo>
                  <a:lnTo>
                    <a:pt x="2199201" y="976492"/>
                  </a:lnTo>
                  <a:lnTo>
                    <a:pt x="2228850" y="943619"/>
                  </a:lnTo>
                  <a:lnTo>
                    <a:pt x="2239163" y="949420"/>
                  </a:lnTo>
                  <a:lnTo>
                    <a:pt x="2246253" y="957155"/>
                  </a:lnTo>
                  <a:lnTo>
                    <a:pt x="2248187" y="966823"/>
                  </a:lnTo>
                  <a:lnTo>
                    <a:pt x="2242386" y="978425"/>
                  </a:lnTo>
                  <a:lnTo>
                    <a:pt x="2248831" y="994539"/>
                  </a:lnTo>
                  <a:lnTo>
                    <a:pt x="2257855" y="1006141"/>
                  </a:lnTo>
                  <a:lnTo>
                    <a:pt x="2269457" y="1010008"/>
                  </a:lnTo>
                  <a:lnTo>
                    <a:pt x="2284926" y="1004207"/>
                  </a:lnTo>
                  <a:lnTo>
                    <a:pt x="2291371" y="995183"/>
                  </a:lnTo>
                  <a:lnTo>
                    <a:pt x="2305552" y="965534"/>
                  </a:lnTo>
                  <a:lnTo>
                    <a:pt x="2313286" y="952643"/>
                  </a:lnTo>
                  <a:lnTo>
                    <a:pt x="2299106" y="931373"/>
                  </a:lnTo>
                  <a:lnTo>
                    <a:pt x="2293950" y="909458"/>
                  </a:lnTo>
                  <a:lnTo>
                    <a:pt x="2286860" y="899146"/>
                  </a:lnTo>
                  <a:lnTo>
                    <a:pt x="2267523" y="913970"/>
                  </a:lnTo>
                  <a:lnTo>
                    <a:pt x="2244964" y="923638"/>
                  </a:lnTo>
                  <a:lnTo>
                    <a:pt x="2226916" y="908169"/>
                  </a:lnTo>
                  <a:lnTo>
                    <a:pt x="2201779" y="867563"/>
                  </a:lnTo>
                  <a:lnTo>
                    <a:pt x="2186955" y="890122"/>
                  </a:lnTo>
                  <a:lnTo>
                    <a:pt x="2166329" y="943619"/>
                  </a:lnTo>
                  <a:lnTo>
                    <a:pt x="2152149" y="961022"/>
                  </a:lnTo>
                  <a:lnTo>
                    <a:pt x="2137324" y="966823"/>
                  </a:lnTo>
                  <a:lnTo>
                    <a:pt x="2125078" y="966179"/>
                  </a:lnTo>
                  <a:lnTo>
                    <a:pt x="2099296" y="961022"/>
                  </a:lnTo>
                  <a:lnTo>
                    <a:pt x="2087694" y="964890"/>
                  </a:lnTo>
                  <a:lnTo>
                    <a:pt x="2076092" y="975202"/>
                  </a:lnTo>
                  <a:lnTo>
                    <a:pt x="2058045" y="999695"/>
                  </a:lnTo>
                  <a:lnTo>
                    <a:pt x="2049665" y="1006785"/>
                  </a:lnTo>
                  <a:lnTo>
                    <a:pt x="2012282" y="1028700"/>
                  </a:lnTo>
                  <a:lnTo>
                    <a:pt x="1992301" y="1044169"/>
                  </a:lnTo>
                  <a:lnTo>
                    <a:pt x="1979410" y="1051904"/>
                  </a:lnTo>
                  <a:lnTo>
                    <a:pt x="1966519" y="1055127"/>
                  </a:lnTo>
                  <a:lnTo>
                    <a:pt x="1958784" y="1058994"/>
                  </a:lnTo>
                  <a:lnTo>
                    <a:pt x="1957495" y="1069306"/>
                  </a:lnTo>
                  <a:lnTo>
                    <a:pt x="1957495" y="1082842"/>
                  </a:lnTo>
                  <a:lnTo>
                    <a:pt x="1955561" y="1097022"/>
                  </a:lnTo>
                  <a:lnTo>
                    <a:pt x="1949116" y="1107335"/>
                  </a:lnTo>
                  <a:lnTo>
                    <a:pt x="1939448" y="1118292"/>
                  </a:lnTo>
                  <a:lnTo>
                    <a:pt x="1934936" y="1131828"/>
                  </a:lnTo>
                  <a:lnTo>
                    <a:pt x="1942671" y="1147941"/>
                  </a:lnTo>
                  <a:lnTo>
                    <a:pt x="1886595" y="1203373"/>
                  </a:lnTo>
                  <a:lnTo>
                    <a:pt x="1887884" y="1254292"/>
                  </a:lnTo>
                  <a:lnTo>
                    <a:pt x="1878860" y="1263316"/>
                  </a:lnTo>
                  <a:lnTo>
                    <a:pt x="1851144" y="1249780"/>
                  </a:lnTo>
                  <a:lnTo>
                    <a:pt x="1842765" y="1260093"/>
                  </a:lnTo>
                  <a:lnTo>
                    <a:pt x="1838254" y="1272339"/>
                  </a:lnTo>
                  <a:lnTo>
                    <a:pt x="1838898" y="1285875"/>
                  </a:lnTo>
                  <a:lnTo>
                    <a:pt x="1844699" y="1300055"/>
                  </a:lnTo>
                  <a:lnTo>
                    <a:pt x="1831163" y="1296188"/>
                  </a:lnTo>
                  <a:lnTo>
                    <a:pt x="1802803" y="1275562"/>
                  </a:lnTo>
                  <a:lnTo>
                    <a:pt x="1763486" y="1263960"/>
                  </a:lnTo>
                  <a:lnTo>
                    <a:pt x="1754462" y="1258804"/>
                  </a:lnTo>
                  <a:lnTo>
                    <a:pt x="1746727" y="1234956"/>
                  </a:lnTo>
                  <a:lnTo>
                    <a:pt x="1750595" y="1172434"/>
                  </a:lnTo>
                  <a:lnTo>
                    <a:pt x="1746727" y="1147941"/>
                  </a:lnTo>
                  <a:lnTo>
                    <a:pt x="1752529" y="1132473"/>
                  </a:lnTo>
                  <a:lnTo>
                    <a:pt x="1751239" y="1113136"/>
                  </a:lnTo>
                  <a:lnTo>
                    <a:pt x="1744794" y="1096378"/>
                  </a:lnTo>
                  <a:lnTo>
                    <a:pt x="1733192" y="1087998"/>
                  </a:lnTo>
                  <a:lnTo>
                    <a:pt x="1722235" y="1091221"/>
                  </a:lnTo>
                  <a:lnTo>
                    <a:pt x="1710633" y="1101534"/>
                  </a:lnTo>
                  <a:lnTo>
                    <a:pt x="1702254" y="1115070"/>
                  </a:lnTo>
                  <a:lnTo>
                    <a:pt x="1699031" y="1126671"/>
                  </a:lnTo>
                  <a:lnTo>
                    <a:pt x="1702898" y="1144074"/>
                  </a:lnTo>
                  <a:lnTo>
                    <a:pt x="1709344" y="1158899"/>
                  </a:lnTo>
                  <a:lnTo>
                    <a:pt x="1709988" y="1169211"/>
                  </a:lnTo>
                  <a:lnTo>
                    <a:pt x="1678405" y="1180169"/>
                  </a:lnTo>
                  <a:lnTo>
                    <a:pt x="1682273" y="1194993"/>
                  </a:lnTo>
                  <a:lnTo>
                    <a:pt x="1705476" y="1223998"/>
                  </a:lnTo>
                  <a:lnTo>
                    <a:pt x="1666159" y="1246557"/>
                  </a:lnTo>
                  <a:lnTo>
                    <a:pt x="1651334" y="1260093"/>
                  </a:lnTo>
                  <a:lnTo>
                    <a:pt x="1666803" y="1266539"/>
                  </a:lnTo>
                  <a:lnTo>
                    <a:pt x="1670026" y="1269117"/>
                  </a:lnTo>
                  <a:lnTo>
                    <a:pt x="1670026" y="1281363"/>
                  </a:lnTo>
                  <a:lnTo>
                    <a:pt x="1666803" y="1283941"/>
                  </a:lnTo>
                  <a:lnTo>
                    <a:pt x="1660358" y="1282652"/>
                  </a:lnTo>
                  <a:lnTo>
                    <a:pt x="1650690" y="1276851"/>
                  </a:lnTo>
                  <a:lnTo>
                    <a:pt x="1646178" y="1275562"/>
                  </a:lnTo>
                  <a:lnTo>
                    <a:pt x="1632642" y="1277496"/>
                  </a:lnTo>
                  <a:lnTo>
                    <a:pt x="1630064" y="1283297"/>
                  </a:lnTo>
                  <a:lnTo>
                    <a:pt x="1629420" y="1292321"/>
                  </a:lnTo>
                  <a:lnTo>
                    <a:pt x="1624263" y="1304567"/>
                  </a:lnTo>
                  <a:lnTo>
                    <a:pt x="1616529" y="1310368"/>
                  </a:lnTo>
                  <a:lnTo>
                    <a:pt x="1586235" y="1318103"/>
                  </a:lnTo>
                  <a:lnTo>
                    <a:pt x="1574633" y="1327126"/>
                  </a:lnTo>
                  <a:lnTo>
                    <a:pt x="1570766" y="1335505"/>
                  </a:lnTo>
                  <a:lnTo>
                    <a:pt x="1546273" y="1418652"/>
                  </a:lnTo>
                  <a:lnTo>
                    <a:pt x="1543695" y="1430899"/>
                  </a:lnTo>
                  <a:lnTo>
                    <a:pt x="1543695" y="1445079"/>
                  </a:lnTo>
                  <a:lnTo>
                    <a:pt x="1519202" y="1439922"/>
                  </a:lnTo>
                  <a:lnTo>
                    <a:pt x="1472150" y="1455391"/>
                  </a:lnTo>
                  <a:lnTo>
                    <a:pt x="1460548" y="1452813"/>
                  </a:lnTo>
                  <a:lnTo>
                    <a:pt x="1458614" y="1438633"/>
                  </a:lnTo>
                  <a:lnTo>
                    <a:pt x="1468282" y="1408339"/>
                  </a:lnTo>
                  <a:lnTo>
                    <a:pt x="1466349" y="1394804"/>
                  </a:lnTo>
                  <a:lnTo>
                    <a:pt x="1457325" y="1386425"/>
                  </a:lnTo>
                  <a:lnTo>
                    <a:pt x="1444434" y="1383847"/>
                  </a:lnTo>
                  <a:lnTo>
                    <a:pt x="1418008" y="1385135"/>
                  </a:lnTo>
                  <a:lnTo>
                    <a:pt x="1418008" y="1377401"/>
                  </a:lnTo>
                  <a:lnTo>
                    <a:pt x="1425098" y="1365799"/>
                  </a:lnTo>
                  <a:lnTo>
                    <a:pt x="1427031" y="1346462"/>
                  </a:lnTo>
                  <a:lnTo>
                    <a:pt x="1434766" y="1347107"/>
                  </a:lnTo>
                  <a:lnTo>
                    <a:pt x="1439278" y="1343884"/>
                  </a:lnTo>
                  <a:lnTo>
                    <a:pt x="1454102" y="1317458"/>
                  </a:lnTo>
                  <a:lnTo>
                    <a:pt x="1456680" y="1305212"/>
                  </a:lnTo>
                  <a:lnTo>
                    <a:pt x="1452813" y="1292321"/>
                  </a:lnTo>
                  <a:lnTo>
                    <a:pt x="1447657" y="1288453"/>
                  </a:lnTo>
                  <a:lnTo>
                    <a:pt x="1439922" y="1285875"/>
                  </a:lnTo>
                  <a:lnTo>
                    <a:pt x="1425098" y="1283941"/>
                  </a:lnTo>
                  <a:lnTo>
                    <a:pt x="1414140" y="1280719"/>
                  </a:lnTo>
                  <a:lnTo>
                    <a:pt x="1412207" y="1274273"/>
                  </a:lnTo>
                  <a:lnTo>
                    <a:pt x="1418008" y="1266539"/>
                  </a:lnTo>
                  <a:lnTo>
                    <a:pt x="1418008" y="1250425"/>
                  </a:lnTo>
                  <a:lnTo>
                    <a:pt x="1421875" y="1234956"/>
                  </a:lnTo>
                  <a:lnTo>
                    <a:pt x="1419941" y="1227221"/>
                  </a:lnTo>
                  <a:lnTo>
                    <a:pt x="1403828" y="1232378"/>
                  </a:lnTo>
                  <a:lnTo>
                    <a:pt x="1408339" y="1202728"/>
                  </a:lnTo>
                  <a:lnTo>
                    <a:pt x="1428320" y="1187904"/>
                  </a:lnTo>
                  <a:lnTo>
                    <a:pt x="1456036" y="1182102"/>
                  </a:lnTo>
                  <a:lnTo>
                    <a:pt x="1481173" y="1182102"/>
                  </a:lnTo>
                  <a:lnTo>
                    <a:pt x="1476662" y="1172434"/>
                  </a:lnTo>
                  <a:lnTo>
                    <a:pt x="1470216" y="1164700"/>
                  </a:lnTo>
                  <a:lnTo>
                    <a:pt x="1462482" y="1159543"/>
                  </a:lnTo>
                  <a:lnTo>
                    <a:pt x="1452813" y="1156321"/>
                  </a:lnTo>
                  <a:lnTo>
                    <a:pt x="1468927" y="1145363"/>
                  </a:lnTo>
                  <a:lnTo>
                    <a:pt x="1478595" y="1131828"/>
                  </a:lnTo>
                  <a:lnTo>
                    <a:pt x="1479240" y="1120226"/>
                  </a:lnTo>
                  <a:lnTo>
                    <a:pt x="1466349" y="1113136"/>
                  </a:lnTo>
                  <a:lnTo>
                    <a:pt x="1461837" y="1115070"/>
                  </a:lnTo>
                  <a:lnTo>
                    <a:pt x="1452813" y="1126671"/>
                  </a:lnTo>
                  <a:lnTo>
                    <a:pt x="1446368" y="1131183"/>
                  </a:lnTo>
                  <a:lnTo>
                    <a:pt x="1437989" y="1131183"/>
                  </a:lnTo>
                  <a:lnTo>
                    <a:pt x="1424453" y="1122804"/>
                  </a:lnTo>
                  <a:lnTo>
                    <a:pt x="1418008" y="1122804"/>
                  </a:lnTo>
                  <a:lnTo>
                    <a:pt x="1411562" y="1127961"/>
                  </a:lnTo>
                  <a:lnTo>
                    <a:pt x="1407050" y="1136984"/>
                  </a:lnTo>
                  <a:lnTo>
                    <a:pt x="1403828" y="1147941"/>
                  </a:lnTo>
                  <a:lnTo>
                    <a:pt x="1394804" y="1149875"/>
                  </a:lnTo>
                  <a:lnTo>
                    <a:pt x="1376112" y="1147941"/>
                  </a:lnTo>
                  <a:lnTo>
                    <a:pt x="1354197" y="1148586"/>
                  </a:lnTo>
                  <a:lnTo>
                    <a:pt x="1342595" y="1150520"/>
                  </a:lnTo>
                  <a:lnTo>
                    <a:pt x="1327126" y="1156321"/>
                  </a:lnTo>
                  <a:lnTo>
                    <a:pt x="1325193" y="1136984"/>
                  </a:lnTo>
                  <a:lnTo>
                    <a:pt x="1316813" y="1125382"/>
                  </a:lnTo>
                  <a:lnTo>
                    <a:pt x="1292321" y="1113136"/>
                  </a:lnTo>
                  <a:lnTo>
                    <a:pt x="1292965" y="1109269"/>
                  </a:lnTo>
                  <a:lnTo>
                    <a:pt x="1287809" y="1099600"/>
                  </a:lnTo>
                  <a:lnTo>
                    <a:pt x="1281363" y="1093155"/>
                  </a:lnTo>
                  <a:lnTo>
                    <a:pt x="1275562" y="1106046"/>
                  </a:lnTo>
                  <a:lnTo>
                    <a:pt x="1268472" y="1110558"/>
                  </a:lnTo>
                  <a:lnTo>
                    <a:pt x="1260093" y="1111847"/>
                  </a:lnTo>
                  <a:lnTo>
                    <a:pt x="1253648" y="1109269"/>
                  </a:lnTo>
                  <a:lnTo>
                    <a:pt x="1232378" y="1089288"/>
                  </a:lnTo>
                  <a:lnTo>
                    <a:pt x="1229799" y="1087998"/>
                  </a:lnTo>
                  <a:lnTo>
                    <a:pt x="1226577" y="1075752"/>
                  </a:lnTo>
                  <a:lnTo>
                    <a:pt x="1232378" y="1069951"/>
                  </a:lnTo>
                  <a:lnTo>
                    <a:pt x="1236245" y="1063506"/>
                  </a:lnTo>
                  <a:lnTo>
                    <a:pt x="1240112" y="1069306"/>
                  </a:lnTo>
                  <a:lnTo>
                    <a:pt x="1250425" y="1069306"/>
                  </a:lnTo>
                  <a:lnTo>
                    <a:pt x="1257515" y="1063506"/>
                  </a:lnTo>
                  <a:lnTo>
                    <a:pt x="1253648" y="1050615"/>
                  </a:lnTo>
                  <a:lnTo>
                    <a:pt x="1226577" y="1037079"/>
                  </a:lnTo>
                  <a:lnTo>
                    <a:pt x="1205306" y="1021610"/>
                  </a:lnTo>
                  <a:lnTo>
                    <a:pt x="1203373" y="986160"/>
                  </a:lnTo>
                  <a:lnTo>
                    <a:pt x="1212396" y="946198"/>
                  </a:lnTo>
                  <a:lnTo>
                    <a:pt x="1222709" y="918482"/>
                  </a:lnTo>
                  <a:lnTo>
                    <a:pt x="1223998" y="908814"/>
                  </a:lnTo>
                  <a:lnTo>
                    <a:pt x="1223354" y="897857"/>
                  </a:lnTo>
                  <a:lnTo>
                    <a:pt x="1224643" y="888188"/>
                  </a:lnTo>
                  <a:lnTo>
                    <a:pt x="1233022" y="883676"/>
                  </a:lnTo>
                  <a:lnTo>
                    <a:pt x="1248491" y="886899"/>
                  </a:lnTo>
                  <a:lnTo>
                    <a:pt x="1254292" y="890767"/>
                  </a:lnTo>
                  <a:lnTo>
                    <a:pt x="1261382" y="905591"/>
                  </a:lnTo>
                  <a:lnTo>
                    <a:pt x="1292321" y="952643"/>
                  </a:lnTo>
                  <a:lnTo>
                    <a:pt x="1282652" y="965534"/>
                  </a:lnTo>
                  <a:lnTo>
                    <a:pt x="1279430" y="977781"/>
                  </a:lnTo>
                  <a:lnTo>
                    <a:pt x="1281363" y="990672"/>
                  </a:lnTo>
                  <a:lnTo>
                    <a:pt x="1284586" y="1004207"/>
                  </a:lnTo>
                  <a:lnTo>
                    <a:pt x="1305856" y="1063506"/>
                  </a:lnTo>
                  <a:lnTo>
                    <a:pt x="1318747" y="1071240"/>
                  </a:lnTo>
                  <a:lnTo>
                    <a:pt x="1369022" y="1079619"/>
                  </a:lnTo>
                  <a:lnTo>
                    <a:pt x="1390937" y="1094444"/>
                  </a:lnTo>
                  <a:lnTo>
                    <a:pt x="1402538" y="1093155"/>
                  </a:lnTo>
                  <a:lnTo>
                    <a:pt x="1410918" y="1071885"/>
                  </a:lnTo>
                  <a:lnTo>
                    <a:pt x="1399316" y="1073818"/>
                  </a:lnTo>
                  <a:lnTo>
                    <a:pt x="1393515" y="1070596"/>
                  </a:lnTo>
                  <a:lnTo>
                    <a:pt x="1372245" y="1066084"/>
                  </a:lnTo>
                  <a:lnTo>
                    <a:pt x="1362576" y="1050615"/>
                  </a:lnTo>
                  <a:lnTo>
                    <a:pt x="1349686" y="1037724"/>
                  </a:lnTo>
                  <a:lnTo>
                    <a:pt x="1352908" y="1008719"/>
                  </a:lnTo>
                  <a:lnTo>
                    <a:pt x="1339373" y="1011297"/>
                  </a:lnTo>
                  <a:lnTo>
                    <a:pt x="1332927" y="1028700"/>
                  </a:lnTo>
                  <a:lnTo>
                    <a:pt x="1322614" y="1029989"/>
                  </a:lnTo>
                  <a:lnTo>
                    <a:pt x="1316169" y="1006785"/>
                  </a:lnTo>
                  <a:lnTo>
                    <a:pt x="1312946" y="975847"/>
                  </a:lnTo>
                  <a:lnTo>
                    <a:pt x="1320681" y="957799"/>
                  </a:lnTo>
                  <a:lnTo>
                    <a:pt x="1314880" y="936529"/>
                  </a:lnTo>
                  <a:lnTo>
                    <a:pt x="1342595" y="933951"/>
                  </a:lnTo>
                  <a:lnTo>
                    <a:pt x="1385136" y="942975"/>
                  </a:lnTo>
                  <a:lnTo>
                    <a:pt x="1390937" y="952643"/>
                  </a:lnTo>
                  <a:lnTo>
                    <a:pt x="1388358" y="968757"/>
                  </a:lnTo>
                  <a:lnTo>
                    <a:pt x="1388358" y="979070"/>
                  </a:lnTo>
                  <a:lnTo>
                    <a:pt x="1390292" y="986160"/>
                  </a:lnTo>
                  <a:lnTo>
                    <a:pt x="1401249" y="993250"/>
                  </a:lnTo>
                  <a:lnTo>
                    <a:pt x="1407050" y="1001629"/>
                  </a:lnTo>
                  <a:lnTo>
                    <a:pt x="1420586" y="1010008"/>
                  </a:lnTo>
                  <a:lnTo>
                    <a:pt x="1438633" y="1017742"/>
                  </a:lnTo>
                  <a:lnTo>
                    <a:pt x="1450235" y="1028055"/>
                  </a:lnTo>
                  <a:lnTo>
                    <a:pt x="1474728" y="1045458"/>
                  </a:lnTo>
                  <a:lnTo>
                    <a:pt x="1479240" y="1040302"/>
                  </a:lnTo>
                  <a:lnTo>
                    <a:pt x="1457970" y="1011942"/>
                  </a:lnTo>
                  <a:lnTo>
                    <a:pt x="1470861" y="1009363"/>
                  </a:lnTo>
                  <a:lnTo>
                    <a:pt x="1514045" y="1033212"/>
                  </a:lnTo>
                  <a:lnTo>
                    <a:pt x="1543050" y="1042880"/>
                  </a:lnTo>
                  <a:lnTo>
                    <a:pt x="1564965" y="1037079"/>
                  </a:lnTo>
                  <a:lnTo>
                    <a:pt x="1543050" y="1033856"/>
                  </a:lnTo>
                  <a:lnTo>
                    <a:pt x="1525647" y="1022254"/>
                  </a:lnTo>
                  <a:lnTo>
                    <a:pt x="1495353" y="995828"/>
                  </a:lnTo>
                  <a:lnTo>
                    <a:pt x="1502443" y="986160"/>
                  </a:lnTo>
                  <a:lnTo>
                    <a:pt x="1480529" y="970046"/>
                  </a:lnTo>
                  <a:lnTo>
                    <a:pt x="1447012" y="927506"/>
                  </a:lnTo>
                  <a:lnTo>
                    <a:pt x="1428320" y="918482"/>
                  </a:lnTo>
                  <a:lnTo>
                    <a:pt x="1403183" y="913326"/>
                  </a:lnTo>
                  <a:lnTo>
                    <a:pt x="1372889" y="915259"/>
                  </a:lnTo>
                  <a:lnTo>
                    <a:pt x="1352264" y="901724"/>
                  </a:lnTo>
                  <a:lnTo>
                    <a:pt x="1326482" y="908814"/>
                  </a:lnTo>
                  <a:lnTo>
                    <a:pt x="1303278" y="901079"/>
                  </a:lnTo>
                  <a:lnTo>
                    <a:pt x="1300055" y="889477"/>
                  </a:lnTo>
                  <a:lnTo>
                    <a:pt x="1314235" y="870785"/>
                  </a:lnTo>
                  <a:lnTo>
                    <a:pt x="1329060" y="864985"/>
                  </a:lnTo>
                  <a:lnTo>
                    <a:pt x="1359354" y="869496"/>
                  </a:lnTo>
                  <a:lnTo>
                    <a:pt x="1398027" y="852738"/>
                  </a:lnTo>
                  <a:lnTo>
                    <a:pt x="1444434" y="886899"/>
                  </a:lnTo>
                  <a:lnTo>
                    <a:pt x="1460548" y="883676"/>
                  </a:lnTo>
                  <a:lnTo>
                    <a:pt x="1469571" y="891411"/>
                  </a:lnTo>
                  <a:lnTo>
                    <a:pt x="1474083" y="893345"/>
                  </a:lnTo>
                  <a:lnTo>
                    <a:pt x="1469571" y="869496"/>
                  </a:lnTo>
                  <a:lnTo>
                    <a:pt x="1471505" y="847582"/>
                  </a:lnTo>
                  <a:lnTo>
                    <a:pt x="1483752" y="831468"/>
                  </a:lnTo>
                  <a:lnTo>
                    <a:pt x="1508889" y="825023"/>
                  </a:lnTo>
                  <a:lnTo>
                    <a:pt x="1555941" y="839203"/>
                  </a:lnTo>
                  <a:lnTo>
                    <a:pt x="1579789" y="841136"/>
                  </a:lnTo>
                  <a:lnTo>
                    <a:pt x="1572055" y="825023"/>
                  </a:lnTo>
                  <a:lnTo>
                    <a:pt x="1588169" y="817288"/>
                  </a:lnTo>
                  <a:lnTo>
                    <a:pt x="1596548" y="815354"/>
                  </a:lnTo>
                  <a:lnTo>
                    <a:pt x="1606860" y="815999"/>
                  </a:lnTo>
                  <a:lnTo>
                    <a:pt x="1592036" y="798596"/>
                  </a:lnTo>
                  <a:lnTo>
                    <a:pt x="1568832" y="794084"/>
                  </a:lnTo>
                  <a:lnTo>
                    <a:pt x="1515979" y="799241"/>
                  </a:lnTo>
                  <a:lnTo>
                    <a:pt x="1519846" y="786994"/>
                  </a:lnTo>
                  <a:lnTo>
                    <a:pt x="1515979" y="770236"/>
                  </a:lnTo>
                  <a:lnTo>
                    <a:pt x="1515979" y="757345"/>
                  </a:lnTo>
                  <a:lnTo>
                    <a:pt x="1519846" y="748966"/>
                  </a:lnTo>
                  <a:lnTo>
                    <a:pt x="1529515" y="735430"/>
                  </a:lnTo>
                  <a:lnTo>
                    <a:pt x="1529515" y="722539"/>
                  </a:lnTo>
                  <a:lnTo>
                    <a:pt x="1521780" y="703847"/>
                  </a:lnTo>
                  <a:lnTo>
                    <a:pt x="1507600" y="699980"/>
                  </a:lnTo>
                  <a:lnTo>
                    <a:pt x="1492131" y="707070"/>
                  </a:lnTo>
                  <a:lnTo>
                    <a:pt x="1481173" y="722539"/>
                  </a:lnTo>
                  <a:lnTo>
                    <a:pt x="1479884" y="732852"/>
                  </a:lnTo>
                  <a:lnTo>
                    <a:pt x="1486974" y="753477"/>
                  </a:lnTo>
                  <a:lnTo>
                    <a:pt x="1488264" y="765080"/>
                  </a:lnTo>
                  <a:lnTo>
                    <a:pt x="1486330" y="767013"/>
                  </a:lnTo>
                  <a:lnTo>
                    <a:pt x="1474083" y="791506"/>
                  </a:lnTo>
                  <a:lnTo>
                    <a:pt x="1462482" y="833402"/>
                  </a:lnTo>
                  <a:lnTo>
                    <a:pt x="1452169" y="848226"/>
                  </a:lnTo>
                  <a:lnTo>
                    <a:pt x="1432188" y="850160"/>
                  </a:lnTo>
                  <a:lnTo>
                    <a:pt x="1432188" y="846937"/>
                  </a:lnTo>
                  <a:lnTo>
                    <a:pt x="1425742" y="842425"/>
                  </a:lnTo>
                  <a:lnTo>
                    <a:pt x="1429610" y="835335"/>
                  </a:lnTo>
                  <a:lnTo>
                    <a:pt x="1435410" y="822444"/>
                  </a:lnTo>
                  <a:lnTo>
                    <a:pt x="1439278" y="815999"/>
                  </a:lnTo>
                  <a:lnTo>
                    <a:pt x="1425742" y="808909"/>
                  </a:lnTo>
                  <a:lnTo>
                    <a:pt x="1416074" y="812776"/>
                  </a:lnTo>
                  <a:lnTo>
                    <a:pt x="1407050" y="821155"/>
                  </a:lnTo>
                  <a:lnTo>
                    <a:pt x="1393515" y="825023"/>
                  </a:lnTo>
                  <a:lnTo>
                    <a:pt x="1366444" y="819221"/>
                  </a:lnTo>
                  <a:lnTo>
                    <a:pt x="1358065" y="823089"/>
                  </a:lnTo>
                  <a:lnTo>
                    <a:pt x="1356131" y="835980"/>
                  </a:lnTo>
                  <a:lnTo>
                    <a:pt x="1342595" y="835980"/>
                  </a:lnTo>
                  <a:lnTo>
                    <a:pt x="1320036" y="843070"/>
                  </a:lnTo>
                  <a:lnTo>
                    <a:pt x="1309723" y="837269"/>
                  </a:lnTo>
                  <a:lnTo>
                    <a:pt x="1305856" y="824378"/>
                  </a:lnTo>
                  <a:lnTo>
                    <a:pt x="1313591" y="812132"/>
                  </a:lnTo>
                  <a:lnTo>
                    <a:pt x="1334216" y="791506"/>
                  </a:lnTo>
                  <a:lnTo>
                    <a:pt x="1341951" y="779904"/>
                  </a:lnTo>
                  <a:lnTo>
                    <a:pt x="1345818" y="770880"/>
                  </a:lnTo>
                  <a:lnTo>
                    <a:pt x="1348396" y="752833"/>
                  </a:lnTo>
                  <a:lnTo>
                    <a:pt x="1345174" y="734141"/>
                  </a:lnTo>
                  <a:lnTo>
                    <a:pt x="1349041" y="725118"/>
                  </a:lnTo>
                  <a:lnTo>
                    <a:pt x="1361932" y="713516"/>
                  </a:lnTo>
                  <a:lnTo>
                    <a:pt x="1349686" y="703203"/>
                  </a:lnTo>
                  <a:lnTo>
                    <a:pt x="1338084" y="682577"/>
                  </a:lnTo>
                  <a:lnTo>
                    <a:pt x="1332283" y="658084"/>
                  </a:lnTo>
                  <a:lnTo>
                    <a:pt x="1334216" y="637459"/>
                  </a:lnTo>
                  <a:lnTo>
                    <a:pt x="1348396" y="624568"/>
                  </a:lnTo>
                  <a:lnTo>
                    <a:pt x="1367733" y="611032"/>
                  </a:lnTo>
                  <a:lnTo>
                    <a:pt x="1373534" y="600075"/>
                  </a:lnTo>
                  <a:lnTo>
                    <a:pt x="1348396" y="594274"/>
                  </a:lnTo>
                  <a:lnTo>
                    <a:pt x="1336795" y="596208"/>
                  </a:lnTo>
                  <a:lnTo>
                    <a:pt x="1324548" y="608454"/>
                  </a:lnTo>
                  <a:lnTo>
                    <a:pt x="1306501" y="616189"/>
                  </a:lnTo>
                  <a:lnTo>
                    <a:pt x="1308434" y="628435"/>
                  </a:lnTo>
                  <a:lnTo>
                    <a:pt x="1312946" y="642615"/>
                  </a:lnTo>
                  <a:lnTo>
                    <a:pt x="1313591" y="654217"/>
                  </a:lnTo>
                  <a:lnTo>
                    <a:pt x="1299411" y="667753"/>
                  </a:lnTo>
                  <a:lnTo>
                    <a:pt x="1280719" y="669042"/>
                  </a:lnTo>
                  <a:lnTo>
                    <a:pt x="1262671" y="663241"/>
                  </a:lnTo>
                  <a:lnTo>
                    <a:pt x="1250425" y="654217"/>
                  </a:lnTo>
                  <a:lnTo>
                    <a:pt x="1263960" y="645838"/>
                  </a:lnTo>
                  <a:lnTo>
                    <a:pt x="1254937" y="639393"/>
                  </a:lnTo>
                  <a:lnTo>
                    <a:pt x="1247202" y="631658"/>
                  </a:lnTo>
                  <a:lnTo>
                    <a:pt x="1241401" y="622634"/>
                  </a:lnTo>
                  <a:lnTo>
                    <a:pt x="1236245" y="611032"/>
                  </a:lnTo>
                  <a:lnTo>
                    <a:pt x="1247847" y="605231"/>
                  </a:lnTo>
                  <a:lnTo>
                    <a:pt x="1259449" y="605876"/>
                  </a:lnTo>
                  <a:lnTo>
                    <a:pt x="1284586" y="611032"/>
                  </a:lnTo>
                  <a:lnTo>
                    <a:pt x="1282008" y="584606"/>
                  </a:lnTo>
                  <a:lnTo>
                    <a:pt x="1310368" y="556246"/>
                  </a:lnTo>
                  <a:lnTo>
                    <a:pt x="1302633" y="529819"/>
                  </a:lnTo>
                  <a:lnTo>
                    <a:pt x="1273629" y="489857"/>
                  </a:lnTo>
                  <a:lnTo>
                    <a:pt x="1255581" y="473099"/>
                  </a:lnTo>
                  <a:lnTo>
                    <a:pt x="1236245" y="466653"/>
                  </a:lnTo>
                  <a:lnTo>
                    <a:pt x="1243979" y="494369"/>
                  </a:lnTo>
                  <a:lnTo>
                    <a:pt x="1236889" y="510483"/>
                  </a:lnTo>
                  <a:lnTo>
                    <a:pt x="1222709" y="511127"/>
                  </a:lnTo>
                  <a:lnTo>
                    <a:pt x="1208529" y="491791"/>
                  </a:lnTo>
                  <a:lnTo>
                    <a:pt x="1217553" y="478900"/>
                  </a:lnTo>
                  <a:lnTo>
                    <a:pt x="1191771" y="444094"/>
                  </a:lnTo>
                  <a:lnTo>
                    <a:pt x="1187904" y="423469"/>
                  </a:lnTo>
                  <a:lnTo>
                    <a:pt x="1202728" y="406066"/>
                  </a:lnTo>
                  <a:lnTo>
                    <a:pt x="1223354" y="403487"/>
                  </a:lnTo>
                  <a:lnTo>
                    <a:pt x="1242046" y="412511"/>
                  </a:lnTo>
                  <a:lnTo>
                    <a:pt x="1250425" y="432492"/>
                  </a:lnTo>
                  <a:lnTo>
                    <a:pt x="1263316" y="424113"/>
                  </a:lnTo>
                  <a:lnTo>
                    <a:pt x="1270406" y="409933"/>
                  </a:lnTo>
                  <a:lnTo>
                    <a:pt x="1278785" y="381573"/>
                  </a:lnTo>
                  <a:lnTo>
                    <a:pt x="1285875" y="395753"/>
                  </a:lnTo>
                  <a:lnTo>
                    <a:pt x="1287164" y="407355"/>
                  </a:lnTo>
                  <a:lnTo>
                    <a:pt x="1284586" y="430559"/>
                  </a:lnTo>
                  <a:lnTo>
                    <a:pt x="1279430" y="442160"/>
                  </a:lnTo>
                  <a:lnTo>
                    <a:pt x="1278785" y="449251"/>
                  </a:lnTo>
                  <a:lnTo>
                    <a:pt x="1280719" y="456985"/>
                  </a:lnTo>
                  <a:lnTo>
                    <a:pt x="1289098" y="455051"/>
                  </a:lnTo>
                  <a:lnTo>
                    <a:pt x="1292321" y="456985"/>
                  </a:lnTo>
                  <a:lnTo>
                    <a:pt x="1297477" y="480833"/>
                  </a:lnTo>
                  <a:lnTo>
                    <a:pt x="1301344" y="484701"/>
                  </a:lnTo>
                  <a:lnTo>
                    <a:pt x="1313591" y="491791"/>
                  </a:lnTo>
                  <a:lnTo>
                    <a:pt x="1323259" y="495658"/>
                  </a:lnTo>
                  <a:lnTo>
                    <a:pt x="1340662" y="496303"/>
                  </a:lnTo>
                  <a:lnTo>
                    <a:pt x="1348396" y="500815"/>
                  </a:lnTo>
                  <a:lnTo>
                    <a:pt x="1342595" y="514994"/>
                  </a:lnTo>
                  <a:lnTo>
                    <a:pt x="1343884" y="528530"/>
                  </a:lnTo>
                  <a:lnTo>
                    <a:pt x="1350974" y="541421"/>
                  </a:lnTo>
                  <a:lnTo>
                    <a:pt x="1361932" y="552378"/>
                  </a:lnTo>
                  <a:lnTo>
                    <a:pt x="1387714" y="494369"/>
                  </a:lnTo>
                  <a:lnTo>
                    <a:pt x="1390292" y="474388"/>
                  </a:lnTo>
                  <a:lnTo>
                    <a:pt x="1390292" y="451829"/>
                  </a:lnTo>
                  <a:lnTo>
                    <a:pt x="1385136" y="444094"/>
                  </a:lnTo>
                  <a:lnTo>
                    <a:pt x="1365799" y="438938"/>
                  </a:lnTo>
                  <a:lnTo>
                    <a:pt x="1358065" y="434426"/>
                  </a:lnTo>
                  <a:lnTo>
                    <a:pt x="1350974" y="427980"/>
                  </a:lnTo>
                  <a:lnTo>
                    <a:pt x="1340662" y="399620"/>
                  </a:lnTo>
                  <a:lnTo>
                    <a:pt x="1307145" y="360303"/>
                  </a:lnTo>
                  <a:lnTo>
                    <a:pt x="1299411" y="342900"/>
                  </a:lnTo>
                  <a:lnTo>
                    <a:pt x="1301344" y="336455"/>
                  </a:lnTo>
                  <a:lnTo>
                    <a:pt x="1311013" y="324852"/>
                  </a:lnTo>
                  <a:lnTo>
                    <a:pt x="1313591" y="313251"/>
                  </a:lnTo>
                  <a:lnTo>
                    <a:pt x="1302633" y="305516"/>
                  </a:lnTo>
                  <a:lnTo>
                    <a:pt x="1297477" y="295203"/>
                  </a:lnTo>
                  <a:lnTo>
                    <a:pt x="1299411" y="278445"/>
                  </a:lnTo>
                  <a:lnTo>
                    <a:pt x="1286520" y="283602"/>
                  </a:lnTo>
                  <a:lnTo>
                    <a:pt x="1272984" y="285535"/>
                  </a:lnTo>
                  <a:lnTo>
                    <a:pt x="1243979" y="286179"/>
                  </a:lnTo>
                  <a:lnTo>
                    <a:pt x="1254937" y="272000"/>
                  </a:lnTo>
                  <a:lnTo>
                    <a:pt x="1273629" y="267488"/>
                  </a:lnTo>
                  <a:lnTo>
                    <a:pt x="1294899" y="266199"/>
                  </a:lnTo>
                  <a:lnTo>
                    <a:pt x="1313591" y="261687"/>
                  </a:lnTo>
                  <a:lnTo>
                    <a:pt x="1307145" y="259753"/>
                  </a:lnTo>
                  <a:lnTo>
                    <a:pt x="1300700" y="253952"/>
                  </a:lnTo>
                  <a:lnTo>
                    <a:pt x="1292321" y="252663"/>
                  </a:lnTo>
                  <a:lnTo>
                    <a:pt x="1297477" y="241061"/>
                  </a:lnTo>
                  <a:lnTo>
                    <a:pt x="1316813" y="222369"/>
                  </a:lnTo>
                  <a:lnTo>
                    <a:pt x="1320036" y="212701"/>
                  </a:lnTo>
                  <a:lnTo>
                    <a:pt x="1313591" y="188208"/>
                  </a:lnTo>
                  <a:lnTo>
                    <a:pt x="1316813" y="168872"/>
                  </a:lnTo>
                  <a:lnTo>
                    <a:pt x="1325837" y="149535"/>
                  </a:lnTo>
                  <a:lnTo>
                    <a:pt x="1348396" y="115374"/>
                  </a:lnTo>
                  <a:lnTo>
                    <a:pt x="1354197" y="121175"/>
                  </a:lnTo>
                  <a:lnTo>
                    <a:pt x="1369022" y="140512"/>
                  </a:lnTo>
                  <a:lnTo>
                    <a:pt x="1387069" y="146313"/>
                  </a:lnTo>
                  <a:lnTo>
                    <a:pt x="1396093" y="145668"/>
                  </a:lnTo>
                  <a:lnTo>
                    <a:pt x="1393515" y="136644"/>
                  </a:lnTo>
                  <a:lnTo>
                    <a:pt x="1374178" y="114085"/>
                  </a:lnTo>
                  <a:lnTo>
                    <a:pt x="1395448" y="107640"/>
                  </a:lnTo>
                  <a:lnTo>
                    <a:pt x="1494709" y="79924"/>
                  </a:lnTo>
                  <a:lnTo>
                    <a:pt x="1523714" y="87658"/>
                  </a:lnTo>
                  <a:lnTo>
                    <a:pt x="1517913" y="133422"/>
                  </a:lnTo>
                  <a:lnTo>
                    <a:pt x="1511467" y="166938"/>
                  </a:lnTo>
                  <a:lnTo>
                    <a:pt x="1510178" y="201099"/>
                  </a:lnTo>
                  <a:lnTo>
                    <a:pt x="1535316" y="209478"/>
                  </a:lnTo>
                  <a:lnTo>
                    <a:pt x="1565609" y="201744"/>
                  </a:lnTo>
                  <a:lnTo>
                    <a:pt x="1598481" y="190142"/>
                  </a:lnTo>
                  <a:lnTo>
                    <a:pt x="1632642" y="184986"/>
                  </a:lnTo>
                  <a:lnTo>
                    <a:pt x="1646178" y="174673"/>
                  </a:lnTo>
                  <a:lnTo>
                    <a:pt x="1661003" y="165649"/>
                  </a:lnTo>
                  <a:lnTo>
                    <a:pt x="1678405" y="161137"/>
                  </a:lnTo>
                  <a:lnTo>
                    <a:pt x="1695164" y="152758"/>
                  </a:lnTo>
                  <a:lnTo>
                    <a:pt x="1708699" y="141156"/>
                  </a:lnTo>
                  <a:lnTo>
                    <a:pt x="1717078" y="123109"/>
                  </a:lnTo>
                  <a:lnTo>
                    <a:pt x="1715145" y="110218"/>
                  </a:lnTo>
                  <a:lnTo>
                    <a:pt x="1714500" y="97327"/>
                  </a:lnTo>
                  <a:lnTo>
                    <a:pt x="1727391" y="87658"/>
                  </a:lnTo>
                  <a:lnTo>
                    <a:pt x="1736415" y="73478"/>
                  </a:lnTo>
                  <a:lnTo>
                    <a:pt x="1735770" y="56720"/>
                  </a:lnTo>
                  <a:lnTo>
                    <a:pt x="1735770" y="39317"/>
                  </a:lnTo>
                  <a:lnTo>
                    <a:pt x="1761552" y="16758"/>
                  </a:lnTo>
                  <a:lnTo>
                    <a:pt x="1795713" y="19981"/>
                  </a:lnTo>
                  <a:lnTo>
                    <a:pt x="1813116" y="0"/>
                  </a:lnTo>
                  <a:lnTo>
                    <a:pt x="1831163" y="1289"/>
                  </a:lnTo>
                  <a:lnTo>
                    <a:pt x="1849211" y="8379"/>
                  </a:lnTo>
                  <a:lnTo>
                    <a:pt x="1880149" y="34161"/>
                  </a:lnTo>
                  <a:lnTo>
                    <a:pt x="1928490" y="99260"/>
                  </a:lnTo>
                  <a:lnTo>
                    <a:pt x="1959429" y="98616"/>
                  </a:lnTo>
                  <a:lnTo>
                    <a:pt x="1962007" y="81213"/>
                  </a:lnTo>
                  <a:lnTo>
                    <a:pt x="1968452" y="64455"/>
                  </a:lnTo>
                  <a:lnTo>
                    <a:pt x="1978765" y="54787"/>
                  </a:lnTo>
                  <a:lnTo>
                    <a:pt x="1985855" y="41896"/>
                  </a:lnTo>
                  <a:lnTo>
                    <a:pt x="2016149" y="39962"/>
                  </a:lnTo>
                  <a:lnTo>
                    <a:pt x="2036774" y="71545"/>
                  </a:lnTo>
                  <a:lnTo>
                    <a:pt x="2027751" y="107640"/>
                  </a:lnTo>
                  <a:lnTo>
                    <a:pt x="2033552" y="130843"/>
                  </a:lnTo>
                  <a:lnTo>
                    <a:pt x="2054822" y="154692"/>
                  </a:lnTo>
                  <a:lnTo>
                    <a:pt x="2053533" y="195943"/>
                  </a:lnTo>
                  <a:lnTo>
                    <a:pt x="2078026" y="221725"/>
                  </a:lnTo>
                  <a:lnTo>
                    <a:pt x="2116054" y="227526"/>
                  </a:lnTo>
                  <a:lnTo>
                    <a:pt x="2145059" y="210123"/>
                  </a:lnTo>
                  <a:lnTo>
                    <a:pt x="2175997" y="204966"/>
                  </a:lnTo>
                  <a:lnTo>
                    <a:pt x="2197267" y="204966"/>
                  </a:lnTo>
                  <a:lnTo>
                    <a:pt x="2214670" y="200455"/>
                  </a:lnTo>
                  <a:lnTo>
                    <a:pt x="2230139" y="212701"/>
                  </a:lnTo>
                  <a:lnTo>
                    <a:pt x="2247542" y="223014"/>
                  </a:lnTo>
                  <a:lnTo>
                    <a:pt x="2285570" y="223659"/>
                  </a:lnTo>
                  <a:lnTo>
                    <a:pt x="2322310" y="218502"/>
                  </a:lnTo>
                  <a:lnTo>
                    <a:pt x="2356471" y="218502"/>
                  </a:lnTo>
                  <a:lnTo>
                    <a:pt x="2388054" y="213990"/>
                  </a:lnTo>
                  <a:lnTo>
                    <a:pt x="2417703" y="181763"/>
                  </a:lnTo>
                  <a:lnTo>
                    <a:pt x="2455087" y="161137"/>
                  </a:lnTo>
                  <a:lnTo>
                    <a:pt x="2520186" y="184986"/>
                  </a:lnTo>
                  <a:lnTo>
                    <a:pt x="2578196" y="232038"/>
                  </a:lnTo>
                  <a:close/>
                  <a:moveTo>
                    <a:pt x="1881438" y="259109"/>
                  </a:moveTo>
                  <a:lnTo>
                    <a:pt x="1853078" y="267488"/>
                  </a:lnTo>
                  <a:lnTo>
                    <a:pt x="1826652" y="273933"/>
                  </a:lnTo>
                  <a:lnTo>
                    <a:pt x="1789912" y="264265"/>
                  </a:lnTo>
                  <a:lnTo>
                    <a:pt x="1767998" y="284891"/>
                  </a:lnTo>
                  <a:lnTo>
                    <a:pt x="1795713" y="346123"/>
                  </a:lnTo>
                  <a:lnTo>
                    <a:pt x="1851144" y="379639"/>
                  </a:lnTo>
                  <a:lnTo>
                    <a:pt x="1914310" y="389952"/>
                  </a:lnTo>
                  <a:lnTo>
                    <a:pt x="1954272" y="336455"/>
                  </a:lnTo>
                  <a:lnTo>
                    <a:pt x="1933647" y="279090"/>
                  </a:lnTo>
                  <a:lnTo>
                    <a:pt x="1881438" y="259109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F8D72CB-8215-492F-A7F8-D7E22A13C00F}"/>
                </a:ext>
              </a:extLst>
            </p:cNvPr>
            <p:cNvSpPr/>
            <p:nvPr/>
          </p:nvSpPr>
          <p:spPr>
            <a:xfrm>
              <a:off x="9923735" y="4750142"/>
              <a:ext cx="177583" cy="200351"/>
            </a:xfrm>
            <a:custGeom>
              <a:avLst/>
              <a:gdLst>
                <a:gd name="connsiteX0" fmla="*/ 149535 w 251374"/>
                <a:gd name="connsiteY0" fmla="*/ 266199 h 283601"/>
                <a:gd name="connsiteX1" fmla="*/ 141156 w 251374"/>
                <a:gd name="connsiteY1" fmla="*/ 276512 h 283601"/>
                <a:gd name="connsiteX2" fmla="*/ 134710 w 251374"/>
                <a:gd name="connsiteY2" fmla="*/ 271355 h 283601"/>
                <a:gd name="connsiteX3" fmla="*/ 127621 w 251374"/>
                <a:gd name="connsiteY3" fmla="*/ 262331 h 283601"/>
                <a:gd name="connsiteX4" fmla="*/ 108284 w 251374"/>
                <a:gd name="connsiteY4" fmla="*/ 251374 h 283601"/>
                <a:gd name="connsiteX5" fmla="*/ 98616 w 251374"/>
                <a:gd name="connsiteY5" fmla="*/ 240417 h 283601"/>
                <a:gd name="connsiteX6" fmla="*/ 99260 w 251374"/>
                <a:gd name="connsiteY6" fmla="*/ 224948 h 283601"/>
                <a:gd name="connsiteX7" fmla="*/ 106995 w 251374"/>
                <a:gd name="connsiteY7" fmla="*/ 217213 h 283601"/>
                <a:gd name="connsiteX8" fmla="*/ 117308 w 251374"/>
                <a:gd name="connsiteY8" fmla="*/ 217858 h 283601"/>
                <a:gd name="connsiteX9" fmla="*/ 126976 w 251374"/>
                <a:gd name="connsiteY9" fmla="*/ 231393 h 283601"/>
                <a:gd name="connsiteX10" fmla="*/ 136000 w 251374"/>
                <a:gd name="connsiteY10" fmla="*/ 241061 h 283601"/>
                <a:gd name="connsiteX11" fmla="*/ 143090 w 251374"/>
                <a:gd name="connsiteY11" fmla="*/ 244929 h 283601"/>
                <a:gd name="connsiteX12" fmla="*/ 136644 w 251374"/>
                <a:gd name="connsiteY12" fmla="*/ 250085 h 283601"/>
                <a:gd name="connsiteX13" fmla="*/ 135355 w 251374"/>
                <a:gd name="connsiteY13" fmla="*/ 259109 h 283601"/>
                <a:gd name="connsiteX14" fmla="*/ 149535 w 251374"/>
                <a:gd name="connsiteY14" fmla="*/ 266199 h 283601"/>
                <a:gd name="connsiteX15" fmla="*/ 253952 w 251374"/>
                <a:gd name="connsiteY15" fmla="*/ 135355 h 283601"/>
                <a:gd name="connsiteX16" fmla="*/ 248796 w 251374"/>
                <a:gd name="connsiteY16" fmla="*/ 145024 h 283601"/>
                <a:gd name="connsiteX17" fmla="*/ 221725 w 251374"/>
                <a:gd name="connsiteY17" fmla="*/ 144379 h 283601"/>
                <a:gd name="connsiteX18" fmla="*/ 207545 w 251374"/>
                <a:gd name="connsiteY18" fmla="*/ 146957 h 283601"/>
                <a:gd name="connsiteX19" fmla="*/ 196587 w 251374"/>
                <a:gd name="connsiteY19" fmla="*/ 146313 h 283601"/>
                <a:gd name="connsiteX20" fmla="*/ 185630 w 251374"/>
                <a:gd name="connsiteY20" fmla="*/ 151469 h 283601"/>
                <a:gd name="connsiteX21" fmla="*/ 173383 w 251374"/>
                <a:gd name="connsiteY21" fmla="*/ 152758 h 283601"/>
                <a:gd name="connsiteX22" fmla="*/ 172739 w 251374"/>
                <a:gd name="connsiteY22" fmla="*/ 170161 h 283601"/>
                <a:gd name="connsiteX23" fmla="*/ 180474 w 251374"/>
                <a:gd name="connsiteY23" fmla="*/ 182408 h 283601"/>
                <a:gd name="connsiteX24" fmla="*/ 181763 w 251374"/>
                <a:gd name="connsiteY24" fmla="*/ 197232 h 283601"/>
                <a:gd name="connsiteX25" fmla="*/ 176606 w 251374"/>
                <a:gd name="connsiteY25" fmla="*/ 213346 h 283601"/>
                <a:gd name="connsiteX26" fmla="*/ 154047 w 251374"/>
                <a:gd name="connsiteY26" fmla="*/ 224303 h 283601"/>
                <a:gd name="connsiteX27" fmla="*/ 124398 w 251374"/>
                <a:gd name="connsiteY27" fmla="*/ 198521 h 283601"/>
                <a:gd name="connsiteX28" fmla="*/ 116019 w 251374"/>
                <a:gd name="connsiteY28" fmla="*/ 188853 h 283601"/>
                <a:gd name="connsiteX29" fmla="*/ 88948 w 251374"/>
                <a:gd name="connsiteY29" fmla="*/ 217213 h 283601"/>
                <a:gd name="connsiteX30" fmla="*/ 76701 w 251374"/>
                <a:gd name="connsiteY30" fmla="*/ 240417 h 283601"/>
                <a:gd name="connsiteX31" fmla="*/ 72834 w 251374"/>
                <a:gd name="connsiteY31" fmla="*/ 264265 h 283601"/>
                <a:gd name="connsiteX32" fmla="*/ 65099 w 251374"/>
                <a:gd name="connsiteY32" fmla="*/ 270066 h 283601"/>
                <a:gd name="connsiteX33" fmla="*/ 59943 w 251374"/>
                <a:gd name="connsiteY33" fmla="*/ 257820 h 283601"/>
                <a:gd name="connsiteX34" fmla="*/ 47696 w 251374"/>
                <a:gd name="connsiteY34" fmla="*/ 244929 h 283601"/>
                <a:gd name="connsiteX35" fmla="*/ 50919 w 251374"/>
                <a:gd name="connsiteY35" fmla="*/ 281668 h 283601"/>
                <a:gd name="connsiteX36" fmla="*/ 43185 w 251374"/>
                <a:gd name="connsiteY36" fmla="*/ 281668 h 283601"/>
                <a:gd name="connsiteX37" fmla="*/ 39962 w 251374"/>
                <a:gd name="connsiteY37" fmla="*/ 273289 h 283601"/>
                <a:gd name="connsiteX38" fmla="*/ 35450 w 251374"/>
                <a:gd name="connsiteY38" fmla="*/ 271355 h 283601"/>
                <a:gd name="connsiteX39" fmla="*/ 15469 w 251374"/>
                <a:gd name="connsiteY39" fmla="*/ 284891 h 283601"/>
                <a:gd name="connsiteX40" fmla="*/ 8379 w 251374"/>
                <a:gd name="connsiteY40" fmla="*/ 276512 h 283601"/>
                <a:gd name="connsiteX41" fmla="*/ 0 w 251374"/>
                <a:gd name="connsiteY41" fmla="*/ 248151 h 283601"/>
                <a:gd name="connsiteX42" fmla="*/ 3867 w 251374"/>
                <a:gd name="connsiteY42" fmla="*/ 223014 h 283601"/>
                <a:gd name="connsiteX43" fmla="*/ 11602 w 251374"/>
                <a:gd name="connsiteY43" fmla="*/ 190787 h 283601"/>
                <a:gd name="connsiteX44" fmla="*/ 12891 w 251374"/>
                <a:gd name="connsiteY44" fmla="*/ 172739 h 283601"/>
                <a:gd name="connsiteX45" fmla="*/ 21270 w 251374"/>
                <a:gd name="connsiteY45" fmla="*/ 157270 h 283601"/>
                <a:gd name="connsiteX46" fmla="*/ 36739 w 251374"/>
                <a:gd name="connsiteY46" fmla="*/ 137934 h 283601"/>
                <a:gd name="connsiteX47" fmla="*/ 51564 w 251374"/>
                <a:gd name="connsiteY47" fmla="*/ 116019 h 283601"/>
                <a:gd name="connsiteX48" fmla="*/ 61877 w 251374"/>
                <a:gd name="connsiteY48" fmla="*/ 41896 h 283601"/>
                <a:gd name="connsiteX49" fmla="*/ 76701 w 251374"/>
                <a:gd name="connsiteY49" fmla="*/ 23848 h 283601"/>
                <a:gd name="connsiteX50" fmla="*/ 96038 w 251374"/>
                <a:gd name="connsiteY50" fmla="*/ 9668 h 283601"/>
                <a:gd name="connsiteX51" fmla="*/ 119886 w 251374"/>
                <a:gd name="connsiteY51" fmla="*/ 0 h 283601"/>
                <a:gd name="connsiteX52" fmla="*/ 145668 w 251374"/>
                <a:gd name="connsiteY52" fmla="*/ 1289 h 283601"/>
                <a:gd name="connsiteX53" fmla="*/ 165649 w 251374"/>
                <a:gd name="connsiteY53" fmla="*/ 14180 h 283601"/>
                <a:gd name="connsiteX54" fmla="*/ 171450 w 251374"/>
                <a:gd name="connsiteY54" fmla="*/ 41251 h 283601"/>
                <a:gd name="connsiteX55" fmla="*/ 189497 w 251374"/>
                <a:gd name="connsiteY55" fmla="*/ 67033 h 283601"/>
                <a:gd name="connsiteX56" fmla="*/ 213346 w 251374"/>
                <a:gd name="connsiteY56" fmla="*/ 85725 h 283601"/>
                <a:gd name="connsiteX57" fmla="*/ 231393 w 251374"/>
                <a:gd name="connsiteY57" fmla="*/ 109573 h 283601"/>
                <a:gd name="connsiteX58" fmla="*/ 252018 w 251374"/>
                <a:gd name="connsiteY58" fmla="*/ 130844 h 283601"/>
                <a:gd name="connsiteX59" fmla="*/ 253952 w 251374"/>
                <a:gd name="connsiteY59" fmla="*/ 135355 h 28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251374" h="283601">
                  <a:moveTo>
                    <a:pt x="149535" y="266199"/>
                  </a:moveTo>
                  <a:lnTo>
                    <a:pt x="141156" y="276512"/>
                  </a:lnTo>
                  <a:lnTo>
                    <a:pt x="134710" y="271355"/>
                  </a:lnTo>
                  <a:lnTo>
                    <a:pt x="127621" y="262331"/>
                  </a:lnTo>
                  <a:lnTo>
                    <a:pt x="108284" y="251374"/>
                  </a:lnTo>
                  <a:lnTo>
                    <a:pt x="98616" y="240417"/>
                  </a:lnTo>
                  <a:lnTo>
                    <a:pt x="99260" y="224948"/>
                  </a:lnTo>
                  <a:lnTo>
                    <a:pt x="106995" y="217213"/>
                  </a:lnTo>
                  <a:lnTo>
                    <a:pt x="117308" y="217858"/>
                  </a:lnTo>
                  <a:lnTo>
                    <a:pt x="126976" y="231393"/>
                  </a:lnTo>
                  <a:lnTo>
                    <a:pt x="136000" y="241061"/>
                  </a:lnTo>
                  <a:lnTo>
                    <a:pt x="143090" y="244929"/>
                  </a:lnTo>
                  <a:lnTo>
                    <a:pt x="136644" y="250085"/>
                  </a:lnTo>
                  <a:lnTo>
                    <a:pt x="135355" y="259109"/>
                  </a:lnTo>
                  <a:lnTo>
                    <a:pt x="149535" y="266199"/>
                  </a:lnTo>
                  <a:close/>
                  <a:moveTo>
                    <a:pt x="253952" y="135355"/>
                  </a:moveTo>
                  <a:lnTo>
                    <a:pt x="248796" y="145024"/>
                  </a:lnTo>
                  <a:lnTo>
                    <a:pt x="221725" y="144379"/>
                  </a:lnTo>
                  <a:lnTo>
                    <a:pt x="207545" y="146957"/>
                  </a:lnTo>
                  <a:lnTo>
                    <a:pt x="196587" y="146313"/>
                  </a:lnTo>
                  <a:lnTo>
                    <a:pt x="185630" y="151469"/>
                  </a:lnTo>
                  <a:lnTo>
                    <a:pt x="173383" y="152758"/>
                  </a:lnTo>
                  <a:lnTo>
                    <a:pt x="172739" y="170161"/>
                  </a:lnTo>
                  <a:lnTo>
                    <a:pt x="180474" y="182408"/>
                  </a:lnTo>
                  <a:lnTo>
                    <a:pt x="181763" y="197232"/>
                  </a:lnTo>
                  <a:lnTo>
                    <a:pt x="176606" y="213346"/>
                  </a:lnTo>
                  <a:lnTo>
                    <a:pt x="154047" y="224303"/>
                  </a:lnTo>
                  <a:lnTo>
                    <a:pt x="124398" y="198521"/>
                  </a:lnTo>
                  <a:lnTo>
                    <a:pt x="116019" y="188853"/>
                  </a:lnTo>
                  <a:lnTo>
                    <a:pt x="88948" y="217213"/>
                  </a:lnTo>
                  <a:lnTo>
                    <a:pt x="76701" y="240417"/>
                  </a:lnTo>
                  <a:lnTo>
                    <a:pt x="72834" y="264265"/>
                  </a:lnTo>
                  <a:lnTo>
                    <a:pt x="65099" y="270066"/>
                  </a:lnTo>
                  <a:lnTo>
                    <a:pt x="59943" y="257820"/>
                  </a:lnTo>
                  <a:lnTo>
                    <a:pt x="47696" y="244929"/>
                  </a:lnTo>
                  <a:lnTo>
                    <a:pt x="50919" y="281668"/>
                  </a:lnTo>
                  <a:lnTo>
                    <a:pt x="43185" y="281668"/>
                  </a:lnTo>
                  <a:lnTo>
                    <a:pt x="39962" y="273289"/>
                  </a:lnTo>
                  <a:lnTo>
                    <a:pt x="35450" y="271355"/>
                  </a:lnTo>
                  <a:lnTo>
                    <a:pt x="15469" y="284891"/>
                  </a:lnTo>
                  <a:lnTo>
                    <a:pt x="8379" y="276512"/>
                  </a:lnTo>
                  <a:lnTo>
                    <a:pt x="0" y="248151"/>
                  </a:lnTo>
                  <a:lnTo>
                    <a:pt x="3867" y="223014"/>
                  </a:lnTo>
                  <a:lnTo>
                    <a:pt x="11602" y="190787"/>
                  </a:lnTo>
                  <a:lnTo>
                    <a:pt x="12891" y="172739"/>
                  </a:lnTo>
                  <a:lnTo>
                    <a:pt x="21270" y="157270"/>
                  </a:lnTo>
                  <a:lnTo>
                    <a:pt x="36739" y="137934"/>
                  </a:lnTo>
                  <a:lnTo>
                    <a:pt x="51564" y="116019"/>
                  </a:lnTo>
                  <a:lnTo>
                    <a:pt x="61877" y="41896"/>
                  </a:lnTo>
                  <a:lnTo>
                    <a:pt x="76701" y="23848"/>
                  </a:lnTo>
                  <a:lnTo>
                    <a:pt x="96038" y="9668"/>
                  </a:lnTo>
                  <a:lnTo>
                    <a:pt x="119886" y="0"/>
                  </a:lnTo>
                  <a:lnTo>
                    <a:pt x="145668" y="1289"/>
                  </a:lnTo>
                  <a:lnTo>
                    <a:pt x="165649" y="14180"/>
                  </a:lnTo>
                  <a:lnTo>
                    <a:pt x="171450" y="41251"/>
                  </a:lnTo>
                  <a:lnTo>
                    <a:pt x="189497" y="67033"/>
                  </a:lnTo>
                  <a:lnTo>
                    <a:pt x="213346" y="85725"/>
                  </a:lnTo>
                  <a:lnTo>
                    <a:pt x="231393" y="109573"/>
                  </a:lnTo>
                  <a:lnTo>
                    <a:pt x="252018" y="130844"/>
                  </a:lnTo>
                  <a:lnTo>
                    <a:pt x="253952" y="135355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0091BB9C-5631-455D-95EF-1F935EBC1DEE}"/>
                </a:ext>
              </a:extLst>
            </p:cNvPr>
            <p:cNvSpPr/>
            <p:nvPr/>
          </p:nvSpPr>
          <p:spPr>
            <a:xfrm>
              <a:off x="9950600" y="4386780"/>
              <a:ext cx="341506" cy="323293"/>
            </a:xfrm>
            <a:custGeom>
              <a:avLst/>
              <a:gdLst>
                <a:gd name="connsiteX0" fmla="*/ 480834 w 483411"/>
                <a:gd name="connsiteY0" fmla="*/ 89592 h 457629"/>
                <a:gd name="connsiteX1" fmla="*/ 489213 w 483411"/>
                <a:gd name="connsiteY1" fmla="*/ 103773 h 457629"/>
                <a:gd name="connsiteX2" fmla="*/ 485346 w 483411"/>
                <a:gd name="connsiteY2" fmla="*/ 130843 h 457629"/>
                <a:gd name="connsiteX3" fmla="*/ 483412 w 483411"/>
                <a:gd name="connsiteY3" fmla="*/ 163071 h 457629"/>
                <a:gd name="connsiteX4" fmla="*/ 476322 w 483411"/>
                <a:gd name="connsiteY4" fmla="*/ 212057 h 457629"/>
                <a:gd name="connsiteX5" fmla="*/ 466009 w 483411"/>
                <a:gd name="connsiteY5" fmla="*/ 232682 h 457629"/>
                <a:gd name="connsiteX6" fmla="*/ 449251 w 483411"/>
                <a:gd name="connsiteY6" fmla="*/ 255242 h 457629"/>
                <a:gd name="connsiteX7" fmla="*/ 433782 w 483411"/>
                <a:gd name="connsiteY7" fmla="*/ 263621 h 457629"/>
                <a:gd name="connsiteX8" fmla="*/ 427336 w 483411"/>
                <a:gd name="connsiteY8" fmla="*/ 241706 h 457629"/>
                <a:gd name="connsiteX9" fmla="*/ 420891 w 483411"/>
                <a:gd name="connsiteY9" fmla="*/ 212701 h 457629"/>
                <a:gd name="connsiteX10" fmla="*/ 408000 w 483411"/>
                <a:gd name="connsiteY10" fmla="*/ 191431 h 457629"/>
                <a:gd name="connsiteX11" fmla="*/ 393820 w 483411"/>
                <a:gd name="connsiteY11" fmla="*/ 187564 h 457629"/>
                <a:gd name="connsiteX12" fmla="*/ 385441 w 483411"/>
                <a:gd name="connsiteY12" fmla="*/ 212057 h 457629"/>
                <a:gd name="connsiteX13" fmla="*/ 398976 w 483411"/>
                <a:gd name="connsiteY13" fmla="*/ 215279 h 457629"/>
                <a:gd name="connsiteX14" fmla="*/ 407355 w 483411"/>
                <a:gd name="connsiteY14" fmla="*/ 225592 h 457629"/>
                <a:gd name="connsiteX15" fmla="*/ 411223 w 483411"/>
                <a:gd name="connsiteY15" fmla="*/ 241061 h 457629"/>
                <a:gd name="connsiteX16" fmla="*/ 412511 w 483411"/>
                <a:gd name="connsiteY16" fmla="*/ 259109 h 457629"/>
                <a:gd name="connsiteX17" fmla="*/ 408000 w 483411"/>
                <a:gd name="connsiteY17" fmla="*/ 275867 h 457629"/>
                <a:gd name="connsiteX18" fmla="*/ 397687 w 483411"/>
                <a:gd name="connsiteY18" fmla="*/ 279734 h 457629"/>
                <a:gd name="connsiteX19" fmla="*/ 386085 w 483411"/>
                <a:gd name="connsiteY19" fmla="*/ 281024 h 457629"/>
                <a:gd name="connsiteX20" fmla="*/ 377706 w 483411"/>
                <a:gd name="connsiteY20" fmla="*/ 288758 h 457629"/>
                <a:gd name="connsiteX21" fmla="*/ 378995 w 483411"/>
                <a:gd name="connsiteY21" fmla="*/ 297782 h 457629"/>
                <a:gd name="connsiteX22" fmla="*/ 380284 w 483411"/>
                <a:gd name="connsiteY22" fmla="*/ 320985 h 457629"/>
                <a:gd name="connsiteX23" fmla="*/ 384796 w 483411"/>
                <a:gd name="connsiteY23" fmla="*/ 345478 h 457629"/>
                <a:gd name="connsiteX24" fmla="*/ 366748 w 483411"/>
                <a:gd name="connsiteY24" fmla="*/ 376417 h 457629"/>
                <a:gd name="connsiteX25" fmla="*/ 375128 w 483411"/>
                <a:gd name="connsiteY25" fmla="*/ 388019 h 457629"/>
                <a:gd name="connsiteX26" fmla="*/ 381573 w 483411"/>
                <a:gd name="connsiteY26" fmla="*/ 395108 h 457629"/>
                <a:gd name="connsiteX27" fmla="*/ 380284 w 483411"/>
                <a:gd name="connsiteY27" fmla="*/ 411867 h 457629"/>
                <a:gd name="connsiteX28" fmla="*/ 359659 w 483411"/>
                <a:gd name="connsiteY28" fmla="*/ 418957 h 457629"/>
                <a:gd name="connsiteX29" fmla="*/ 339677 w 483411"/>
                <a:gd name="connsiteY29" fmla="*/ 430559 h 457629"/>
                <a:gd name="connsiteX30" fmla="*/ 311317 w 483411"/>
                <a:gd name="connsiteY30" fmla="*/ 458919 h 457629"/>
                <a:gd name="connsiteX31" fmla="*/ 287469 w 483411"/>
                <a:gd name="connsiteY31" fmla="*/ 458274 h 457629"/>
                <a:gd name="connsiteX32" fmla="*/ 286824 w 483411"/>
                <a:gd name="connsiteY32" fmla="*/ 459563 h 457629"/>
                <a:gd name="connsiteX33" fmla="*/ 282957 w 483411"/>
                <a:gd name="connsiteY33" fmla="*/ 455696 h 457629"/>
                <a:gd name="connsiteX34" fmla="*/ 253952 w 483411"/>
                <a:gd name="connsiteY34" fmla="*/ 445384 h 457629"/>
                <a:gd name="connsiteX35" fmla="*/ 231393 w 483411"/>
                <a:gd name="connsiteY35" fmla="*/ 423469 h 457629"/>
                <a:gd name="connsiteX36" fmla="*/ 224948 w 483411"/>
                <a:gd name="connsiteY36" fmla="*/ 388663 h 457629"/>
                <a:gd name="connsiteX37" fmla="*/ 201099 w 483411"/>
                <a:gd name="connsiteY37" fmla="*/ 370616 h 457629"/>
                <a:gd name="connsiteX38" fmla="*/ 148891 w 483411"/>
                <a:gd name="connsiteY38" fmla="*/ 341611 h 457629"/>
                <a:gd name="connsiteX39" fmla="*/ 105062 w 483411"/>
                <a:gd name="connsiteY39" fmla="*/ 291336 h 457629"/>
                <a:gd name="connsiteX40" fmla="*/ 78635 w 483411"/>
                <a:gd name="connsiteY40" fmla="*/ 270711 h 457629"/>
                <a:gd name="connsiteX41" fmla="*/ 15469 w 483411"/>
                <a:gd name="connsiteY41" fmla="*/ 261042 h 457629"/>
                <a:gd name="connsiteX42" fmla="*/ 0 w 483411"/>
                <a:gd name="connsiteY42" fmla="*/ 230104 h 457629"/>
                <a:gd name="connsiteX43" fmla="*/ 25782 w 483411"/>
                <a:gd name="connsiteY43" fmla="*/ 178540 h 457629"/>
                <a:gd name="connsiteX44" fmla="*/ 21270 w 483411"/>
                <a:gd name="connsiteY44" fmla="*/ 128910 h 457629"/>
                <a:gd name="connsiteX45" fmla="*/ 45763 w 483411"/>
                <a:gd name="connsiteY45" fmla="*/ 108929 h 457629"/>
                <a:gd name="connsiteX46" fmla="*/ 72190 w 483411"/>
                <a:gd name="connsiteY46" fmla="*/ 93460 h 457629"/>
                <a:gd name="connsiteX47" fmla="*/ 87659 w 483411"/>
                <a:gd name="connsiteY47" fmla="*/ 93460 h 457629"/>
                <a:gd name="connsiteX48" fmla="*/ 94104 w 483411"/>
                <a:gd name="connsiteY48" fmla="*/ 80569 h 457629"/>
                <a:gd name="connsiteX49" fmla="*/ 84436 w 483411"/>
                <a:gd name="connsiteY49" fmla="*/ 64455 h 457629"/>
                <a:gd name="connsiteX50" fmla="*/ 79280 w 483411"/>
                <a:gd name="connsiteY50" fmla="*/ 47052 h 457629"/>
                <a:gd name="connsiteX51" fmla="*/ 113441 w 483411"/>
                <a:gd name="connsiteY51" fmla="*/ 20626 h 457629"/>
                <a:gd name="connsiteX52" fmla="*/ 156626 w 483411"/>
                <a:gd name="connsiteY52" fmla="*/ 5156 h 457629"/>
                <a:gd name="connsiteX53" fmla="*/ 192076 w 483411"/>
                <a:gd name="connsiteY53" fmla="*/ 0 h 457629"/>
                <a:gd name="connsiteX54" fmla="*/ 226237 w 483411"/>
                <a:gd name="connsiteY54" fmla="*/ 7090 h 457629"/>
                <a:gd name="connsiteX55" fmla="*/ 262331 w 483411"/>
                <a:gd name="connsiteY55" fmla="*/ 22559 h 457629"/>
                <a:gd name="connsiteX56" fmla="*/ 271355 w 483411"/>
                <a:gd name="connsiteY56" fmla="*/ 38029 h 457629"/>
                <a:gd name="connsiteX57" fmla="*/ 272000 w 483411"/>
                <a:gd name="connsiteY57" fmla="*/ 56720 h 457629"/>
                <a:gd name="connsiteX58" fmla="*/ 274578 w 483411"/>
                <a:gd name="connsiteY58" fmla="*/ 73479 h 457629"/>
                <a:gd name="connsiteX59" fmla="*/ 287469 w 483411"/>
                <a:gd name="connsiteY59" fmla="*/ 82502 h 457629"/>
                <a:gd name="connsiteX60" fmla="*/ 304227 w 483411"/>
                <a:gd name="connsiteY60" fmla="*/ 87014 h 457629"/>
                <a:gd name="connsiteX61" fmla="*/ 399620 w 483411"/>
                <a:gd name="connsiteY61" fmla="*/ 70256 h 457629"/>
                <a:gd name="connsiteX62" fmla="*/ 480189 w 483411"/>
                <a:gd name="connsiteY62" fmla="*/ 89592 h 457629"/>
                <a:gd name="connsiteX63" fmla="*/ 480834 w 483411"/>
                <a:gd name="connsiteY63" fmla="*/ 89592 h 457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483411" h="457629">
                  <a:moveTo>
                    <a:pt x="480834" y="89592"/>
                  </a:moveTo>
                  <a:lnTo>
                    <a:pt x="489213" y="103773"/>
                  </a:lnTo>
                  <a:lnTo>
                    <a:pt x="485346" y="130843"/>
                  </a:lnTo>
                  <a:lnTo>
                    <a:pt x="483412" y="163071"/>
                  </a:lnTo>
                  <a:lnTo>
                    <a:pt x="476322" y="212057"/>
                  </a:lnTo>
                  <a:lnTo>
                    <a:pt x="466009" y="232682"/>
                  </a:lnTo>
                  <a:lnTo>
                    <a:pt x="449251" y="255242"/>
                  </a:lnTo>
                  <a:lnTo>
                    <a:pt x="433782" y="263621"/>
                  </a:lnTo>
                  <a:lnTo>
                    <a:pt x="427336" y="241706"/>
                  </a:lnTo>
                  <a:lnTo>
                    <a:pt x="420891" y="212701"/>
                  </a:lnTo>
                  <a:lnTo>
                    <a:pt x="408000" y="191431"/>
                  </a:lnTo>
                  <a:lnTo>
                    <a:pt x="393820" y="187564"/>
                  </a:lnTo>
                  <a:lnTo>
                    <a:pt x="385441" y="212057"/>
                  </a:lnTo>
                  <a:lnTo>
                    <a:pt x="398976" y="215279"/>
                  </a:lnTo>
                  <a:lnTo>
                    <a:pt x="407355" y="225592"/>
                  </a:lnTo>
                  <a:lnTo>
                    <a:pt x="411223" y="241061"/>
                  </a:lnTo>
                  <a:lnTo>
                    <a:pt x="412511" y="259109"/>
                  </a:lnTo>
                  <a:lnTo>
                    <a:pt x="408000" y="275867"/>
                  </a:lnTo>
                  <a:lnTo>
                    <a:pt x="397687" y="279734"/>
                  </a:lnTo>
                  <a:lnTo>
                    <a:pt x="386085" y="281024"/>
                  </a:lnTo>
                  <a:lnTo>
                    <a:pt x="377706" y="288758"/>
                  </a:lnTo>
                  <a:lnTo>
                    <a:pt x="378995" y="297782"/>
                  </a:lnTo>
                  <a:lnTo>
                    <a:pt x="380284" y="320985"/>
                  </a:lnTo>
                  <a:lnTo>
                    <a:pt x="384796" y="345478"/>
                  </a:lnTo>
                  <a:lnTo>
                    <a:pt x="366748" y="376417"/>
                  </a:lnTo>
                  <a:lnTo>
                    <a:pt x="375128" y="388019"/>
                  </a:lnTo>
                  <a:lnTo>
                    <a:pt x="381573" y="395108"/>
                  </a:lnTo>
                  <a:lnTo>
                    <a:pt x="380284" y="411867"/>
                  </a:lnTo>
                  <a:lnTo>
                    <a:pt x="359659" y="418957"/>
                  </a:lnTo>
                  <a:lnTo>
                    <a:pt x="339677" y="430559"/>
                  </a:lnTo>
                  <a:lnTo>
                    <a:pt x="311317" y="458919"/>
                  </a:lnTo>
                  <a:lnTo>
                    <a:pt x="287469" y="458274"/>
                  </a:lnTo>
                  <a:lnTo>
                    <a:pt x="286824" y="459563"/>
                  </a:lnTo>
                  <a:lnTo>
                    <a:pt x="282957" y="455696"/>
                  </a:lnTo>
                  <a:lnTo>
                    <a:pt x="253952" y="445384"/>
                  </a:lnTo>
                  <a:lnTo>
                    <a:pt x="231393" y="423469"/>
                  </a:lnTo>
                  <a:lnTo>
                    <a:pt x="224948" y="388663"/>
                  </a:lnTo>
                  <a:lnTo>
                    <a:pt x="201099" y="370616"/>
                  </a:lnTo>
                  <a:lnTo>
                    <a:pt x="148891" y="341611"/>
                  </a:lnTo>
                  <a:lnTo>
                    <a:pt x="105062" y="291336"/>
                  </a:lnTo>
                  <a:lnTo>
                    <a:pt x="78635" y="270711"/>
                  </a:lnTo>
                  <a:lnTo>
                    <a:pt x="15469" y="261042"/>
                  </a:lnTo>
                  <a:lnTo>
                    <a:pt x="0" y="230104"/>
                  </a:lnTo>
                  <a:lnTo>
                    <a:pt x="25782" y="178540"/>
                  </a:lnTo>
                  <a:lnTo>
                    <a:pt x="21270" y="128910"/>
                  </a:lnTo>
                  <a:lnTo>
                    <a:pt x="45763" y="108929"/>
                  </a:lnTo>
                  <a:lnTo>
                    <a:pt x="72190" y="93460"/>
                  </a:lnTo>
                  <a:lnTo>
                    <a:pt x="87659" y="93460"/>
                  </a:lnTo>
                  <a:lnTo>
                    <a:pt x="94104" y="80569"/>
                  </a:lnTo>
                  <a:lnTo>
                    <a:pt x="84436" y="64455"/>
                  </a:lnTo>
                  <a:lnTo>
                    <a:pt x="79280" y="47052"/>
                  </a:lnTo>
                  <a:lnTo>
                    <a:pt x="113441" y="20626"/>
                  </a:lnTo>
                  <a:lnTo>
                    <a:pt x="156626" y="5156"/>
                  </a:lnTo>
                  <a:lnTo>
                    <a:pt x="192076" y="0"/>
                  </a:lnTo>
                  <a:lnTo>
                    <a:pt x="226237" y="7090"/>
                  </a:lnTo>
                  <a:lnTo>
                    <a:pt x="262331" y="22559"/>
                  </a:lnTo>
                  <a:lnTo>
                    <a:pt x="271355" y="38029"/>
                  </a:lnTo>
                  <a:lnTo>
                    <a:pt x="272000" y="56720"/>
                  </a:lnTo>
                  <a:lnTo>
                    <a:pt x="274578" y="73479"/>
                  </a:lnTo>
                  <a:lnTo>
                    <a:pt x="287469" y="82502"/>
                  </a:lnTo>
                  <a:lnTo>
                    <a:pt x="304227" y="87014"/>
                  </a:lnTo>
                  <a:lnTo>
                    <a:pt x="399620" y="70256"/>
                  </a:lnTo>
                  <a:lnTo>
                    <a:pt x="480189" y="89592"/>
                  </a:lnTo>
                  <a:lnTo>
                    <a:pt x="480834" y="89592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4B601871-02DA-42CA-8D5E-FF03D3992642}"/>
                </a:ext>
              </a:extLst>
            </p:cNvPr>
            <p:cNvSpPr/>
            <p:nvPr/>
          </p:nvSpPr>
          <p:spPr>
            <a:xfrm>
              <a:off x="9086818" y="2712035"/>
              <a:ext cx="2253939" cy="1807705"/>
            </a:xfrm>
            <a:custGeom>
              <a:avLst/>
              <a:gdLst>
                <a:gd name="connsiteX0" fmla="*/ 1666804 w 3190517"/>
                <a:gd name="connsiteY0" fmla="*/ 1189193 h 2558859"/>
                <a:gd name="connsiteX1" fmla="*/ 1671960 w 3190517"/>
                <a:gd name="connsiteY1" fmla="*/ 1241401 h 2558859"/>
                <a:gd name="connsiteX2" fmla="*/ 1686140 w 3190517"/>
                <a:gd name="connsiteY2" fmla="*/ 1293610 h 2558859"/>
                <a:gd name="connsiteX3" fmla="*/ 1691296 w 3190517"/>
                <a:gd name="connsiteY3" fmla="*/ 1345818 h 2558859"/>
                <a:gd name="connsiteX4" fmla="*/ 1685496 w 3190517"/>
                <a:gd name="connsiteY4" fmla="*/ 1454102 h 2558859"/>
                <a:gd name="connsiteX5" fmla="*/ 1679050 w 3190517"/>
                <a:gd name="connsiteY5" fmla="*/ 1477306 h 2558859"/>
                <a:gd name="connsiteX6" fmla="*/ 1647467 w 3190517"/>
                <a:gd name="connsiteY6" fmla="*/ 1515979 h 2558859"/>
                <a:gd name="connsiteX7" fmla="*/ 1635221 w 3190517"/>
                <a:gd name="connsiteY7" fmla="*/ 1537249 h 2558859"/>
                <a:gd name="connsiteX8" fmla="*/ 1630064 w 3190517"/>
                <a:gd name="connsiteY8" fmla="*/ 1562386 h 2558859"/>
                <a:gd name="connsiteX9" fmla="*/ 1625552 w 3190517"/>
                <a:gd name="connsiteY9" fmla="*/ 1715145 h 2558859"/>
                <a:gd name="connsiteX10" fmla="*/ 1628775 w 3190517"/>
                <a:gd name="connsiteY10" fmla="*/ 1735770 h 2558859"/>
                <a:gd name="connsiteX11" fmla="*/ 1635221 w 3190517"/>
                <a:gd name="connsiteY11" fmla="*/ 1747372 h 2558859"/>
                <a:gd name="connsiteX12" fmla="*/ 1641666 w 3190517"/>
                <a:gd name="connsiteY12" fmla="*/ 1751884 h 2558859"/>
                <a:gd name="connsiteX13" fmla="*/ 1647467 w 3190517"/>
                <a:gd name="connsiteY13" fmla="*/ 1758329 h 2558859"/>
                <a:gd name="connsiteX14" fmla="*/ 1653268 w 3190517"/>
                <a:gd name="connsiteY14" fmla="*/ 1801514 h 2558859"/>
                <a:gd name="connsiteX15" fmla="*/ 1661002 w 3190517"/>
                <a:gd name="connsiteY15" fmla="*/ 1834386 h 2558859"/>
                <a:gd name="connsiteX16" fmla="*/ 1669382 w 3190517"/>
                <a:gd name="connsiteY16" fmla="*/ 1840187 h 2558859"/>
                <a:gd name="connsiteX17" fmla="*/ 1674538 w 3190517"/>
                <a:gd name="connsiteY17" fmla="*/ 1847277 h 2558859"/>
                <a:gd name="connsiteX18" fmla="*/ 1670671 w 3190517"/>
                <a:gd name="connsiteY18" fmla="*/ 1867258 h 2558859"/>
                <a:gd name="connsiteX19" fmla="*/ 1662292 w 3190517"/>
                <a:gd name="connsiteY19" fmla="*/ 1878215 h 2558859"/>
                <a:gd name="connsiteX20" fmla="*/ 1651979 w 3190517"/>
                <a:gd name="connsiteY20" fmla="*/ 1883372 h 2558859"/>
                <a:gd name="connsiteX21" fmla="*/ 1641666 w 3190517"/>
                <a:gd name="connsiteY21" fmla="*/ 1886595 h 2558859"/>
                <a:gd name="connsiteX22" fmla="*/ 1624908 w 3190517"/>
                <a:gd name="connsiteY22" fmla="*/ 1900775 h 2558859"/>
                <a:gd name="connsiteX23" fmla="*/ 1623619 w 3190517"/>
                <a:gd name="connsiteY23" fmla="*/ 1918177 h 2558859"/>
                <a:gd name="connsiteX24" fmla="*/ 1645534 w 3190517"/>
                <a:gd name="connsiteY24" fmla="*/ 1938159 h 2558859"/>
                <a:gd name="connsiteX25" fmla="*/ 1661002 w 3190517"/>
                <a:gd name="connsiteY25" fmla="*/ 1955561 h 2558859"/>
                <a:gd name="connsiteX26" fmla="*/ 1677116 w 3190517"/>
                <a:gd name="connsiteY26" fmla="*/ 1975542 h 2558859"/>
                <a:gd name="connsiteX27" fmla="*/ 1697742 w 3190517"/>
                <a:gd name="connsiteY27" fmla="*/ 1978765 h 2558859"/>
                <a:gd name="connsiteX28" fmla="*/ 1724169 w 3190517"/>
                <a:gd name="connsiteY28" fmla="*/ 1958139 h 2558859"/>
                <a:gd name="connsiteX29" fmla="*/ 1788623 w 3190517"/>
                <a:gd name="connsiteY29" fmla="*/ 1887239 h 2558859"/>
                <a:gd name="connsiteX30" fmla="*/ 1801514 w 3190517"/>
                <a:gd name="connsiteY30" fmla="*/ 1865969 h 2558859"/>
                <a:gd name="connsiteX31" fmla="*/ 1818273 w 3190517"/>
                <a:gd name="connsiteY31" fmla="*/ 1879505 h 2558859"/>
                <a:gd name="connsiteX32" fmla="*/ 1822140 w 3190517"/>
                <a:gd name="connsiteY32" fmla="*/ 1901419 h 2558859"/>
                <a:gd name="connsiteX33" fmla="*/ 1829230 w 3190517"/>
                <a:gd name="connsiteY33" fmla="*/ 1923978 h 2558859"/>
                <a:gd name="connsiteX34" fmla="*/ 1834386 w 3190517"/>
                <a:gd name="connsiteY34" fmla="*/ 1949116 h 2558859"/>
                <a:gd name="connsiteX35" fmla="*/ 1818273 w 3190517"/>
                <a:gd name="connsiteY35" fmla="*/ 1974253 h 2558859"/>
                <a:gd name="connsiteX36" fmla="*/ 1781533 w 3190517"/>
                <a:gd name="connsiteY36" fmla="*/ 2047087 h 2558859"/>
                <a:gd name="connsiteX37" fmla="*/ 1778955 w 3190517"/>
                <a:gd name="connsiteY37" fmla="*/ 2079959 h 2558859"/>
                <a:gd name="connsiteX38" fmla="*/ 1767998 w 3190517"/>
                <a:gd name="connsiteY38" fmla="*/ 2166329 h 2558859"/>
                <a:gd name="connsiteX39" fmla="*/ 1741571 w 3190517"/>
                <a:gd name="connsiteY39" fmla="*/ 2241097 h 2558859"/>
                <a:gd name="connsiteX40" fmla="*/ 1742860 w 3190517"/>
                <a:gd name="connsiteY40" fmla="*/ 2288149 h 2558859"/>
                <a:gd name="connsiteX41" fmla="*/ 1715789 w 3190517"/>
                <a:gd name="connsiteY41" fmla="*/ 2369362 h 2558859"/>
                <a:gd name="connsiteX42" fmla="*/ 1695808 w 3190517"/>
                <a:gd name="connsiteY42" fmla="*/ 2408679 h 2558859"/>
                <a:gd name="connsiteX43" fmla="*/ 1687429 w 3190517"/>
                <a:gd name="connsiteY43" fmla="*/ 2428660 h 2558859"/>
                <a:gd name="connsiteX44" fmla="*/ 1695808 w 3190517"/>
                <a:gd name="connsiteY44" fmla="*/ 2450575 h 2558859"/>
                <a:gd name="connsiteX45" fmla="*/ 1703543 w 3190517"/>
                <a:gd name="connsiteY45" fmla="*/ 2460243 h 2558859"/>
                <a:gd name="connsiteX46" fmla="*/ 1702898 w 3190517"/>
                <a:gd name="connsiteY46" fmla="*/ 2460243 h 2558859"/>
                <a:gd name="connsiteX47" fmla="*/ 1622330 w 3190517"/>
                <a:gd name="connsiteY47" fmla="*/ 2440907 h 2558859"/>
                <a:gd name="connsiteX48" fmla="*/ 1526936 w 3190517"/>
                <a:gd name="connsiteY48" fmla="*/ 2457665 h 2558859"/>
                <a:gd name="connsiteX49" fmla="*/ 1510178 w 3190517"/>
                <a:gd name="connsiteY49" fmla="*/ 2453153 h 2558859"/>
                <a:gd name="connsiteX50" fmla="*/ 1497287 w 3190517"/>
                <a:gd name="connsiteY50" fmla="*/ 2444130 h 2558859"/>
                <a:gd name="connsiteX51" fmla="*/ 1494709 w 3190517"/>
                <a:gd name="connsiteY51" fmla="*/ 2427371 h 2558859"/>
                <a:gd name="connsiteX52" fmla="*/ 1494065 w 3190517"/>
                <a:gd name="connsiteY52" fmla="*/ 2408679 h 2558859"/>
                <a:gd name="connsiteX53" fmla="*/ 1485041 w 3190517"/>
                <a:gd name="connsiteY53" fmla="*/ 2393210 h 2558859"/>
                <a:gd name="connsiteX54" fmla="*/ 1448946 w 3190517"/>
                <a:gd name="connsiteY54" fmla="*/ 2377741 h 2558859"/>
                <a:gd name="connsiteX55" fmla="*/ 1414785 w 3190517"/>
                <a:gd name="connsiteY55" fmla="*/ 2370651 h 2558859"/>
                <a:gd name="connsiteX56" fmla="*/ 1379335 w 3190517"/>
                <a:gd name="connsiteY56" fmla="*/ 2375807 h 2558859"/>
                <a:gd name="connsiteX57" fmla="*/ 1336150 w 3190517"/>
                <a:gd name="connsiteY57" fmla="*/ 2391276 h 2558859"/>
                <a:gd name="connsiteX58" fmla="*/ 1301989 w 3190517"/>
                <a:gd name="connsiteY58" fmla="*/ 2417703 h 2558859"/>
                <a:gd name="connsiteX59" fmla="*/ 1307145 w 3190517"/>
                <a:gd name="connsiteY59" fmla="*/ 2435106 h 2558859"/>
                <a:gd name="connsiteX60" fmla="*/ 1316814 w 3190517"/>
                <a:gd name="connsiteY60" fmla="*/ 2451219 h 2558859"/>
                <a:gd name="connsiteX61" fmla="*/ 1310368 w 3190517"/>
                <a:gd name="connsiteY61" fmla="*/ 2464110 h 2558859"/>
                <a:gd name="connsiteX62" fmla="*/ 1294899 w 3190517"/>
                <a:gd name="connsiteY62" fmla="*/ 2464110 h 2558859"/>
                <a:gd name="connsiteX63" fmla="*/ 1268472 w 3190517"/>
                <a:gd name="connsiteY63" fmla="*/ 2479580 h 2558859"/>
                <a:gd name="connsiteX64" fmla="*/ 1243980 w 3190517"/>
                <a:gd name="connsiteY64" fmla="*/ 2499561 h 2558859"/>
                <a:gd name="connsiteX65" fmla="*/ 1215619 w 3190517"/>
                <a:gd name="connsiteY65" fmla="*/ 2509229 h 2558859"/>
                <a:gd name="connsiteX66" fmla="*/ 1185325 w 3190517"/>
                <a:gd name="connsiteY66" fmla="*/ 2495049 h 2558859"/>
                <a:gd name="connsiteX67" fmla="*/ 1146008 w 3190517"/>
                <a:gd name="connsiteY67" fmla="*/ 2485380 h 2558859"/>
                <a:gd name="connsiteX68" fmla="*/ 1109269 w 3190517"/>
                <a:gd name="connsiteY68" fmla="*/ 2500205 h 2558859"/>
                <a:gd name="connsiteX69" fmla="*/ 1097667 w 3190517"/>
                <a:gd name="connsiteY69" fmla="*/ 2515674 h 2558859"/>
                <a:gd name="connsiteX70" fmla="*/ 1083487 w 3190517"/>
                <a:gd name="connsiteY70" fmla="*/ 2527921 h 2558859"/>
                <a:gd name="connsiteX71" fmla="*/ 1068662 w 3190517"/>
                <a:gd name="connsiteY71" fmla="*/ 2529854 h 2558859"/>
                <a:gd name="connsiteX72" fmla="*/ 1054482 w 3190517"/>
                <a:gd name="connsiteY72" fmla="*/ 2535011 h 2558859"/>
                <a:gd name="connsiteX73" fmla="*/ 1020965 w 3190517"/>
                <a:gd name="connsiteY73" fmla="*/ 2561438 h 2558859"/>
                <a:gd name="connsiteX74" fmla="*/ 982937 w 3190517"/>
                <a:gd name="connsiteY74" fmla="*/ 2560148 h 2558859"/>
                <a:gd name="connsiteX75" fmla="*/ 951354 w 3190517"/>
                <a:gd name="connsiteY75" fmla="*/ 2543390 h 2558859"/>
                <a:gd name="connsiteX76" fmla="*/ 917838 w 3190517"/>
                <a:gd name="connsiteY76" fmla="*/ 2533077 h 2558859"/>
                <a:gd name="connsiteX77" fmla="*/ 879809 w 3190517"/>
                <a:gd name="connsiteY77" fmla="*/ 2540167 h 2558859"/>
                <a:gd name="connsiteX78" fmla="*/ 842425 w 3190517"/>
                <a:gd name="connsiteY78" fmla="*/ 2544035 h 2558859"/>
                <a:gd name="connsiteX79" fmla="*/ 810843 w 3190517"/>
                <a:gd name="connsiteY79" fmla="*/ 2524053 h 2558859"/>
                <a:gd name="connsiteX80" fmla="*/ 785061 w 3190517"/>
                <a:gd name="connsiteY80" fmla="*/ 2492471 h 2558859"/>
                <a:gd name="connsiteX81" fmla="*/ 776682 w 3190517"/>
                <a:gd name="connsiteY81" fmla="*/ 2422859 h 2558859"/>
                <a:gd name="connsiteX82" fmla="*/ 752833 w 3190517"/>
                <a:gd name="connsiteY82" fmla="*/ 2441551 h 2558859"/>
                <a:gd name="connsiteX83" fmla="*/ 727696 w 3190517"/>
                <a:gd name="connsiteY83" fmla="*/ 2477646 h 2558859"/>
                <a:gd name="connsiteX84" fmla="*/ 699980 w 3190517"/>
                <a:gd name="connsiteY84" fmla="*/ 2471845 h 2558859"/>
                <a:gd name="connsiteX85" fmla="*/ 645194 w 3190517"/>
                <a:gd name="connsiteY85" fmla="*/ 2499561 h 2558859"/>
                <a:gd name="connsiteX86" fmla="*/ 616189 w 3190517"/>
                <a:gd name="connsiteY86" fmla="*/ 2493760 h 2558859"/>
                <a:gd name="connsiteX87" fmla="*/ 590407 w 3190517"/>
                <a:gd name="connsiteY87" fmla="*/ 2474423 h 2558859"/>
                <a:gd name="connsiteX88" fmla="*/ 562691 w 3190517"/>
                <a:gd name="connsiteY88" fmla="*/ 2460888 h 2558859"/>
                <a:gd name="connsiteX89" fmla="*/ 533042 w 3190517"/>
                <a:gd name="connsiteY89" fmla="*/ 2456376 h 2558859"/>
                <a:gd name="connsiteX90" fmla="*/ 502748 w 3190517"/>
                <a:gd name="connsiteY90" fmla="*/ 2460243 h 2558859"/>
                <a:gd name="connsiteX91" fmla="*/ 439582 w 3190517"/>
                <a:gd name="connsiteY91" fmla="*/ 2457665 h 2558859"/>
                <a:gd name="connsiteX92" fmla="*/ 423469 w 3190517"/>
                <a:gd name="connsiteY92" fmla="*/ 2399655 h 2558859"/>
                <a:gd name="connsiteX93" fmla="*/ 435715 w 3190517"/>
                <a:gd name="connsiteY93" fmla="*/ 2371296 h 2558859"/>
                <a:gd name="connsiteX94" fmla="*/ 436360 w 3190517"/>
                <a:gd name="connsiteY94" fmla="*/ 2341646 h 2558859"/>
                <a:gd name="connsiteX95" fmla="*/ 422824 w 3190517"/>
                <a:gd name="connsiteY95" fmla="*/ 2325532 h 2558859"/>
                <a:gd name="connsiteX96" fmla="*/ 407355 w 3190517"/>
                <a:gd name="connsiteY96" fmla="*/ 2315864 h 2558859"/>
                <a:gd name="connsiteX97" fmla="*/ 403488 w 3190517"/>
                <a:gd name="connsiteY97" fmla="*/ 2304907 h 2558859"/>
                <a:gd name="connsiteX98" fmla="*/ 397687 w 3190517"/>
                <a:gd name="connsiteY98" fmla="*/ 2293305 h 2558859"/>
                <a:gd name="connsiteX99" fmla="*/ 375127 w 3190517"/>
                <a:gd name="connsiteY99" fmla="*/ 2277191 h 2558859"/>
                <a:gd name="connsiteX100" fmla="*/ 361592 w 3190517"/>
                <a:gd name="connsiteY100" fmla="*/ 2251409 h 2558859"/>
                <a:gd name="connsiteX101" fmla="*/ 342256 w 3190517"/>
                <a:gd name="connsiteY101" fmla="*/ 2230139 h 2558859"/>
                <a:gd name="connsiteX102" fmla="*/ 315829 w 3190517"/>
                <a:gd name="connsiteY102" fmla="*/ 2221760 h 2558859"/>
                <a:gd name="connsiteX103" fmla="*/ 286824 w 3190517"/>
                <a:gd name="connsiteY103" fmla="*/ 2221760 h 2558859"/>
                <a:gd name="connsiteX104" fmla="*/ 257820 w 3190517"/>
                <a:gd name="connsiteY104" fmla="*/ 2219182 h 2558859"/>
                <a:gd name="connsiteX105" fmla="*/ 241061 w 3190517"/>
                <a:gd name="connsiteY105" fmla="*/ 2208224 h 2558859"/>
                <a:gd name="connsiteX106" fmla="*/ 228170 w 3190517"/>
                <a:gd name="connsiteY106" fmla="*/ 2197267 h 2558859"/>
                <a:gd name="connsiteX107" fmla="*/ 197232 w 3190517"/>
                <a:gd name="connsiteY107" fmla="*/ 2194689 h 2558859"/>
                <a:gd name="connsiteX108" fmla="*/ 180474 w 3190517"/>
                <a:gd name="connsiteY108" fmla="*/ 2188244 h 2558859"/>
                <a:gd name="connsiteX109" fmla="*/ 176606 w 3190517"/>
                <a:gd name="connsiteY109" fmla="*/ 2177931 h 2558859"/>
                <a:gd name="connsiteX110" fmla="*/ 175317 w 3190517"/>
                <a:gd name="connsiteY110" fmla="*/ 2167618 h 2558859"/>
                <a:gd name="connsiteX111" fmla="*/ 156626 w 3190517"/>
                <a:gd name="connsiteY111" fmla="*/ 2152793 h 2558859"/>
                <a:gd name="connsiteX112" fmla="*/ 136000 w 3190517"/>
                <a:gd name="connsiteY112" fmla="*/ 2140547 h 2558859"/>
                <a:gd name="connsiteX113" fmla="*/ 127621 w 3190517"/>
                <a:gd name="connsiteY113" fmla="*/ 2112831 h 2558859"/>
                <a:gd name="connsiteX114" fmla="*/ 132777 w 3190517"/>
                <a:gd name="connsiteY114" fmla="*/ 2032263 h 2558859"/>
                <a:gd name="connsiteX115" fmla="*/ 90881 w 3190517"/>
                <a:gd name="connsiteY115" fmla="*/ 1960718 h 2558859"/>
                <a:gd name="connsiteX116" fmla="*/ 115374 w 3190517"/>
                <a:gd name="connsiteY116" fmla="*/ 1949116 h 2558859"/>
                <a:gd name="connsiteX117" fmla="*/ 141156 w 3190517"/>
                <a:gd name="connsiteY117" fmla="*/ 1940092 h 2558859"/>
                <a:gd name="connsiteX118" fmla="*/ 156626 w 3190517"/>
                <a:gd name="connsiteY118" fmla="*/ 1909154 h 2558859"/>
                <a:gd name="connsiteX119" fmla="*/ 165649 w 3190517"/>
                <a:gd name="connsiteY119" fmla="*/ 1876926 h 2558859"/>
                <a:gd name="connsiteX120" fmla="*/ 173384 w 3190517"/>
                <a:gd name="connsiteY120" fmla="*/ 1862746 h 2558859"/>
                <a:gd name="connsiteX121" fmla="*/ 183052 w 3190517"/>
                <a:gd name="connsiteY121" fmla="*/ 1851145 h 2558859"/>
                <a:gd name="connsiteX122" fmla="*/ 185630 w 3190517"/>
                <a:gd name="connsiteY122" fmla="*/ 1829874 h 2558859"/>
                <a:gd name="connsiteX123" fmla="*/ 184985 w 3190517"/>
                <a:gd name="connsiteY123" fmla="*/ 1813116 h 2558859"/>
                <a:gd name="connsiteX124" fmla="*/ 179185 w 3190517"/>
                <a:gd name="connsiteY124" fmla="*/ 1778955 h 2558859"/>
                <a:gd name="connsiteX125" fmla="*/ 204322 w 3190517"/>
                <a:gd name="connsiteY125" fmla="*/ 1757685 h 2558859"/>
                <a:gd name="connsiteX126" fmla="*/ 228815 w 3190517"/>
                <a:gd name="connsiteY126" fmla="*/ 1762197 h 2558859"/>
                <a:gd name="connsiteX127" fmla="*/ 250085 w 3190517"/>
                <a:gd name="connsiteY127" fmla="*/ 1763486 h 2558859"/>
                <a:gd name="connsiteX128" fmla="*/ 238483 w 3190517"/>
                <a:gd name="connsiteY128" fmla="*/ 1697742 h 2558859"/>
                <a:gd name="connsiteX129" fmla="*/ 215924 w 3190517"/>
                <a:gd name="connsiteY129" fmla="*/ 1680339 h 2558859"/>
                <a:gd name="connsiteX130" fmla="*/ 163715 w 3190517"/>
                <a:gd name="connsiteY130" fmla="*/ 1693230 h 2558859"/>
                <a:gd name="connsiteX131" fmla="*/ 143735 w 3190517"/>
                <a:gd name="connsiteY131" fmla="*/ 1683562 h 2558859"/>
                <a:gd name="connsiteX132" fmla="*/ 114730 w 3190517"/>
                <a:gd name="connsiteY132" fmla="*/ 1659713 h 2558859"/>
                <a:gd name="connsiteX133" fmla="*/ 90237 w 3190517"/>
                <a:gd name="connsiteY133" fmla="*/ 1651334 h 2558859"/>
                <a:gd name="connsiteX134" fmla="*/ 48986 w 3190517"/>
                <a:gd name="connsiteY134" fmla="*/ 1661003 h 2558859"/>
                <a:gd name="connsiteX135" fmla="*/ 43185 w 3190517"/>
                <a:gd name="connsiteY135" fmla="*/ 1601059 h 2558859"/>
                <a:gd name="connsiteX136" fmla="*/ 65744 w 3190517"/>
                <a:gd name="connsiteY136" fmla="*/ 1581078 h 2558859"/>
                <a:gd name="connsiteX137" fmla="*/ 80569 w 3190517"/>
                <a:gd name="connsiteY137" fmla="*/ 1552074 h 2558859"/>
                <a:gd name="connsiteX138" fmla="*/ 68967 w 3190517"/>
                <a:gd name="connsiteY138" fmla="*/ 1532093 h 2558859"/>
                <a:gd name="connsiteX139" fmla="*/ 62521 w 3190517"/>
                <a:gd name="connsiteY139" fmla="*/ 1510178 h 2558859"/>
                <a:gd name="connsiteX140" fmla="*/ 68967 w 3190517"/>
                <a:gd name="connsiteY140" fmla="*/ 1479884 h 2558859"/>
                <a:gd name="connsiteX141" fmla="*/ 72834 w 3190517"/>
                <a:gd name="connsiteY141" fmla="*/ 1410918 h 2558859"/>
                <a:gd name="connsiteX142" fmla="*/ 83147 w 3190517"/>
                <a:gd name="connsiteY142" fmla="*/ 1381913 h 2558859"/>
                <a:gd name="connsiteX143" fmla="*/ 101194 w 3190517"/>
                <a:gd name="connsiteY143" fmla="*/ 1363866 h 2558859"/>
                <a:gd name="connsiteX144" fmla="*/ 51564 w 3190517"/>
                <a:gd name="connsiteY144" fmla="*/ 1291031 h 2558859"/>
                <a:gd name="connsiteX145" fmla="*/ 11602 w 3190517"/>
                <a:gd name="connsiteY145" fmla="*/ 1283941 h 2558859"/>
                <a:gd name="connsiteX146" fmla="*/ 0 w 3190517"/>
                <a:gd name="connsiteY146" fmla="*/ 1254937 h 2558859"/>
                <a:gd name="connsiteX147" fmla="*/ 15469 w 3190517"/>
                <a:gd name="connsiteY147" fmla="*/ 1247847 h 2558859"/>
                <a:gd name="connsiteX148" fmla="*/ 30294 w 3190517"/>
                <a:gd name="connsiteY148" fmla="*/ 1245269 h 2558859"/>
                <a:gd name="connsiteX149" fmla="*/ 45118 w 3190517"/>
                <a:gd name="connsiteY149" fmla="*/ 1229155 h 2558859"/>
                <a:gd name="connsiteX150" fmla="*/ 67678 w 3190517"/>
                <a:gd name="connsiteY150" fmla="*/ 1198216 h 2558859"/>
                <a:gd name="connsiteX151" fmla="*/ 73479 w 3190517"/>
                <a:gd name="connsiteY151" fmla="*/ 1185325 h 2558859"/>
                <a:gd name="connsiteX152" fmla="*/ 72834 w 3190517"/>
                <a:gd name="connsiteY152" fmla="*/ 1173724 h 2558859"/>
                <a:gd name="connsiteX153" fmla="*/ 75412 w 3190517"/>
                <a:gd name="connsiteY153" fmla="*/ 1158254 h 2558859"/>
                <a:gd name="connsiteX154" fmla="*/ 106995 w 3190517"/>
                <a:gd name="connsiteY154" fmla="*/ 1136984 h 2558859"/>
                <a:gd name="connsiteX155" fmla="*/ 143090 w 3190517"/>
                <a:gd name="connsiteY155" fmla="*/ 1120226 h 2558859"/>
                <a:gd name="connsiteX156" fmla="*/ 165005 w 3190517"/>
                <a:gd name="connsiteY156" fmla="*/ 1086710 h 2558859"/>
                <a:gd name="connsiteX157" fmla="*/ 203677 w 3190517"/>
                <a:gd name="connsiteY157" fmla="*/ 1104112 h 2558859"/>
                <a:gd name="connsiteX158" fmla="*/ 276511 w 3190517"/>
                <a:gd name="connsiteY158" fmla="*/ 1115070 h 2558859"/>
                <a:gd name="connsiteX159" fmla="*/ 261687 w 3190517"/>
                <a:gd name="connsiteY159" fmla="*/ 1086710 h 2558859"/>
                <a:gd name="connsiteX160" fmla="*/ 241706 w 3190517"/>
                <a:gd name="connsiteY160" fmla="*/ 1061572 h 2558859"/>
                <a:gd name="connsiteX161" fmla="*/ 248796 w 3190517"/>
                <a:gd name="connsiteY161" fmla="*/ 1035146 h 2558859"/>
                <a:gd name="connsiteX162" fmla="*/ 261687 w 3190517"/>
                <a:gd name="connsiteY162" fmla="*/ 1007430 h 2558859"/>
                <a:gd name="connsiteX163" fmla="*/ 273933 w 3190517"/>
                <a:gd name="connsiteY163" fmla="*/ 986804 h 2558859"/>
                <a:gd name="connsiteX164" fmla="*/ 290047 w 3190517"/>
                <a:gd name="connsiteY164" fmla="*/ 997117 h 2558859"/>
                <a:gd name="connsiteX165" fmla="*/ 310672 w 3190517"/>
                <a:gd name="connsiteY165" fmla="*/ 995828 h 2558859"/>
                <a:gd name="connsiteX166" fmla="*/ 327431 w 3190517"/>
                <a:gd name="connsiteY166" fmla="*/ 973269 h 2558859"/>
                <a:gd name="connsiteX167" fmla="*/ 344834 w 3190517"/>
                <a:gd name="connsiteY167" fmla="*/ 961667 h 2558859"/>
                <a:gd name="connsiteX168" fmla="*/ 360948 w 3190517"/>
                <a:gd name="connsiteY168" fmla="*/ 972624 h 2558859"/>
                <a:gd name="connsiteX169" fmla="*/ 392530 w 3190517"/>
                <a:gd name="connsiteY169" fmla="*/ 983582 h 2558859"/>
                <a:gd name="connsiteX170" fmla="*/ 422180 w 3190517"/>
                <a:gd name="connsiteY170" fmla="*/ 986160 h 2558859"/>
                <a:gd name="connsiteX171" fmla="*/ 429270 w 3190517"/>
                <a:gd name="connsiteY171" fmla="*/ 964890 h 2558859"/>
                <a:gd name="connsiteX172" fmla="*/ 434426 w 3190517"/>
                <a:gd name="connsiteY172" fmla="*/ 944909 h 2558859"/>
                <a:gd name="connsiteX173" fmla="*/ 444739 w 3190517"/>
                <a:gd name="connsiteY173" fmla="*/ 928150 h 2558859"/>
                <a:gd name="connsiteX174" fmla="*/ 458274 w 3190517"/>
                <a:gd name="connsiteY174" fmla="*/ 915259 h 2558859"/>
                <a:gd name="connsiteX175" fmla="*/ 471165 w 3190517"/>
                <a:gd name="connsiteY175" fmla="*/ 930084 h 2558859"/>
                <a:gd name="connsiteX176" fmla="*/ 488568 w 3190517"/>
                <a:gd name="connsiteY176" fmla="*/ 942331 h 2558859"/>
                <a:gd name="connsiteX177" fmla="*/ 512417 w 3190517"/>
                <a:gd name="connsiteY177" fmla="*/ 962956 h 2558859"/>
                <a:gd name="connsiteX178" fmla="*/ 527886 w 3190517"/>
                <a:gd name="connsiteY178" fmla="*/ 993894 h 2558859"/>
                <a:gd name="connsiteX179" fmla="*/ 563981 w 3190517"/>
                <a:gd name="connsiteY179" fmla="*/ 1005496 h 2558859"/>
                <a:gd name="connsiteX180" fmla="*/ 649705 w 3190517"/>
                <a:gd name="connsiteY180" fmla="*/ 970046 h 2558859"/>
                <a:gd name="connsiteX181" fmla="*/ 664530 w 3190517"/>
                <a:gd name="connsiteY181" fmla="*/ 919771 h 2558859"/>
                <a:gd name="connsiteX182" fmla="*/ 650995 w 3190517"/>
                <a:gd name="connsiteY182" fmla="*/ 907525 h 2558859"/>
                <a:gd name="connsiteX183" fmla="*/ 643904 w 3190517"/>
                <a:gd name="connsiteY183" fmla="*/ 894634 h 2558859"/>
                <a:gd name="connsiteX184" fmla="*/ 656795 w 3190517"/>
                <a:gd name="connsiteY184" fmla="*/ 870786 h 2558859"/>
                <a:gd name="connsiteX185" fmla="*/ 667753 w 3190517"/>
                <a:gd name="connsiteY185" fmla="*/ 846937 h 2558859"/>
                <a:gd name="connsiteX186" fmla="*/ 689668 w 3190517"/>
                <a:gd name="connsiteY186" fmla="*/ 814710 h 2558859"/>
                <a:gd name="connsiteX187" fmla="*/ 721250 w 3190517"/>
                <a:gd name="connsiteY187" fmla="*/ 792151 h 2558859"/>
                <a:gd name="connsiteX188" fmla="*/ 730274 w 3190517"/>
                <a:gd name="connsiteY188" fmla="*/ 776037 h 2558859"/>
                <a:gd name="connsiteX189" fmla="*/ 743165 w 3190517"/>
                <a:gd name="connsiteY189" fmla="*/ 765724 h 2558859"/>
                <a:gd name="connsiteX190" fmla="*/ 763791 w 3190517"/>
                <a:gd name="connsiteY190" fmla="*/ 758634 h 2558859"/>
                <a:gd name="connsiteX191" fmla="*/ 781193 w 3190517"/>
                <a:gd name="connsiteY191" fmla="*/ 742520 h 2558859"/>
                <a:gd name="connsiteX192" fmla="*/ 806975 w 3190517"/>
                <a:gd name="connsiteY192" fmla="*/ 720606 h 2558859"/>
                <a:gd name="connsiteX193" fmla="*/ 830824 w 3190517"/>
                <a:gd name="connsiteY193" fmla="*/ 695468 h 2558859"/>
                <a:gd name="connsiteX194" fmla="*/ 840492 w 3190517"/>
                <a:gd name="connsiteY194" fmla="*/ 689667 h 2558859"/>
                <a:gd name="connsiteX195" fmla="*/ 852738 w 3190517"/>
                <a:gd name="connsiteY195" fmla="*/ 694179 h 2558859"/>
                <a:gd name="connsiteX196" fmla="*/ 866274 w 3190517"/>
                <a:gd name="connsiteY196" fmla="*/ 685800 h 2558859"/>
                <a:gd name="connsiteX197" fmla="*/ 878520 w 3190517"/>
                <a:gd name="connsiteY197" fmla="*/ 671620 h 2558859"/>
                <a:gd name="connsiteX198" fmla="*/ 904947 w 3190517"/>
                <a:gd name="connsiteY198" fmla="*/ 685800 h 2558859"/>
                <a:gd name="connsiteX199" fmla="*/ 930084 w 3190517"/>
                <a:gd name="connsiteY199" fmla="*/ 696113 h 2558859"/>
                <a:gd name="connsiteX200" fmla="*/ 960378 w 3190517"/>
                <a:gd name="connsiteY200" fmla="*/ 703203 h 2558859"/>
                <a:gd name="connsiteX201" fmla="*/ 986804 w 3190517"/>
                <a:gd name="connsiteY201" fmla="*/ 705136 h 2558859"/>
                <a:gd name="connsiteX202" fmla="*/ 992606 w 3190517"/>
                <a:gd name="connsiteY202" fmla="*/ 678066 h 2558859"/>
                <a:gd name="connsiteX203" fmla="*/ 995828 w 3190517"/>
                <a:gd name="connsiteY203" fmla="*/ 649061 h 2558859"/>
                <a:gd name="connsiteX204" fmla="*/ 989383 w 3190517"/>
                <a:gd name="connsiteY204" fmla="*/ 617478 h 2558859"/>
                <a:gd name="connsiteX205" fmla="*/ 1007430 w 3190517"/>
                <a:gd name="connsiteY205" fmla="*/ 594919 h 2558859"/>
                <a:gd name="connsiteX206" fmla="*/ 1035146 w 3190517"/>
                <a:gd name="connsiteY206" fmla="*/ 581383 h 2558859"/>
                <a:gd name="connsiteX207" fmla="*/ 1063506 w 3190517"/>
                <a:gd name="connsiteY207" fmla="*/ 583961 h 2558859"/>
                <a:gd name="connsiteX208" fmla="*/ 1077686 w 3190517"/>
                <a:gd name="connsiteY208" fmla="*/ 609099 h 2558859"/>
                <a:gd name="connsiteX209" fmla="*/ 1097022 w 3190517"/>
                <a:gd name="connsiteY209" fmla="*/ 613611 h 2558859"/>
                <a:gd name="connsiteX210" fmla="*/ 1115070 w 3190517"/>
                <a:gd name="connsiteY210" fmla="*/ 622634 h 2558859"/>
                <a:gd name="connsiteX211" fmla="*/ 1112492 w 3190517"/>
                <a:gd name="connsiteY211" fmla="*/ 644549 h 2558859"/>
                <a:gd name="connsiteX212" fmla="*/ 1115070 w 3190517"/>
                <a:gd name="connsiteY212" fmla="*/ 667108 h 2558859"/>
                <a:gd name="connsiteX213" fmla="*/ 1145363 w 3190517"/>
                <a:gd name="connsiteY213" fmla="*/ 654862 h 2558859"/>
                <a:gd name="connsiteX214" fmla="*/ 1174368 w 3190517"/>
                <a:gd name="connsiteY214" fmla="*/ 632303 h 2558859"/>
                <a:gd name="connsiteX215" fmla="*/ 1186615 w 3190517"/>
                <a:gd name="connsiteY215" fmla="*/ 637459 h 2558859"/>
                <a:gd name="connsiteX216" fmla="*/ 1195638 w 3190517"/>
                <a:gd name="connsiteY216" fmla="*/ 649061 h 2558859"/>
                <a:gd name="connsiteX217" fmla="*/ 1206595 w 3190517"/>
                <a:gd name="connsiteY217" fmla="*/ 650350 h 2558859"/>
                <a:gd name="connsiteX218" fmla="*/ 1220131 w 3190517"/>
                <a:gd name="connsiteY218" fmla="*/ 645193 h 2558859"/>
                <a:gd name="connsiteX219" fmla="*/ 1260093 w 3190517"/>
                <a:gd name="connsiteY219" fmla="*/ 651639 h 2558859"/>
                <a:gd name="connsiteX220" fmla="*/ 1297477 w 3190517"/>
                <a:gd name="connsiteY220" fmla="*/ 669042 h 2558859"/>
                <a:gd name="connsiteX221" fmla="*/ 1324548 w 3190517"/>
                <a:gd name="connsiteY221" fmla="*/ 661952 h 2558859"/>
                <a:gd name="connsiteX222" fmla="*/ 1352264 w 3190517"/>
                <a:gd name="connsiteY222" fmla="*/ 647772 h 2558859"/>
                <a:gd name="connsiteX223" fmla="*/ 1387069 w 3190517"/>
                <a:gd name="connsiteY223" fmla="*/ 655506 h 2558859"/>
                <a:gd name="connsiteX224" fmla="*/ 1418652 w 3190517"/>
                <a:gd name="connsiteY224" fmla="*/ 674843 h 2558859"/>
                <a:gd name="connsiteX225" fmla="*/ 1428965 w 3190517"/>
                <a:gd name="connsiteY225" fmla="*/ 704492 h 2558859"/>
                <a:gd name="connsiteX226" fmla="*/ 1404472 w 3190517"/>
                <a:gd name="connsiteY226" fmla="*/ 722539 h 2558859"/>
                <a:gd name="connsiteX227" fmla="*/ 1374823 w 3190517"/>
                <a:gd name="connsiteY227" fmla="*/ 710937 h 2558859"/>
                <a:gd name="connsiteX228" fmla="*/ 1355487 w 3190517"/>
                <a:gd name="connsiteY228" fmla="*/ 718027 h 2558859"/>
                <a:gd name="connsiteX229" fmla="*/ 1338084 w 3190517"/>
                <a:gd name="connsiteY229" fmla="*/ 730918 h 2558859"/>
                <a:gd name="connsiteX230" fmla="*/ 1330994 w 3190517"/>
                <a:gd name="connsiteY230" fmla="*/ 762501 h 2558859"/>
                <a:gd name="connsiteX231" fmla="*/ 1335505 w 3190517"/>
                <a:gd name="connsiteY231" fmla="*/ 804397 h 2558859"/>
                <a:gd name="connsiteX232" fmla="*/ 1356776 w 3190517"/>
                <a:gd name="connsiteY232" fmla="*/ 835980 h 2558859"/>
                <a:gd name="connsiteX233" fmla="*/ 1390292 w 3190517"/>
                <a:gd name="connsiteY233" fmla="*/ 852094 h 2558859"/>
                <a:gd name="connsiteX234" fmla="*/ 1397382 w 3190517"/>
                <a:gd name="connsiteY234" fmla="*/ 879165 h 2558859"/>
                <a:gd name="connsiteX235" fmla="*/ 1407050 w 3190517"/>
                <a:gd name="connsiteY235" fmla="*/ 902368 h 2558859"/>
                <a:gd name="connsiteX236" fmla="*/ 1430899 w 3190517"/>
                <a:gd name="connsiteY236" fmla="*/ 912681 h 2558859"/>
                <a:gd name="connsiteX237" fmla="*/ 1452813 w 3190517"/>
                <a:gd name="connsiteY237" fmla="*/ 924928 h 2558859"/>
                <a:gd name="connsiteX238" fmla="*/ 1527581 w 3190517"/>
                <a:gd name="connsiteY238" fmla="*/ 930729 h 2558859"/>
                <a:gd name="connsiteX239" fmla="*/ 1523069 w 3190517"/>
                <a:gd name="connsiteY239" fmla="*/ 959733 h 2558859"/>
                <a:gd name="connsiteX240" fmla="*/ 1532093 w 3190517"/>
                <a:gd name="connsiteY240" fmla="*/ 968113 h 2558859"/>
                <a:gd name="connsiteX241" fmla="*/ 1539827 w 3190517"/>
                <a:gd name="connsiteY241" fmla="*/ 977781 h 2558859"/>
                <a:gd name="connsiteX242" fmla="*/ 1528870 w 3190517"/>
                <a:gd name="connsiteY242" fmla="*/ 1009364 h 2558859"/>
                <a:gd name="connsiteX243" fmla="*/ 1515335 w 3190517"/>
                <a:gd name="connsiteY243" fmla="*/ 1043525 h 2558859"/>
                <a:gd name="connsiteX244" fmla="*/ 1517913 w 3190517"/>
                <a:gd name="connsiteY244" fmla="*/ 1078975 h 2558859"/>
                <a:gd name="connsiteX245" fmla="*/ 1526936 w 3190517"/>
                <a:gd name="connsiteY245" fmla="*/ 1110558 h 2558859"/>
                <a:gd name="connsiteX246" fmla="*/ 1530159 w 3190517"/>
                <a:gd name="connsiteY246" fmla="*/ 1138918 h 2558859"/>
                <a:gd name="connsiteX247" fmla="*/ 1519202 w 3190517"/>
                <a:gd name="connsiteY247" fmla="*/ 1169212 h 2558859"/>
                <a:gd name="connsiteX248" fmla="*/ 1589458 w 3190517"/>
                <a:gd name="connsiteY248" fmla="*/ 1195638 h 2558859"/>
                <a:gd name="connsiteX249" fmla="*/ 1622330 w 3190517"/>
                <a:gd name="connsiteY249" fmla="*/ 1180814 h 2558859"/>
                <a:gd name="connsiteX250" fmla="*/ 1656491 w 3190517"/>
                <a:gd name="connsiteY250" fmla="*/ 1188548 h 2558859"/>
                <a:gd name="connsiteX251" fmla="*/ 1666804 w 3190517"/>
                <a:gd name="connsiteY251" fmla="*/ 1189193 h 2558859"/>
                <a:gd name="connsiteX252" fmla="*/ 987449 w 3190517"/>
                <a:gd name="connsiteY252" fmla="*/ 2144414 h 2558859"/>
                <a:gd name="connsiteX253" fmla="*/ 993250 w 3190517"/>
                <a:gd name="connsiteY253" fmla="*/ 2124433 h 2558859"/>
                <a:gd name="connsiteX254" fmla="*/ 992606 w 3190517"/>
                <a:gd name="connsiteY254" fmla="*/ 2103163 h 2558859"/>
                <a:gd name="connsiteX255" fmla="*/ 990672 w 3190517"/>
                <a:gd name="connsiteY255" fmla="*/ 2083182 h 2558859"/>
                <a:gd name="connsiteX256" fmla="*/ 979715 w 3190517"/>
                <a:gd name="connsiteY256" fmla="*/ 2074158 h 2558859"/>
                <a:gd name="connsiteX257" fmla="*/ 971335 w 3190517"/>
                <a:gd name="connsiteY257" fmla="*/ 2061267 h 2558859"/>
                <a:gd name="connsiteX258" fmla="*/ 970691 w 3190517"/>
                <a:gd name="connsiteY258" fmla="*/ 2029685 h 2558859"/>
                <a:gd name="connsiteX259" fmla="*/ 975847 w 3190517"/>
                <a:gd name="connsiteY259" fmla="*/ 2021305 h 2558859"/>
                <a:gd name="connsiteX260" fmla="*/ 976492 w 3190517"/>
                <a:gd name="connsiteY260" fmla="*/ 2010993 h 2558859"/>
                <a:gd name="connsiteX261" fmla="*/ 963601 w 3190517"/>
                <a:gd name="connsiteY261" fmla="*/ 1988433 h 2558859"/>
                <a:gd name="connsiteX262" fmla="*/ 922350 w 3190517"/>
                <a:gd name="connsiteY262" fmla="*/ 1958784 h 2558859"/>
                <a:gd name="connsiteX263" fmla="*/ 868852 w 3190517"/>
                <a:gd name="connsiteY263" fmla="*/ 1962007 h 2558859"/>
                <a:gd name="connsiteX264" fmla="*/ 803752 w 3190517"/>
                <a:gd name="connsiteY264" fmla="*/ 1971030 h 2558859"/>
                <a:gd name="connsiteX265" fmla="*/ 756056 w 3190517"/>
                <a:gd name="connsiteY265" fmla="*/ 2010993 h 2558859"/>
                <a:gd name="connsiteX266" fmla="*/ 762501 w 3190517"/>
                <a:gd name="connsiteY266" fmla="*/ 2068358 h 2558859"/>
                <a:gd name="connsiteX267" fmla="*/ 744454 w 3190517"/>
                <a:gd name="connsiteY267" fmla="*/ 2087694 h 2558859"/>
                <a:gd name="connsiteX268" fmla="*/ 733497 w 3190517"/>
                <a:gd name="connsiteY268" fmla="*/ 2112187 h 2558859"/>
                <a:gd name="connsiteX269" fmla="*/ 743165 w 3190517"/>
                <a:gd name="connsiteY269" fmla="*/ 2114120 h 2558859"/>
                <a:gd name="connsiteX270" fmla="*/ 752188 w 3190517"/>
                <a:gd name="connsiteY270" fmla="*/ 2117343 h 2558859"/>
                <a:gd name="connsiteX271" fmla="*/ 750255 w 3190517"/>
                <a:gd name="connsiteY271" fmla="*/ 2129590 h 2558859"/>
                <a:gd name="connsiteX272" fmla="*/ 746388 w 3190517"/>
                <a:gd name="connsiteY272" fmla="*/ 2141836 h 2558859"/>
                <a:gd name="connsiteX273" fmla="*/ 729629 w 3190517"/>
                <a:gd name="connsiteY273" fmla="*/ 2144414 h 2558859"/>
                <a:gd name="connsiteX274" fmla="*/ 714160 w 3190517"/>
                <a:gd name="connsiteY274" fmla="*/ 2144414 h 2558859"/>
                <a:gd name="connsiteX275" fmla="*/ 700625 w 3190517"/>
                <a:gd name="connsiteY275" fmla="*/ 2164395 h 2558859"/>
                <a:gd name="connsiteX276" fmla="*/ 706426 w 3190517"/>
                <a:gd name="connsiteY276" fmla="*/ 2187599 h 2558859"/>
                <a:gd name="connsiteX277" fmla="*/ 722539 w 3190517"/>
                <a:gd name="connsiteY277" fmla="*/ 2193400 h 2558859"/>
                <a:gd name="connsiteX278" fmla="*/ 737364 w 3190517"/>
                <a:gd name="connsiteY278" fmla="*/ 2208224 h 2558859"/>
                <a:gd name="connsiteX279" fmla="*/ 748966 w 3190517"/>
                <a:gd name="connsiteY279" fmla="*/ 2231428 h 2558859"/>
                <a:gd name="connsiteX280" fmla="*/ 767013 w 3190517"/>
                <a:gd name="connsiteY280" fmla="*/ 2246253 h 2558859"/>
                <a:gd name="connsiteX281" fmla="*/ 779904 w 3190517"/>
                <a:gd name="connsiteY281" fmla="*/ 2254632 h 2558859"/>
                <a:gd name="connsiteX282" fmla="*/ 788928 w 3190517"/>
                <a:gd name="connsiteY282" fmla="*/ 2262367 h 2558859"/>
                <a:gd name="connsiteX283" fmla="*/ 797307 w 3190517"/>
                <a:gd name="connsiteY283" fmla="*/ 2255921 h 2558859"/>
                <a:gd name="connsiteX284" fmla="*/ 811487 w 3190517"/>
                <a:gd name="connsiteY284" fmla="*/ 2230139 h 2558859"/>
                <a:gd name="connsiteX285" fmla="*/ 826312 w 3190517"/>
                <a:gd name="connsiteY285" fmla="*/ 2218537 h 2558859"/>
                <a:gd name="connsiteX286" fmla="*/ 859184 w 3190517"/>
                <a:gd name="connsiteY286" fmla="*/ 2221760 h 2558859"/>
                <a:gd name="connsiteX287" fmla="*/ 917838 w 3190517"/>
                <a:gd name="connsiteY287" fmla="*/ 2237229 h 2558859"/>
                <a:gd name="connsiteX288" fmla="*/ 941042 w 3190517"/>
                <a:gd name="connsiteY288" fmla="*/ 2223694 h 2558859"/>
                <a:gd name="connsiteX289" fmla="*/ 943620 w 3190517"/>
                <a:gd name="connsiteY289" fmla="*/ 2211447 h 2558859"/>
                <a:gd name="connsiteX290" fmla="*/ 943620 w 3190517"/>
                <a:gd name="connsiteY290" fmla="*/ 2203713 h 2558859"/>
                <a:gd name="connsiteX291" fmla="*/ 953288 w 3190517"/>
                <a:gd name="connsiteY291" fmla="*/ 2178575 h 2558859"/>
                <a:gd name="connsiteX292" fmla="*/ 954577 w 3190517"/>
                <a:gd name="connsiteY292" fmla="*/ 2167618 h 2558859"/>
                <a:gd name="connsiteX293" fmla="*/ 954577 w 3190517"/>
                <a:gd name="connsiteY293" fmla="*/ 2159239 h 2558859"/>
                <a:gd name="connsiteX294" fmla="*/ 964245 w 3190517"/>
                <a:gd name="connsiteY294" fmla="*/ 2158594 h 2558859"/>
                <a:gd name="connsiteX295" fmla="*/ 971335 w 3190517"/>
                <a:gd name="connsiteY295" fmla="*/ 2161172 h 2558859"/>
                <a:gd name="connsiteX296" fmla="*/ 987449 w 3190517"/>
                <a:gd name="connsiteY296" fmla="*/ 2144414 h 2558859"/>
                <a:gd name="connsiteX297" fmla="*/ 3169892 w 3190517"/>
                <a:gd name="connsiteY297" fmla="*/ 106351 h 2558859"/>
                <a:gd name="connsiteX298" fmla="*/ 3150555 w 3190517"/>
                <a:gd name="connsiteY298" fmla="*/ 116663 h 2558859"/>
                <a:gd name="connsiteX299" fmla="*/ 3124773 w 3190517"/>
                <a:gd name="connsiteY299" fmla="*/ 111507 h 2558859"/>
                <a:gd name="connsiteX300" fmla="*/ 3099636 w 3190517"/>
                <a:gd name="connsiteY300" fmla="*/ 96038 h 2558859"/>
                <a:gd name="connsiteX301" fmla="*/ 3082878 w 3190517"/>
                <a:gd name="connsiteY301" fmla="*/ 76057 h 2558859"/>
                <a:gd name="connsiteX302" fmla="*/ 3077077 w 3190517"/>
                <a:gd name="connsiteY302" fmla="*/ 49630 h 2558859"/>
                <a:gd name="connsiteX303" fmla="*/ 3086100 w 3190517"/>
                <a:gd name="connsiteY303" fmla="*/ 30294 h 2558859"/>
                <a:gd name="connsiteX304" fmla="*/ 3104148 w 3190517"/>
                <a:gd name="connsiteY304" fmla="*/ 18047 h 2558859"/>
                <a:gd name="connsiteX305" fmla="*/ 3140242 w 3190517"/>
                <a:gd name="connsiteY305" fmla="*/ 11602 h 2558859"/>
                <a:gd name="connsiteX306" fmla="*/ 3164735 w 3190517"/>
                <a:gd name="connsiteY306" fmla="*/ 2578 h 2558859"/>
                <a:gd name="connsiteX307" fmla="*/ 3176982 w 3190517"/>
                <a:gd name="connsiteY307" fmla="*/ 0 h 2558859"/>
                <a:gd name="connsiteX308" fmla="*/ 3194385 w 3190517"/>
                <a:gd name="connsiteY308" fmla="*/ 13536 h 2558859"/>
                <a:gd name="connsiteX309" fmla="*/ 3193095 w 3190517"/>
                <a:gd name="connsiteY309" fmla="*/ 45763 h 2558859"/>
                <a:gd name="connsiteX310" fmla="*/ 3182138 w 3190517"/>
                <a:gd name="connsiteY310" fmla="*/ 82502 h 2558859"/>
                <a:gd name="connsiteX311" fmla="*/ 3169892 w 3190517"/>
                <a:gd name="connsiteY311" fmla="*/ 106351 h 2558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</a:cxnLst>
              <a:rect l="l" t="t" r="r" b="b"/>
              <a:pathLst>
                <a:path w="3190517" h="2558859">
                  <a:moveTo>
                    <a:pt x="1666804" y="1189193"/>
                  </a:moveTo>
                  <a:lnTo>
                    <a:pt x="1671960" y="1241401"/>
                  </a:lnTo>
                  <a:lnTo>
                    <a:pt x="1686140" y="1293610"/>
                  </a:lnTo>
                  <a:lnTo>
                    <a:pt x="1691296" y="1345818"/>
                  </a:lnTo>
                  <a:lnTo>
                    <a:pt x="1685496" y="1454102"/>
                  </a:lnTo>
                  <a:lnTo>
                    <a:pt x="1679050" y="1477306"/>
                  </a:lnTo>
                  <a:lnTo>
                    <a:pt x="1647467" y="1515979"/>
                  </a:lnTo>
                  <a:lnTo>
                    <a:pt x="1635221" y="1537249"/>
                  </a:lnTo>
                  <a:lnTo>
                    <a:pt x="1630064" y="1562386"/>
                  </a:lnTo>
                  <a:lnTo>
                    <a:pt x="1625552" y="1715145"/>
                  </a:lnTo>
                  <a:lnTo>
                    <a:pt x="1628775" y="1735770"/>
                  </a:lnTo>
                  <a:lnTo>
                    <a:pt x="1635221" y="1747372"/>
                  </a:lnTo>
                  <a:lnTo>
                    <a:pt x="1641666" y="1751884"/>
                  </a:lnTo>
                  <a:lnTo>
                    <a:pt x="1647467" y="1758329"/>
                  </a:lnTo>
                  <a:lnTo>
                    <a:pt x="1653268" y="1801514"/>
                  </a:lnTo>
                  <a:lnTo>
                    <a:pt x="1661002" y="1834386"/>
                  </a:lnTo>
                  <a:lnTo>
                    <a:pt x="1669382" y="1840187"/>
                  </a:lnTo>
                  <a:lnTo>
                    <a:pt x="1674538" y="1847277"/>
                  </a:lnTo>
                  <a:lnTo>
                    <a:pt x="1670671" y="1867258"/>
                  </a:lnTo>
                  <a:lnTo>
                    <a:pt x="1662292" y="1878215"/>
                  </a:lnTo>
                  <a:lnTo>
                    <a:pt x="1651979" y="1883372"/>
                  </a:lnTo>
                  <a:lnTo>
                    <a:pt x="1641666" y="1886595"/>
                  </a:lnTo>
                  <a:lnTo>
                    <a:pt x="1624908" y="1900775"/>
                  </a:lnTo>
                  <a:lnTo>
                    <a:pt x="1623619" y="1918177"/>
                  </a:lnTo>
                  <a:lnTo>
                    <a:pt x="1645534" y="1938159"/>
                  </a:lnTo>
                  <a:lnTo>
                    <a:pt x="1661002" y="1955561"/>
                  </a:lnTo>
                  <a:lnTo>
                    <a:pt x="1677116" y="1975542"/>
                  </a:lnTo>
                  <a:lnTo>
                    <a:pt x="1697742" y="1978765"/>
                  </a:lnTo>
                  <a:lnTo>
                    <a:pt x="1724169" y="1958139"/>
                  </a:lnTo>
                  <a:lnTo>
                    <a:pt x="1788623" y="1887239"/>
                  </a:lnTo>
                  <a:lnTo>
                    <a:pt x="1801514" y="1865969"/>
                  </a:lnTo>
                  <a:lnTo>
                    <a:pt x="1818273" y="1879505"/>
                  </a:lnTo>
                  <a:lnTo>
                    <a:pt x="1822140" y="1901419"/>
                  </a:lnTo>
                  <a:lnTo>
                    <a:pt x="1829230" y="1923978"/>
                  </a:lnTo>
                  <a:lnTo>
                    <a:pt x="1834386" y="1949116"/>
                  </a:lnTo>
                  <a:lnTo>
                    <a:pt x="1818273" y="1974253"/>
                  </a:lnTo>
                  <a:lnTo>
                    <a:pt x="1781533" y="2047087"/>
                  </a:lnTo>
                  <a:lnTo>
                    <a:pt x="1778955" y="2079959"/>
                  </a:lnTo>
                  <a:lnTo>
                    <a:pt x="1767998" y="2166329"/>
                  </a:lnTo>
                  <a:lnTo>
                    <a:pt x="1741571" y="2241097"/>
                  </a:lnTo>
                  <a:lnTo>
                    <a:pt x="1742860" y="2288149"/>
                  </a:lnTo>
                  <a:lnTo>
                    <a:pt x="1715789" y="2369362"/>
                  </a:lnTo>
                  <a:lnTo>
                    <a:pt x="1695808" y="2408679"/>
                  </a:lnTo>
                  <a:lnTo>
                    <a:pt x="1687429" y="2428660"/>
                  </a:lnTo>
                  <a:lnTo>
                    <a:pt x="1695808" y="2450575"/>
                  </a:lnTo>
                  <a:lnTo>
                    <a:pt x="1703543" y="2460243"/>
                  </a:lnTo>
                  <a:lnTo>
                    <a:pt x="1702898" y="2460243"/>
                  </a:lnTo>
                  <a:lnTo>
                    <a:pt x="1622330" y="2440907"/>
                  </a:lnTo>
                  <a:lnTo>
                    <a:pt x="1526936" y="2457665"/>
                  </a:lnTo>
                  <a:lnTo>
                    <a:pt x="1510178" y="2453153"/>
                  </a:lnTo>
                  <a:lnTo>
                    <a:pt x="1497287" y="2444130"/>
                  </a:lnTo>
                  <a:lnTo>
                    <a:pt x="1494709" y="2427371"/>
                  </a:lnTo>
                  <a:lnTo>
                    <a:pt x="1494065" y="2408679"/>
                  </a:lnTo>
                  <a:lnTo>
                    <a:pt x="1485041" y="2393210"/>
                  </a:lnTo>
                  <a:lnTo>
                    <a:pt x="1448946" y="2377741"/>
                  </a:lnTo>
                  <a:lnTo>
                    <a:pt x="1414785" y="2370651"/>
                  </a:lnTo>
                  <a:lnTo>
                    <a:pt x="1379335" y="2375807"/>
                  </a:lnTo>
                  <a:lnTo>
                    <a:pt x="1336150" y="2391276"/>
                  </a:lnTo>
                  <a:lnTo>
                    <a:pt x="1301989" y="2417703"/>
                  </a:lnTo>
                  <a:lnTo>
                    <a:pt x="1307145" y="2435106"/>
                  </a:lnTo>
                  <a:lnTo>
                    <a:pt x="1316814" y="2451219"/>
                  </a:lnTo>
                  <a:lnTo>
                    <a:pt x="1310368" y="2464110"/>
                  </a:lnTo>
                  <a:lnTo>
                    <a:pt x="1294899" y="2464110"/>
                  </a:lnTo>
                  <a:lnTo>
                    <a:pt x="1268472" y="2479580"/>
                  </a:lnTo>
                  <a:lnTo>
                    <a:pt x="1243980" y="2499561"/>
                  </a:lnTo>
                  <a:lnTo>
                    <a:pt x="1215619" y="2509229"/>
                  </a:lnTo>
                  <a:lnTo>
                    <a:pt x="1185325" y="2495049"/>
                  </a:lnTo>
                  <a:lnTo>
                    <a:pt x="1146008" y="2485380"/>
                  </a:lnTo>
                  <a:lnTo>
                    <a:pt x="1109269" y="2500205"/>
                  </a:lnTo>
                  <a:lnTo>
                    <a:pt x="1097667" y="2515674"/>
                  </a:lnTo>
                  <a:lnTo>
                    <a:pt x="1083487" y="2527921"/>
                  </a:lnTo>
                  <a:lnTo>
                    <a:pt x="1068662" y="2529854"/>
                  </a:lnTo>
                  <a:lnTo>
                    <a:pt x="1054482" y="2535011"/>
                  </a:lnTo>
                  <a:lnTo>
                    <a:pt x="1020965" y="2561438"/>
                  </a:lnTo>
                  <a:lnTo>
                    <a:pt x="982937" y="2560148"/>
                  </a:lnTo>
                  <a:lnTo>
                    <a:pt x="951354" y="2543390"/>
                  </a:lnTo>
                  <a:lnTo>
                    <a:pt x="917838" y="2533077"/>
                  </a:lnTo>
                  <a:lnTo>
                    <a:pt x="879809" y="2540167"/>
                  </a:lnTo>
                  <a:lnTo>
                    <a:pt x="842425" y="2544035"/>
                  </a:lnTo>
                  <a:lnTo>
                    <a:pt x="810843" y="2524053"/>
                  </a:lnTo>
                  <a:lnTo>
                    <a:pt x="785061" y="2492471"/>
                  </a:lnTo>
                  <a:lnTo>
                    <a:pt x="776682" y="2422859"/>
                  </a:lnTo>
                  <a:lnTo>
                    <a:pt x="752833" y="2441551"/>
                  </a:lnTo>
                  <a:lnTo>
                    <a:pt x="727696" y="2477646"/>
                  </a:lnTo>
                  <a:lnTo>
                    <a:pt x="699980" y="2471845"/>
                  </a:lnTo>
                  <a:lnTo>
                    <a:pt x="645194" y="2499561"/>
                  </a:lnTo>
                  <a:lnTo>
                    <a:pt x="616189" y="2493760"/>
                  </a:lnTo>
                  <a:lnTo>
                    <a:pt x="590407" y="2474423"/>
                  </a:lnTo>
                  <a:lnTo>
                    <a:pt x="562691" y="2460888"/>
                  </a:lnTo>
                  <a:lnTo>
                    <a:pt x="533042" y="2456376"/>
                  </a:lnTo>
                  <a:lnTo>
                    <a:pt x="502748" y="2460243"/>
                  </a:lnTo>
                  <a:lnTo>
                    <a:pt x="439582" y="2457665"/>
                  </a:lnTo>
                  <a:lnTo>
                    <a:pt x="423469" y="2399655"/>
                  </a:lnTo>
                  <a:lnTo>
                    <a:pt x="435715" y="2371296"/>
                  </a:lnTo>
                  <a:lnTo>
                    <a:pt x="436360" y="2341646"/>
                  </a:lnTo>
                  <a:lnTo>
                    <a:pt x="422824" y="2325532"/>
                  </a:lnTo>
                  <a:lnTo>
                    <a:pt x="407355" y="2315864"/>
                  </a:lnTo>
                  <a:lnTo>
                    <a:pt x="403488" y="2304907"/>
                  </a:lnTo>
                  <a:lnTo>
                    <a:pt x="397687" y="2293305"/>
                  </a:lnTo>
                  <a:lnTo>
                    <a:pt x="375127" y="2277191"/>
                  </a:lnTo>
                  <a:lnTo>
                    <a:pt x="361592" y="2251409"/>
                  </a:lnTo>
                  <a:lnTo>
                    <a:pt x="342256" y="2230139"/>
                  </a:lnTo>
                  <a:lnTo>
                    <a:pt x="315829" y="2221760"/>
                  </a:lnTo>
                  <a:lnTo>
                    <a:pt x="286824" y="2221760"/>
                  </a:lnTo>
                  <a:lnTo>
                    <a:pt x="257820" y="2219182"/>
                  </a:lnTo>
                  <a:lnTo>
                    <a:pt x="241061" y="2208224"/>
                  </a:lnTo>
                  <a:lnTo>
                    <a:pt x="228170" y="2197267"/>
                  </a:lnTo>
                  <a:lnTo>
                    <a:pt x="197232" y="2194689"/>
                  </a:lnTo>
                  <a:lnTo>
                    <a:pt x="180474" y="2188244"/>
                  </a:lnTo>
                  <a:lnTo>
                    <a:pt x="176606" y="2177931"/>
                  </a:lnTo>
                  <a:lnTo>
                    <a:pt x="175317" y="2167618"/>
                  </a:lnTo>
                  <a:lnTo>
                    <a:pt x="156626" y="2152793"/>
                  </a:lnTo>
                  <a:lnTo>
                    <a:pt x="136000" y="2140547"/>
                  </a:lnTo>
                  <a:lnTo>
                    <a:pt x="127621" y="2112831"/>
                  </a:lnTo>
                  <a:lnTo>
                    <a:pt x="132777" y="2032263"/>
                  </a:lnTo>
                  <a:lnTo>
                    <a:pt x="90881" y="1960718"/>
                  </a:lnTo>
                  <a:lnTo>
                    <a:pt x="115374" y="1949116"/>
                  </a:lnTo>
                  <a:lnTo>
                    <a:pt x="141156" y="1940092"/>
                  </a:lnTo>
                  <a:lnTo>
                    <a:pt x="156626" y="1909154"/>
                  </a:lnTo>
                  <a:lnTo>
                    <a:pt x="165649" y="1876926"/>
                  </a:lnTo>
                  <a:lnTo>
                    <a:pt x="173384" y="1862746"/>
                  </a:lnTo>
                  <a:lnTo>
                    <a:pt x="183052" y="1851145"/>
                  </a:lnTo>
                  <a:lnTo>
                    <a:pt x="185630" y="1829874"/>
                  </a:lnTo>
                  <a:lnTo>
                    <a:pt x="184985" y="1813116"/>
                  </a:lnTo>
                  <a:lnTo>
                    <a:pt x="179185" y="1778955"/>
                  </a:lnTo>
                  <a:lnTo>
                    <a:pt x="204322" y="1757685"/>
                  </a:lnTo>
                  <a:lnTo>
                    <a:pt x="228815" y="1762197"/>
                  </a:lnTo>
                  <a:lnTo>
                    <a:pt x="250085" y="1763486"/>
                  </a:lnTo>
                  <a:lnTo>
                    <a:pt x="238483" y="1697742"/>
                  </a:lnTo>
                  <a:lnTo>
                    <a:pt x="215924" y="1680339"/>
                  </a:lnTo>
                  <a:lnTo>
                    <a:pt x="163715" y="1693230"/>
                  </a:lnTo>
                  <a:lnTo>
                    <a:pt x="143735" y="1683562"/>
                  </a:lnTo>
                  <a:lnTo>
                    <a:pt x="114730" y="1659713"/>
                  </a:lnTo>
                  <a:lnTo>
                    <a:pt x="90237" y="1651334"/>
                  </a:lnTo>
                  <a:lnTo>
                    <a:pt x="48986" y="1661003"/>
                  </a:lnTo>
                  <a:lnTo>
                    <a:pt x="43185" y="1601059"/>
                  </a:lnTo>
                  <a:lnTo>
                    <a:pt x="65744" y="1581078"/>
                  </a:lnTo>
                  <a:lnTo>
                    <a:pt x="80569" y="1552074"/>
                  </a:lnTo>
                  <a:lnTo>
                    <a:pt x="68967" y="1532093"/>
                  </a:lnTo>
                  <a:lnTo>
                    <a:pt x="62521" y="1510178"/>
                  </a:lnTo>
                  <a:lnTo>
                    <a:pt x="68967" y="1479884"/>
                  </a:lnTo>
                  <a:lnTo>
                    <a:pt x="72834" y="1410918"/>
                  </a:lnTo>
                  <a:lnTo>
                    <a:pt x="83147" y="1381913"/>
                  </a:lnTo>
                  <a:lnTo>
                    <a:pt x="101194" y="1363866"/>
                  </a:lnTo>
                  <a:lnTo>
                    <a:pt x="51564" y="1291031"/>
                  </a:lnTo>
                  <a:lnTo>
                    <a:pt x="11602" y="1283941"/>
                  </a:lnTo>
                  <a:lnTo>
                    <a:pt x="0" y="1254937"/>
                  </a:lnTo>
                  <a:lnTo>
                    <a:pt x="15469" y="1247847"/>
                  </a:lnTo>
                  <a:lnTo>
                    <a:pt x="30294" y="1245269"/>
                  </a:lnTo>
                  <a:lnTo>
                    <a:pt x="45118" y="1229155"/>
                  </a:lnTo>
                  <a:lnTo>
                    <a:pt x="67678" y="1198216"/>
                  </a:lnTo>
                  <a:lnTo>
                    <a:pt x="73479" y="1185325"/>
                  </a:lnTo>
                  <a:lnTo>
                    <a:pt x="72834" y="1173724"/>
                  </a:lnTo>
                  <a:lnTo>
                    <a:pt x="75412" y="1158254"/>
                  </a:lnTo>
                  <a:lnTo>
                    <a:pt x="106995" y="1136984"/>
                  </a:lnTo>
                  <a:lnTo>
                    <a:pt x="143090" y="1120226"/>
                  </a:lnTo>
                  <a:lnTo>
                    <a:pt x="165005" y="1086710"/>
                  </a:lnTo>
                  <a:lnTo>
                    <a:pt x="203677" y="1104112"/>
                  </a:lnTo>
                  <a:lnTo>
                    <a:pt x="276511" y="1115070"/>
                  </a:lnTo>
                  <a:lnTo>
                    <a:pt x="261687" y="1086710"/>
                  </a:lnTo>
                  <a:lnTo>
                    <a:pt x="241706" y="1061572"/>
                  </a:lnTo>
                  <a:lnTo>
                    <a:pt x="248796" y="1035146"/>
                  </a:lnTo>
                  <a:lnTo>
                    <a:pt x="261687" y="1007430"/>
                  </a:lnTo>
                  <a:lnTo>
                    <a:pt x="273933" y="986804"/>
                  </a:lnTo>
                  <a:lnTo>
                    <a:pt x="290047" y="997117"/>
                  </a:lnTo>
                  <a:lnTo>
                    <a:pt x="310672" y="995828"/>
                  </a:lnTo>
                  <a:lnTo>
                    <a:pt x="327431" y="973269"/>
                  </a:lnTo>
                  <a:lnTo>
                    <a:pt x="344834" y="961667"/>
                  </a:lnTo>
                  <a:lnTo>
                    <a:pt x="360948" y="972624"/>
                  </a:lnTo>
                  <a:lnTo>
                    <a:pt x="392530" y="983582"/>
                  </a:lnTo>
                  <a:lnTo>
                    <a:pt x="422180" y="986160"/>
                  </a:lnTo>
                  <a:lnTo>
                    <a:pt x="429270" y="964890"/>
                  </a:lnTo>
                  <a:lnTo>
                    <a:pt x="434426" y="944909"/>
                  </a:lnTo>
                  <a:lnTo>
                    <a:pt x="444739" y="928150"/>
                  </a:lnTo>
                  <a:lnTo>
                    <a:pt x="458274" y="915259"/>
                  </a:lnTo>
                  <a:lnTo>
                    <a:pt x="471165" y="930084"/>
                  </a:lnTo>
                  <a:lnTo>
                    <a:pt x="488568" y="942331"/>
                  </a:lnTo>
                  <a:lnTo>
                    <a:pt x="512417" y="962956"/>
                  </a:lnTo>
                  <a:lnTo>
                    <a:pt x="527886" y="993894"/>
                  </a:lnTo>
                  <a:lnTo>
                    <a:pt x="563981" y="1005496"/>
                  </a:lnTo>
                  <a:lnTo>
                    <a:pt x="649705" y="970046"/>
                  </a:lnTo>
                  <a:lnTo>
                    <a:pt x="664530" y="919771"/>
                  </a:lnTo>
                  <a:lnTo>
                    <a:pt x="650995" y="907525"/>
                  </a:lnTo>
                  <a:lnTo>
                    <a:pt x="643904" y="894634"/>
                  </a:lnTo>
                  <a:lnTo>
                    <a:pt x="656795" y="870786"/>
                  </a:lnTo>
                  <a:lnTo>
                    <a:pt x="667753" y="846937"/>
                  </a:lnTo>
                  <a:lnTo>
                    <a:pt x="689668" y="814710"/>
                  </a:lnTo>
                  <a:lnTo>
                    <a:pt x="721250" y="792151"/>
                  </a:lnTo>
                  <a:lnTo>
                    <a:pt x="730274" y="776037"/>
                  </a:lnTo>
                  <a:lnTo>
                    <a:pt x="743165" y="765724"/>
                  </a:lnTo>
                  <a:lnTo>
                    <a:pt x="763791" y="758634"/>
                  </a:lnTo>
                  <a:lnTo>
                    <a:pt x="781193" y="742520"/>
                  </a:lnTo>
                  <a:lnTo>
                    <a:pt x="806975" y="720606"/>
                  </a:lnTo>
                  <a:lnTo>
                    <a:pt x="830824" y="695468"/>
                  </a:lnTo>
                  <a:lnTo>
                    <a:pt x="840492" y="689667"/>
                  </a:lnTo>
                  <a:lnTo>
                    <a:pt x="852738" y="694179"/>
                  </a:lnTo>
                  <a:lnTo>
                    <a:pt x="866274" y="685800"/>
                  </a:lnTo>
                  <a:lnTo>
                    <a:pt x="878520" y="671620"/>
                  </a:lnTo>
                  <a:lnTo>
                    <a:pt x="904947" y="685800"/>
                  </a:lnTo>
                  <a:lnTo>
                    <a:pt x="930084" y="696113"/>
                  </a:lnTo>
                  <a:lnTo>
                    <a:pt x="960378" y="703203"/>
                  </a:lnTo>
                  <a:lnTo>
                    <a:pt x="986804" y="705136"/>
                  </a:lnTo>
                  <a:lnTo>
                    <a:pt x="992606" y="678066"/>
                  </a:lnTo>
                  <a:lnTo>
                    <a:pt x="995828" y="649061"/>
                  </a:lnTo>
                  <a:lnTo>
                    <a:pt x="989383" y="617478"/>
                  </a:lnTo>
                  <a:lnTo>
                    <a:pt x="1007430" y="594919"/>
                  </a:lnTo>
                  <a:lnTo>
                    <a:pt x="1035146" y="581383"/>
                  </a:lnTo>
                  <a:lnTo>
                    <a:pt x="1063506" y="583961"/>
                  </a:lnTo>
                  <a:lnTo>
                    <a:pt x="1077686" y="609099"/>
                  </a:lnTo>
                  <a:lnTo>
                    <a:pt x="1097022" y="613611"/>
                  </a:lnTo>
                  <a:lnTo>
                    <a:pt x="1115070" y="622634"/>
                  </a:lnTo>
                  <a:lnTo>
                    <a:pt x="1112492" y="644549"/>
                  </a:lnTo>
                  <a:lnTo>
                    <a:pt x="1115070" y="667108"/>
                  </a:lnTo>
                  <a:lnTo>
                    <a:pt x="1145363" y="654862"/>
                  </a:lnTo>
                  <a:lnTo>
                    <a:pt x="1174368" y="632303"/>
                  </a:lnTo>
                  <a:lnTo>
                    <a:pt x="1186615" y="637459"/>
                  </a:lnTo>
                  <a:lnTo>
                    <a:pt x="1195638" y="649061"/>
                  </a:lnTo>
                  <a:lnTo>
                    <a:pt x="1206595" y="650350"/>
                  </a:lnTo>
                  <a:lnTo>
                    <a:pt x="1220131" y="645193"/>
                  </a:lnTo>
                  <a:lnTo>
                    <a:pt x="1260093" y="651639"/>
                  </a:lnTo>
                  <a:lnTo>
                    <a:pt x="1297477" y="669042"/>
                  </a:lnTo>
                  <a:lnTo>
                    <a:pt x="1324548" y="661952"/>
                  </a:lnTo>
                  <a:lnTo>
                    <a:pt x="1352264" y="647772"/>
                  </a:lnTo>
                  <a:lnTo>
                    <a:pt x="1387069" y="655506"/>
                  </a:lnTo>
                  <a:lnTo>
                    <a:pt x="1418652" y="674843"/>
                  </a:lnTo>
                  <a:lnTo>
                    <a:pt x="1428965" y="704492"/>
                  </a:lnTo>
                  <a:lnTo>
                    <a:pt x="1404472" y="722539"/>
                  </a:lnTo>
                  <a:lnTo>
                    <a:pt x="1374823" y="710937"/>
                  </a:lnTo>
                  <a:lnTo>
                    <a:pt x="1355487" y="718027"/>
                  </a:lnTo>
                  <a:lnTo>
                    <a:pt x="1338084" y="730918"/>
                  </a:lnTo>
                  <a:lnTo>
                    <a:pt x="1330994" y="762501"/>
                  </a:lnTo>
                  <a:lnTo>
                    <a:pt x="1335505" y="804397"/>
                  </a:lnTo>
                  <a:lnTo>
                    <a:pt x="1356776" y="835980"/>
                  </a:lnTo>
                  <a:lnTo>
                    <a:pt x="1390292" y="852094"/>
                  </a:lnTo>
                  <a:lnTo>
                    <a:pt x="1397382" y="879165"/>
                  </a:lnTo>
                  <a:lnTo>
                    <a:pt x="1407050" y="902368"/>
                  </a:lnTo>
                  <a:lnTo>
                    <a:pt x="1430899" y="912681"/>
                  </a:lnTo>
                  <a:lnTo>
                    <a:pt x="1452813" y="924928"/>
                  </a:lnTo>
                  <a:lnTo>
                    <a:pt x="1527581" y="930729"/>
                  </a:lnTo>
                  <a:lnTo>
                    <a:pt x="1523069" y="959733"/>
                  </a:lnTo>
                  <a:lnTo>
                    <a:pt x="1532093" y="968113"/>
                  </a:lnTo>
                  <a:lnTo>
                    <a:pt x="1539827" y="977781"/>
                  </a:lnTo>
                  <a:lnTo>
                    <a:pt x="1528870" y="1009364"/>
                  </a:lnTo>
                  <a:lnTo>
                    <a:pt x="1515335" y="1043525"/>
                  </a:lnTo>
                  <a:lnTo>
                    <a:pt x="1517913" y="1078975"/>
                  </a:lnTo>
                  <a:lnTo>
                    <a:pt x="1526936" y="1110558"/>
                  </a:lnTo>
                  <a:lnTo>
                    <a:pt x="1530159" y="1138918"/>
                  </a:lnTo>
                  <a:lnTo>
                    <a:pt x="1519202" y="1169212"/>
                  </a:lnTo>
                  <a:lnTo>
                    <a:pt x="1589458" y="1195638"/>
                  </a:lnTo>
                  <a:lnTo>
                    <a:pt x="1622330" y="1180814"/>
                  </a:lnTo>
                  <a:lnTo>
                    <a:pt x="1656491" y="1188548"/>
                  </a:lnTo>
                  <a:lnTo>
                    <a:pt x="1666804" y="1189193"/>
                  </a:lnTo>
                  <a:close/>
                  <a:moveTo>
                    <a:pt x="987449" y="2144414"/>
                  </a:moveTo>
                  <a:lnTo>
                    <a:pt x="993250" y="2124433"/>
                  </a:lnTo>
                  <a:lnTo>
                    <a:pt x="992606" y="2103163"/>
                  </a:lnTo>
                  <a:lnTo>
                    <a:pt x="990672" y="2083182"/>
                  </a:lnTo>
                  <a:lnTo>
                    <a:pt x="979715" y="2074158"/>
                  </a:lnTo>
                  <a:lnTo>
                    <a:pt x="971335" y="2061267"/>
                  </a:lnTo>
                  <a:lnTo>
                    <a:pt x="970691" y="2029685"/>
                  </a:lnTo>
                  <a:lnTo>
                    <a:pt x="975847" y="2021305"/>
                  </a:lnTo>
                  <a:lnTo>
                    <a:pt x="976492" y="2010993"/>
                  </a:lnTo>
                  <a:lnTo>
                    <a:pt x="963601" y="1988433"/>
                  </a:lnTo>
                  <a:lnTo>
                    <a:pt x="922350" y="1958784"/>
                  </a:lnTo>
                  <a:lnTo>
                    <a:pt x="868852" y="1962007"/>
                  </a:lnTo>
                  <a:lnTo>
                    <a:pt x="803752" y="1971030"/>
                  </a:lnTo>
                  <a:lnTo>
                    <a:pt x="756056" y="2010993"/>
                  </a:lnTo>
                  <a:lnTo>
                    <a:pt x="762501" y="2068358"/>
                  </a:lnTo>
                  <a:lnTo>
                    <a:pt x="744454" y="2087694"/>
                  </a:lnTo>
                  <a:lnTo>
                    <a:pt x="733497" y="2112187"/>
                  </a:lnTo>
                  <a:lnTo>
                    <a:pt x="743165" y="2114120"/>
                  </a:lnTo>
                  <a:lnTo>
                    <a:pt x="752188" y="2117343"/>
                  </a:lnTo>
                  <a:lnTo>
                    <a:pt x="750255" y="2129590"/>
                  </a:lnTo>
                  <a:lnTo>
                    <a:pt x="746388" y="2141836"/>
                  </a:lnTo>
                  <a:lnTo>
                    <a:pt x="729629" y="2144414"/>
                  </a:lnTo>
                  <a:lnTo>
                    <a:pt x="714160" y="2144414"/>
                  </a:lnTo>
                  <a:lnTo>
                    <a:pt x="700625" y="2164395"/>
                  </a:lnTo>
                  <a:lnTo>
                    <a:pt x="706426" y="2187599"/>
                  </a:lnTo>
                  <a:lnTo>
                    <a:pt x="722539" y="2193400"/>
                  </a:lnTo>
                  <a:lnTo>
                    <a:pt x="737364" y="2208224"/>
                  </a:lnTo>
                  <a:lnTo>
                    <a:pt x="748966" y="2231428"/>
                  </a:lnTo>
                  <a:lnTo>
                    <a:pt x="767013" y="2246253"/>
                  </a:lnTo>
                  <a:lnTo>
                    <a:pt x="779904" y="2254632"/>
                  </a:lnTo>
                  <a:lnTo>
                    <a:pt x="788928" y="2262367"/>
                  </a:lnTo>
                  <a:lnTo>
                    <a:pt x="797307" y="2255921"/>
                  </a:lnTo>
                  <a:lnTo>
                    <a:pt x="811487" y="2230139"/>
                  </a:lnTo>
                  <a:lnTo>
                    <a:pt x="826312" y="2218537"/>
                  </a:lnTo>
                  <a:lnTo>
                    <a:pt x="859184" y="2221760"/>
                  </a:lnTo>
                  <a:lnTo>
                    <a:pt x="917838" y="2237229"/>
                  </a:lnTo>
                  <a:lnTo>
                    <a:pt x="941042" y="2223694"/>
                  </a:lnTo>
                  <a:lnTo>
                    <a:pt x="943620" y="2211447"/>
                  </a:lnTo>
                  <a:lnTo>
                    <a:pt x="943620" y="2203713"/>
                  </a:lnTo>
                  <a:lnTo>
                    <a:pt x="953288" y="2178575"/>
                  </a:lnTo>
                  <a:lnTo>
                    <a:pt x="954577" y="2167618"/>
                  </a:lnTo>
                  <a:lnTo>
                    <a:pt x="954577" y="2159239"/>
                  </a:lnTo>
                  <a:lnTo>
                    <a:pt x="964245" y="2158594"/>
                  </a:lnTo>
                  <a:lnTo>
                    <a:pt x="971335" y="2161172"/>
                  </a:lnTo>
                  <a:lnTo>
                    <a:pt x="987449" y="2144414"/>
                  </a:lnTo>
                  <a:close/>
                  <a:moveTo>
                    <a:pt x="3169892" y="106351"/>
                  </a:moveTo>
                  <a:lnTo>
                    <a:pt x="3150555" y="116663"/>
                  </a:lnTo>
                  <a:lnTo>
                    <a:pt x="3124773" y="111507"/>
                  </a:lnTo>
                  <a:lnTo>
                    <a:pt x="3099636" y="96038"/>
                  </a:lnTo>
                  <a:lnTo>
                    <a:pt x="3082878" y="76057"/>
                  </a:lnTo>
                  <a:lnTo>
                    <a:pt x="3077077" y="49630"/>
                  </a:lnTo>
                  <a:lnTo>
                    <a:pt x="3086100" y="30294"/>
                  </a:lnTo>
                  <a:lnTo>
                    <a:pt x="3104148" y="18047"/>
                  </a:lnTo>
                  <a:lnTo>
                    <a:pt x="3140242" y="11602"/>
                  </a:lnTo>
                  <a:lnTo>
                    <a:pt x="3164735" y="2578"/>
                  </a:lnTo>
                  <a:lnTo>
                    <a:pt x="3176982" y="0"/>
                  </a:lnTo>
                  <a:lnTo>
                    <a:pt x="3194385" y="13536"/>
                  </a:lnTo>
                  <a:lnTo>
                    <a:pt x="3193095" y="45763"/>
                  </a:lnTo>
                  <a:lnTo>
                    <a:pt x="3182138" y="82502"/>
                  </a:lnTo>
                  <a:lnTo>
                    <a:pt x="3169892" y="106351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E05A7A7B-72A3-4A98-A16C-A56101B440DC}"/>
                </a:ext>
              </a:extLst>
            </p:cNvPr>
            <p:cNvSpPr/>
            <p:nvPr/>
          </p:nvSpPr>
          <p:spPr>
            <a:xfrm>
              <a:off x="7914314" y="6243206"/>
              <a:ext cx="569177" cy="314186"/>
            </a:xfrm>
            <a:custGeom>
              <a:avLst/>
              <a:gdLst>
                <a:gd name="connsiteX0" fmla="*/ 675487 w 805686"/>
                <a:gd name="connsiteY0" fmla="*/ 5801 h 444738"/>
                <a:gd name="connsiteX1" fmla="*/ 687089 w 805686"/>
                <a:gd name="connsiteY1" fmla="*/ 23848 h 444738"/>
                <a:gd name="connsiteX2" fmla="*/ 702558 w 805686"/>
                <a:gd name="connsiteY2" fmla="*/ 35450 h 444738"/>
                <a:gd name="connsiteX3" fmla="*/ 751544 w 805686"/>
                <a:gd name="connsiteY3" fmla="*/ 55431 h 444738"/>
                <a:gd name="connsiteX4" fmla="*/ 766369 w 805686"/>
                <a:gd name="connsiteY4" fmla="*/ 70256 h 444738"/>
                <a:gd name="connsiteX5" fmla="*/ 776681 w 805686"/>
                <a:gd name="connsiteY5" fmla="*/ 106995 h 444738"/>
                <a:gd name="connsiteX6" fmla="*/ 786350 w 805686"/>
                <a:gd name="connsiteY6" fmla="*/ 121175 h 444738"/>
                <a:gd name="connsiteX7" fmla="*/ 797952 w 805686"/>
                <a:gd name="connsiteY7" fmla="*/ 110218 h 444738"/>
                <a:gd name="connsiteX8" fmla="*/ 800530 w 805686"/>
                <a:gd name="connsiteY8" fmla="*/ 105061 h 444738"/>
                <a:gd name="connsiteX9" fmla="*/ 808264 w 805686"/>
                <a:gd name="connsiteY9" fmla="*/ 121175 h 444738"/>
                <a:gd name="connsiteX10" fmla="*/ 803108 w 805686"/>
                <a:gd name="connsiteY10" fmla="*/ 126331 h 444738"/>
                <a:gd name="connsiteX11" fmla="*/ 793440 w 805686"/>
                <a:gd name="connsiteY11" fmla="*/ 129554 h 444738"/>
                <a:gd name="connsiteX12" fmla="*/ 786350 w 805686"/>
                <a:gd name="connsiteY12" fmla="*/ 137934 h 444738"/>
                <a:gd name="connsiteX13" fmla="*/ 786994 w 805686"/>
                <a:gd name="connsiteY13" fmla="*/ 145024 h 444738"/>
                <a:gd name="connsiteX14" fmla="*/ 793440 w 805686"/>
                <a:gd name="connsiteY14" fmla="*/ 156625 h 444738"/>
                <a:gd name="connsiteX15" fmla="*/ 793440 w 805686"/>
                <a:gd name="connsiteY15" fmla="*/ 163071 h 444738"/>
                <a:gd name="connsiteX16" fmla="*/ 790217 w 805686"/>
                <a:gd name="connsiteY16" fmla="*/ 169516 h 444738"/>
                <a:gd name="connsiteX17" fmla="*/ 779260 w 805686"/>
                <a:gd name="connsiteY17" fmla="*/ 184341 h 444738"/>
                <a:gd name="connsiteX18" fmla="*/ 761212 w 805686"/>
                <a:gd name="connsiteY18" fmla="*/ 206256 h 444738"/>
                <a:gd name="connsiteX19" fmla="*/ 726407 w 805686"/>
                <a:gd name="connsiteY19" fmla="*/ 233972 h 444738"/>
                <a:gd name="connsiteX20" fmla="*/ 715449 w 805686"/>
                <a:gd name="connsiteY20" fmla="*/ 256531 h 444738"/>
                <a:gd name="connsiteX21" fmla="*/ 700625 w 805686"/>
                <a:gd name="connsiteY21" fmla="*/ 283602 h 444738"/>
                <a:gd name="connsiteX22" fmla="*/ 699336 w 805686"/>
                <a:gd name="connsiteY22" fmla="*/ 294559 h 444738"/>
                <a:gd name="connsiteX23" fmla="*/ 692890 w 805686"/>
                <a:gd name="connsiteY23" fmla="*/ 310672 h 444738"/>
                <a:gd name="connsiteX24" fmla="*/ 667753 w 805686"/>
                <a:gd name="connsiteY24" fmla="*/ 313251 h 444738"/>
                <a:gd name="connsiteX25" fmla="*/ 658084 w 805686"/>
                <a:gd name="connsiteY25" fmla="*/ 318407 h 444738"/>
                <a:gd name="connsiteX26" fmla="*/ 631013 w 805686"/>
                <a:gd name="connsiteY26" fmla="*/ 316473 h 444738"/>
                <a:gd name="connsiteX27" fmla="*/ 592340 w 805686"/>
                <a:gd name="connsiteY27" fmla="*/ 347412 h 444738"/>
                <a:gd name="connsiteX28" fmla="*/ 489213 w 805686"/>
                <a:gd name="connsiteY28" fmla="*/ 366104 h 444738"/>
                <a:gd name="connsiteX29" fmla="*/ 454407 w 805686"/>
                <a:gd name="connsiteY29" fmla="*/ 395753 h 444738"/>
                <a:gd name="connsiteX30" fmla="*/ 412511 w 805686"/>
                <a:gd name="connsiteY30" fmla="*/ 404777 h 444738"/>
                <a:gd name="connsiteX31" fmla="*/ 366748 w 805686"/>
                <a:gd name="connsiteY31" fmla="*/ 400265 h 444738"/>
                <a:gd name="connsiteX32" fmla="*/ 315184 w 805686"/>
                <a:gd name="connsiteY32" fmla="*/ 409933 h 444738"/>
                <a:gd name="connsiteX33" fmla="*/ 272644 w 805686"/>
                <a:gd name="connsiteY33" fmla="*/ 397042 h 444738"/>
                <a:gd name="connsiteX34" fmla="*/ 175317 w 805686"/>
                <a:gd name="connsiteY34" fmla="*/ 398332 h 444738"/>
                <a:gd name="connsiteX35" fmla="*/ 145024 w 805686"/>
                <a:gd name="connsiteY35" fmla="*/ 412511 h 444738"/>
                <a:gd name="connsiteX36" fmla="*/ 127621 w 805686"/>
                <a:gd name="connsiteY36" fmla="*/ 444739 h 444738"/>
                <a:gd name="connsiteX37" fmla="*/ 110862 w 805686"/>
                <a:gd name="connsiteY37" fmla="*/ 447961 h 444738"/>
                <a:gd name="connsiteX38" fmla="*/ 94749 w 805686"/>
                <a:gd name="connsiteY38" fmla="*/ 440227 h 444738"/>
                <a:gd name="connsiteX39" fmla="*/ 71545 w 805686"/>
                <a:gd name="connsiteY39" fmla="*/ 402199 h 444738"/>
                <a:gd name="connsiteX40" fmla="*/ 40607 w 805686"/>
                <a:gd name="connsiteY40" fmla="*/ 391886 h 444738"/>
                <a:gd name="connsiteX41" fmla="*/ 10313 w 805686"/>
                <a:gd name="connsiteY41" fmla="*/ 360303 h 444738"/>
                <a:gd name="connsiteX42" fmla="*/ 0 w 805686"/>
                <a:gd name="connsiteY42" fmla="*/ 322274 h 444738"/>
                <a:gd name="connsiteX43" fmla="*/ 18047 w 805686"/>
                <a:gd name="connsiteY43" fmla="*/ 271999 h 444738"/>
                <a:gd name="connsiteX44" fmla="*/ 35450 w 805686"/>
                <a:gd name="connsiteY44" fmla="*/ 241706 h 444738"/>
                <a:gd name="connsiteX45" fmla="*/ 45763 w 805686"/>
                <a:gd name="connsiteY45" fmla="*/ 230749 h 444738"/>
                <a:gd name="connsiteX46" fmla="*/ 81213 w 805686"/>
                <a:gd name="connsiteY46" fmla="*/ 209478 h 444738"/>
                <a:gd name="connsiteX47" fmla="*/ 111507 w 805686"/>
                <a:gd name="connsiteY47" fmla="*/ 156625 h 444738"/>
                <a:gd name="connsiteX48" fmla="*/ 139223 w 805686"/>
                <a:gd name="connsiteY48" fmla="*/ 149535 h 444738"/>
                <a:gd name="connsiteX49" fmla="*/ 152114 w 805686"/>
                <a:gd name="connsiteY49" fmla="*/ 121820 h 444738"/>
                <a:gd name="connsiteX50" fmla="*/ 199810 w 805686"/>
                <a:gd name="connsiteY50" fmla="*/ 105061 h 444738"/>
                <a:gd name="connsiteX51" fmla="*/ 304227 w 805686"/>
                <a:gd name="connsiteY51" fmla="*/ 75412 h 444738"/>
                <a:gd name="connsiteX52" fmla="*/ 330009 w 805686"/>
                <a:gd name="connsiteY52" fmla="*/ 52853 h 444738"/>
                <a:gd name="connsiteX53" fmla="*/ 429270 w 805686"/>
                <a:gd name="connsiteY53" fmla="*/ 42540 h 444738"/>
                <a:gd name="connsiteX54" fmla="*/ 496947 w 805686"/>
                <a:gd name="connsiteY54" fmla="*/ 12891 h 444738"/>
                <a:gd name="connsiteX55" fmla="*/ 513706 w 805686"/>
                <a:gd name="connsiteY55" fmla="*/ 17403 h 444738"/>
                <a:gd name="connsiteX56" fmla="*/ 595563 w 805686"/>
                <a:gd name="connsiteY56" fmla="*/ 4512 h 444738"/>
                <a:gd name="connsiteX57" fmla="*/ 643904 w 805686"/>
                <a:gd name="connsiteY57" fmla="*/ 0 h 444738"/>
                <a:gd name="connsiteX58" fmla="*/ 675487 w 805686"/>
                <a:gd name="connsiteY58" fmla="*/ 5801 h 44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805686" h="444738">
                  <a:moveTo>
                    <a:pt x="675487" y="5801"/>
                  </a:moveTo>
                  <a:lnTo>
                    <a:pt x="687089" y="23848"/>
                  </a:lnTo>
                  <a:lnTo>
                    <a:pt x="702558" y="35450"/>
                  </a:lnTo>
                  <a:lnTo>
                    <a:pt x="751544" y="55431"/>
                  </a:lnTo>
                  <a:lnTo>
                    <a:pt x="766369" y="70256"/>
                  </a:lnTo>
                  <a:lnTo>
                    <a:pt x="776681" y="106995"/>
                  </a:lnTo>
                  <a:lnTo>
                    <a:pt x="786350" y="121175"/>
                  </a:lnTo>
                  <a:lnTo>
                    <a:pt x="797952" y="110218"/>
                  </a:lnTo>
                  <a:lnTo>
                    <a:pt x="800530" y="105061"/>
                  </a:lnTo>
                  <a:lnTo>
                    <a:pt x="808264" y="121175"/>
                  </a:lnTo>
                  <a:lnTo>
                    <a:pt x="803108" y="126331"/>
                  </a:lnTo>
                  <a:lnTo>
                    <a:pt x="793440" y="129554"/>
                  </a:lnTo>
                  <a:lnTo>
                    <a:pt x="786350" y="137934"/>
                  </a:lnTo>
                  <a:lnTo>
                    <a:pt x="786994" y="145024"/>
                  </a:lnTo>
                  <a:lnTo>
                    <a:pt x="793440" y="156625"/>
                  </a:lnTo>
                  <a:lnTo>
                    <a:pt x="793440" y="163071"/>
                  </a:lnTo>
                  <a:lnTo>
                    <a:pt x="790217" y="169516"/>
                  </a:lnTo>
                  <a:lnTo>
                    <a:pt x="779260" y="184341"/>
                  </a:lnTo>
                  <a:lnTo>
                    <a:pt x="761212" y="206256"/>
                  </a:lnTo>
                  <a:lnTo>
                    <a:pt x="726407" y="233972"/>
                  </a:lnTo>
                  <a:lnTo>
                    <a:pt x="715449" y="256531"/>
                  </a:lnTo>
                  <a:lnTo>
                    <a:pt x="700625" y="283602"/>
                  </a:lnTo>
                  <a:lnTo>
                    <a:pt x="699336" y="294559"/>
                  </a:lnTo>
                  <a:lnTo>
                    <a:pt x="692890" y="310672"/>
                  </a:lnTo>
                  <a:lnTo>
                    <a:pt x="667753" y="313251"/>
                  </a:lnTo>
                  <a:lnTo>
                    <a:pt x="658084" y="318407"/>
                  </a:lnTo>
                  <a:lnTo>
                    <a:pt x="631013" y="316473"/>
                  </a:lnTo>
                  <a:lnTo>
                    <a:pt x="592340" y="347412"/>
                  </a:lnTo>
                  <a:lnTo>
                    <a:pt x="489213" y="366104"/>
                  </a:lnTo>
                  <a:lnTo>
                    <a:pt x="454407" y="395753"/>
                  </a:lnTo>
                  <a:lnTo>
                    <a:pt x="412511" y="404777"/>
                  </a:lnTo>
                  <a:lnTo>
                    <a:pt x="366748" y="400265"/>
                  </a:lnTo>
                  <a:lnTo>
                    <a:pt x="315184" y="409933"/>
                  </a:lnTo>
                  <a:lnTo>
                    <a:pt x="272644" y="397042"/>
                  </a:lnTo>
                  <a:lnTo>
                    <a:pt x="175317" y="398332"/>
                  </a:lnTo>
                  <a:lnTo>
                    <a:pt x="145024" y="412511"/>
                  </a:lnTo>
                  <a:lnTo>
                    <a:pt x="127621" y="444739"/>
                  </a:lnTo>
                  <a:lnTo>
                    <a:pt x="110862" y="447961"/>
                  </a:lnTo>
                  <a:lnTo>
                    <a:pt x="94749" y="440227"/>
                  </a:lnTo>
                  <a:lnTo>
                    <a:pt x="71545" y="402199"/>
                  </a:lnTo>
                  <a:lnTo>
                    <a:pt x="40607" y="391886"/>
                  </a:lnTo>
                  <a:lnTo>
                    <a:pt x="10313" y="360303"/>
                  </a:lnTo>
                  <a:lnTo>
                    <a:pt x="0" y="322274"/>
                  </a:lnTo>
                  <a:lnTo>
                    <a:pt x="18047" y="271999"/>
                  </a:lnTo>
                  <a:lnTo>
                    <a:pt x="35450" y="241706"/>
                  </a:lnTo>
                  <a:lnTo>
                    <a:pt x="45763" y="230749"/>
                  </a:lnTo>
                  <a:lnTo>
                    <a:pt x="81213" y="209478"/>
                  </a:lnTo>
                  <a:lnTo>
                    <a:pt x="111507" y="156625"/>
                  </a:lnTo>
                  <a:lnTo>
                    <a:pt x="139223" y="149535"/>
                  </a:lnTo>
                  <a:lnTo>
                    <a:pt x="152114" y="121820"/>
                  </a:lnTo>
                  <a:lnTo>
                    <a:pt x="199810" y="105061"/>
                  </a:lnTo>
                  <a:lnTo>
                    <a:pt x="304227" y="75412"/>
                  </a:lnTo>
                  <a:lnTo>
                    <a:pt x="330009" y="52853"/>
                  </a:lnTo>
                  <a:lnTo>
                    <a:pt x="429270" y="42540"/>
                  </a:lnTo>
                  <a:lnTo>
                    <a:pt x="496947" y="12891"/>
                  </a:lnTo>
                  <a:lnTo>
                    <a:pt x="513706" y="17403"/>
                  </a:lnTo>
                  <a:lnTo>
                    <a:pt x="595563" y="4512"/>
                  </a:lnTo>
                  <a:lnTo>
                    <a:pt x="643904" y="0"/>
                  </a:lnTo>
                  <a:lnTo>
                    <a:pt x="675487" y="5801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132F6ADD-89F9-4DE3-8DE4-AFD7C0F5FE49}"/>
                </a:ext>
              </a:extLst>
            </p:cNvPr>
            <p:cNvSpPr/>
            <p:nvPr/>
          </p:nvSpPr>
          <p:spPr>
            <a:xfrm>
              <a:off x="8561809" y="3484749"/>
              <a:ext cx="214010" cy="223117"/>
            </a:xfrm>
            <a:custGeom>
              <a:avLst/>
              <a:gdLst>
                <a:gd name="connsiteX0" fmla="*/ 190142 w 302937"/>
                <a:gd name="connsiteY0" fmla="*/ 58009 h 315828"/>
                <a:gd name="connsiteX1" fmla="*/ 170161 w 302937"/>
                <a:gd name="connsiteY1" fmla="*/ 101194 h 315828"/>
                <a:gd name="connsiteX2" fmla="*/ 172094 w 302937"/>
                <a:gd name="connsiteY2" fmla="*/ 122464 h 315828"/>
                <a:gd name="connsiteX3" fmla="*/ 159203 w 302937"/>
                <a:gd name="connsiteY3" fmla="*/ 159203 h 315828"/>
                <a:gd name="connsiteX4" fmla="*/ 154692 w 302937"/>
                <a:gd name="connsiteY4" fmla="*/ 198521 h 315828"/>
                <a:gd name="connsiteX5" fmla="*/ 230104 w 302937"/>
                <a:gd name="connsiteY5" fmla="*/ 183052 h 315828"/>
                <a:gd name="connsiteX6" fmla="*/ 307450 w 302937"/>
                <a:gd name="connsiteY6" fmla="*/ 188208 h 315828"/>
                <a:gd name="connsiteX7" fmla="*/ 306805 w 302937"/>
                <a:gd name="connsiteY7" fmla="*/ 201744 h 315828"/>
                <a:gd name="connsiteX8" fmla="*/ 301649 w 302937"/>
                <a:gd name="connsiteY8" fmla="*/ 213990 h 315828"/>
                <a:gd name="connsiteX9" fmla="*/ 299715 w 302937"/>
                <a:gd name="connsiteY9" fmla="*/ 223658 h 315828"/>
                <a:gd name="connsiteX10" fmla="*/ 302938 w 302937"/>
                <a:gd name="connsiteY10" fmla="*/ 231393 h 315828"/>
                <a:gd name="connsiteX11" fmla="*/ 304872 w 302937"/>
                <a:gd name="connsiteY11" fmla="*/ 244284 h 315828"/>
                <a:gd name="connsiteX12" fmla="*/ 302938 w 302937"/>
                <a:gd name="connsiteY12" fmla="*/ 257820 h 315828"/>
                <a:gd name="connsiteX13" fmla="*/ 298426 w 302937"/>
                <a:gd name="connsiteY13" fmla="*/ 270066 h 315828"/>
                <a:gd name="connsiteX14" fmla="*/ 275222 w 302937"/>
                <a:gd name="connsiteY14" fmla="*/ 268132 h 315828"/>
                <a:gd name="connsiteX15" fmla="*/ 162426 w 302937"/>
                <a:gd name="connsiteY15" fmla="*/ 299071 h 315828"/>
                <a:gd name="connsiteX16" fmla="*/ 92815 w 302937"/>
                <a:gd name="connsiteY16" fmla="*/ 318407 h 315828"/>
                <a:gd name="connsiteX17" fmla="*/ 0 w 302937"/>
                <a:gd name="connsiteY17" fmla="*/ 299715 h 315828"/>
                <a:gd name="connsiteX18" fmla="*/ 9024 w 302937"/>
                <a:gd name="connsiteY18" fmla="*/ 273289 h 315828"/>
                <a:gd name="connsiteX19" fmla="*/ 24493 w 302937"/>
                <a:gd name="connsiteY19" fmla="*/ 258464 h 315828"/>
                <a:gd name="connsiteX20" fmla="*/ 21270 w 302937"/>
                <a:gd name="connsiteY20" fmla="*/ 65744 h 315828"/>
                <a:gd name="connsiteX21" fmla="*/ 45118 w 302937"/>
                <a:gd name="connsiteY21" fmla="*/ 0 h 315828"/>
                <a:gd name="connsiteX22" fmla="*/ 190142 w 302937"/>
                <a:gd name="connsiteY22" fmla="*/ 58009 h 3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2937" h="315828">
                  <a:moveTo>
                    <a:pt x="190142" y="58009"/>
                  </a:moveTo>
                  <a:lnTo>
                    <a:pt x="170161" y="101194"/>
                  </a:lnTo>
                  <a:lnTo>
                    <a:pt x="172094" y="122464"/>
                  </a:lnTo>
                  <a:lnTo>
                    <a:pt x="159203" y="159203"/>
                  </a:lnTo>
                  <a:lnTo>
                    <a:pt x="154692" y="198521"/>
                  </a:lnTo>
                  <a:lnTo>
                    <a:pt x="230104" y="183052"/>
                  </a:lnTo>
                  <a:lnTo>
                    <a:pt x="307450" y="188208"/>
                  </a:lnTo>
                  <a:lnTo>
                    <a:pt x="306805" y="201744"/>
                  </a:lnTo>
                  <a:lnTo>
                    <a:pt x="301649" y="213990"/>
                  </a:lnTo>
                  <a:lnTo>
                    <a:pt x="299715" y="223658"/>
                  </a:lnTo>
                  <a:lnTo>
                    <a:pt x="302938" y="231393"/>
                  </a:lnTo>
                  <a:lnTo>
                    <a:pt x="304872" y="244284"/>
                  </a:lnTo>
                  <a:lnTo>
                    <a:pt x="302938" y="257820"/>
                  </a:lnTo>
                  <a:lnTo>
                    <a:pt x="298426" y="270066"/>
                  </a:lnTo>
                  <a:lnTo>
                    <a:pt x="275222" y="268132"/>
                  </a:lnTo>
                  <a:lnTo>
                    <a:pt x="162426" y="299071"/>
                  </a:lnTo>
                  <a:lnTo>
                    <a:pt x="92815" y="318407"/>
                  </a:lnTo>
                  <a:lnTo>
                    <a:pt x="0" y="299715"/>
                  </a:lnTo>
                  <a:lnTo>
                    <a:pt x="9024" y="273289"/>
                  </a:lnTo>
                  <a:lnTo>
                    <a:pt x="24493" y="258464"/>
                  </a:lnTo>
                  <a:lnTo>
                    <a:pt x="21270" y="65744"/>
                  </a:lnTo>
                  <a:lnTo>
                    <a:pt x="45118" y="0"/>
                  </a:lnTo>
                  <a:lnTo>
                    <a:pt x="190142" y="58009"/>
                  </a:ln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1D466828-C092-4EE5-96D7-2DE47EAA023D}"/>
                </a:ext>
              </a:extLst>
            </p:cNvPr>
            <p:cNvSpPr/>
            <p:nvPr/>
          </p:nvSpPr>
          <p:spPr>
            <a:xfrm>
              <a:off x="8532668" y="3169653"/>
              <a:ext cx="9107" cy="9107"/>
            </a:xfrm>
            <a:custGeom>
              <a:avLst/>
              <a:gdLst>
                <a:gd name="connsiteX0" fmla="*/ 12891 w 12890"/>
                <a:gd name="connsiteY0" fmla="*/ 6445 h 12890"/>
                <a:gd name="connsiteX1" fmla="*/ 6446 w 12890"/>
                <a:gd name="connsiteY1" fmla="*/ 12891 h 12890"/>
                <a:gd name="connsiteX2" fmla="*/ 0 w 12890"/>
                <a:gd name="connsiteY2" fmla="*/ 6445 h 12890"/>
                <a:gd name="connsiteX3" fmla="*/ 6446 w 12890"/>
                <a:gd name="connsiteY3" fmla="*/ 0 h 12890"/>
                <a:gd name="connsiteX4" fmla="*/ 12891 w 12890"/>
                <a:gd name="connsiteY4" fmla="*/ 6445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5"/>
                  </a:moveTo>
                  <a:cubicBezTo>
                    <a:pt x="12891" y="10005"/>
                    <a:pt x="10005" y="12891"/>
                    <a:pt x="6446" y="12891"/>
                  </a:cubicBezTo>
                  <a:cubicBezTo>
                    <a:pt x="2886" y="12891"/>
                    <a:pt x="0" y="10005"/>
                    <a:pt x="0" y="6445"/>
                  </a:cubicBezTo>
                  <a:cubicBezTo>
                    <a:pt x="0" y="2886"/>
                    <a:pt x="2886" y="0"/>
                    <a:pt x="6446" y="0"/>
                  </a:cubicBezTo>
                  <a:cubicBezTo>
                    <a:pt x="10005" y="0"/>
                    <a:pt x="12891" y="2886"/>
                    <a:pt x="12891" y="6445"/>
                  </a:cubicBez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1193AD73-292C-47FB-A6E1-F5C11B70C5EC}"/>
                </a:ext>
              </a:extLst>
            </p:cNvPr>
            <p:cNvSpPr/>
            <p:nvPr/>
          </p:nvSpPr>
          <p:spPr>
            <a:xfrm>
              <a:off x="8836836" y="3186500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5"/>
                    <a:pt x="10005" y="12891"/>
                    <a:pt x="6445" y="12891"/>
                  </a:cubicBezTo>
                  <a:cubicBezTo>
                    <a:pt x="2886" y="12891"/>
                    <a:pt x="0" y="10005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EED6080A-6440-4598-B6A3-EEACC8CE720F}"/>
                </a:ext>
              </a:extLst>
            </p:cNvPr>
            <p:cNvSpPr/>
            <p:nvPr/>
          </p:nvSpPr>
          <p:spPr>
            <a:xfrm>
              <a:off x="9110040" y="4375852"/>
              <a:ext cx="9107" cy="9107"/>
            </a:xfrm>
            <a:custGeom>
              <a:avLst/>
              <a:gdLst>
                <a:gd name="connsiteX0" fmla="*/ 12891 w 12890"/>
                <a:gd name="connsiteY0" fmla="*/ 6446 h 12890"/>
                <a:gd name="connsiteX1" fmla="*/ 6445 w 12890"/>
                <a:gd name="connsiteY1" fmla="*/ 12891 h 12890"/>
                <a:gd name="connsiteX2" fmla="*/ 0 w 12890"/>
                <a:gd name="connsiteY2" fmla="*/ 6446 h 12890"/>
                <a:gd name="connsiteX3" fmla="*/ 6445 w 12890"/>
                <a:gd name="connsiteY3" fmla="*/ 0 h 12890"/>
                <a:gd name="connsiteX4" fmla="*/ 12891 w 12890"/>
                <a:gd name="connsiteY4" fmla="*/ 6446 h 12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90" h="12890">
                  <a:moveTo>
                    <a:pt x="12891" y="6446"/>
                  </a:moveTo>
                  <a:cubicBezTo>
                    <a:pt x="12891" y="10006"/>
                    <a:pt x="10005" y="12891"/>
                    <a:pt x="6445" y="12891"/>
                  </a:cubicBezTo>
                  <a:cubicBezTo>
                    <a:pt x="2886" y="12891"/>
                    <a:pt x="0" y="10006"/>
                    <a:pt x="0" y="6446"/>
                  </a:cubicBezTo>
                  <a:cubicBezTo>
                    <a:pt x="0" y="2886"/>
                    <a:pt x="2886" y="0"/>
                    <a:pt x="6445" y="0"/>
                  </a:cubicBezTo>
                  <a:cubicBezTo>
                    <a:pt x="10005" y="0"/>
                    <a:pt x="12891" y="2886"/>
                    <a:pt x="12891" y="6446"/>
                  </a:cubicBezTo>
                  <a:close/>
                </a:path>
              </a:pathLst>
            </a:custGeom>
            <a:grpFill/>
            <a:ln w="31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6BD87133-2734-48F6-860D-DF75A4FB72FF}"/>
              </a:ext>
            </a:extLst>
          </p:cNvPr>
          <p:cNvSpPr txBox="1"/>
          <p:nvPr/>
        </p:nvSpPr>
        <p:spPr>
          <a:xfrm flipH="1">
            <a:off x="1276022" y="3113914"/>
            <a:ext cx="4383098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2800" spc="300" dirty="0">
                <a:solidFill>
                  <a:srgbClr val="554F4D"/>
                </a:solidFill>
                <a:latin typeface="+mj-ea"/>
                <a:ea typeface="+mj-ea"/>
              </a:rPr>
              <a:t>제목을 입력하세요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48A027-7E66-44BA-8685-C30E9FCCC69A}"/>
              </a:ext>
            </a:extLst>
          </p:cNvPr>
          <p:cNvSpPr txBox="1"/>
          <p:nvPr/>
        </p:nvSpPr>
        <p:spPr>
          <a:xfrm>
            <a:off x="1064988" y="6208907"/>
            <a:ext cx="764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pt-BR" altLang="ko-KR" sz="1600" dirty="0">
                <a:solidFill>
                  <a:srgbClr val="554F4D"/>
                </a:solidFill>
              </a:rPr>
              <a:t>© SimpleMaps.com: </a:t>
            </a:r>
            <a:r>
              <a:rPr lang="pt-BR" altLang="ko-KR" sz="1600" dirty="0">
                <a:solidFill>
                  <a:srgbClr val="554F4D"/>
                </a:solidFill>
                <a:hlinkClick r:id="rId2"/>
              </a:rPr>
              <a:t>https://simplemaps.com/resources/svg-kr</a:t>
            </a:r>
            <a:r>
              <a:rPr lang="pt-BR" altLang="ko-KR" sz="1600" dirty="0">
                <a:solidFill>
                  <a:srgbClr val="554F4D"/>
                </a:solidFill>
              </a:rPr>
              <a:t>  </a:t>
            </a:r>
          </a:p>
          <a:p>
            <a:endParaRPr lang="ko-KR" altLang="en-US" sz="1600" dirty="0">
              <a:solidFill>
                <a:srgbClr val="554F4D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E12D95-ABEA-4208-A78D-729F0666033E}"/>
              </a:ext>
            </a:extLst>
          </p:cNvPr>
          <p:cNvSpPr txBox="1"/>
          <p:nvPr/>
        </p:nvSpPr>
        <p:spPr>
          <a:xfrm>
            <a:off x="1253636" y="3944489"/>
            <a:ext cx="4526293" cy="16265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dirty="0">
                <a:solidFill>
                  <a:srgbClr val="655D5B"/>
                </a:solidFill>
              </a:rPr>
              <a:t>그리워 멀리 하나에 이름과</a:t>
            </a:r>
            <a:r>
              <a:rPr lang="en-US" altLang="ko-KR" sz="1400" dirty="0">
                <a:solidFill>
                  <a:srgbClr val="655D5B"/>
                </a:solidFill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</a:rPr>
              <a:t>무엇인지 별에도 어머니 이름자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하나에 슬퍼하는 너무나 위에 된 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없이 별에도 이름을 나는 풀이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부끄러운 시와 계절이 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나의 묻힌 속의 이웃 하나의 사랑과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하나에 위에 강아지</a:t>
            </a:r>
            <a:r>
              <a:rPr lang="en-US" altLang="ko-KR" sz="1400" dirty="0">
                <a:solidFill>
                  <a:srgbClr val="655D5B"/>
                </a:solidFill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</a:rPr>
              <a:t>봅니다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r>
              <a:rPr lang="ko-KR" altLang="en-US" sz="1400" dirty="0">
                <a:solidFill>
                  <a:srgbClr val="655D5B"/>
                </a:solidFill>
              </a:rPr>
              <a:t>새겨지는 별 불러 어머니</a:t>
            </a:r>
            <a:r>
              <a:rPr lang="en-US" altLang="ko-KR" sz="1400" dirty="0">
                <a:solidFill>
                  <a:srgbClr val="655D5B"/>
                </a:solidFill>
              </a:rPr>
              <a:t>, </a:t>
            </a:r>
            <a:r>
              <a:rPr lang="ko-KR" altLang="en-US" sz="1400" dirty="0">
                <a:solidFill>
                  <a:srgbClr val="655D5B"/>
                </a:solidFill>
              </a:rPr>
              <a:t>이제 것은 별들을 </a:t>
            </a:r>
            <a:r>
              <a:rPr lang="ko-KR" altLang="en-US" sz="1400" dirty="0" err="1">
                <a:solidFill>
                  <a:srgbClr val="655D5B"/>
                </a:solidFill>
              </a:rPr>
              <a:t>거외다</a:t>
            </a:r>
            <a:r>
              <a:rPr lang="en-US" altLang="ko-KR" sz="1400" dirty="0">
                <a:solidFill>
                  <a:srgbClr val="655D5B"/>
                </a:solidFill>
              </a:rPr>
              <a:t>. </a:t>
            </a:r>
            <a:endParaRPr lang="ko-KR" altLang="en-US" sz="1400" dirty="0">
              <a:solidFill>
                <a:srgbClr val="655D5B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C8AF7779-BE53-4773-816E-D65D9D87C773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A6DA7A9-964B-4194-9ACB-72832AD644AA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F4BF0F1-EC34-49CB-9FF9-ABDF538774FA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D739138D-9DA5-49E7-A4E0-E81CF9B2AAA3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8A8A86-4E4E-4D6A-8B28-2BA431D5665F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32376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10F83BFE-26C2-4664-A8AE-D87680E9E3CA}"/>
              </a:ext>
            </a:extLst>
          </p:cNvPr>
          <p:cNvSpPr txBox="1"/>
          <p:nvPr/>
        </p:nvSpPr>
        <p:spPr>
          <a:xfrm>
            <a:off x="995462" y="6327760"/>
            <a:ext cx="7646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554F4D"/>
                </a:solidFill>
              </a:rPr>
              <a:t>지도 출처 </a:t>
            </a:r>
            <a:r>
              <a:rPr lang="en-US" altLang="ko-KR" sz="1600" dirty="0">
                <a:solidFill>
                  <a:srgbClr val="554F4D"/>
                </a:solidFill>
              </a:rPr>
              <a:t>© SimpleMaps.com: </a:t>
            </a:r>
            <a:r>
              <a:rPr lang="en-US" altLang="ko-KR" sz="1600" dirty="0">
                <a:solidFill>
                  <a:srgbClr val="554F4D"/>
                </a:solidFill>
                <a:hlinkClick r:id="rId2"/>
              </a:rPr>
              <a:t>http://simplemaps.com/resources/svg-maps</a:t>
            </a:r>
            <a:r>
              <a:rPr lang="en-US" altLang="ko-KR" sz="1600" dirty="0">
                <a:solidFill>
                  <a:srgbClr val="554F4D"/>
                </a:solidFill>
              </a:rPr>
              <a:t> </a:t>
            </a: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89A3B605-257C-4877-BE40-F4447BDF71BF}"/>
              </a:ext>
            </a:extLst>
          </p:cNvPr>
          <p:cNvGrpSpPr/>
          <p:nvPr/>
        </p:nvGrpSpPr>
        <p:grpSpPr>
          <a:xfrm>
            <a:off x="737647" y="1538923"/>
            <a:ext cx="10716706" cy="4622070"/>
            <a:chOff x="828674" y="1206872"/>
            <a:chExt cx="11219581" cy="4838958"/>
          </a:xfrm>
          <a:solidFill>
            <a:srgbClr val="FADBEE"/>
          </a:solidFill>
        </p:grpSpPr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EF4BD834-1161-44D0-B183-40753FF35BE3}"/>
                </a:ext>
              </a:extLst>
            </p:cNvPr>
            <p:cNvSpPr/>
            <p:nvPr/>
          </p:nvSpPr>
          <p:spPr>
            <a:xfrm>
              <a:off x="8180968" y="2638989"/>
              <a:ext cx="416512" cy="336633"/>
            </a:xfrm>
            <a:custGeom>
              <a:avLst/>
              <a:gdLst>
                <a:gd name="connsiteX0" fmla="*/ 434523 w 445008"/>
                <a:gd name="connsiteY0" fmla="*/ 44988 h 359664"/>
                <a:gd name="connsiteX1" fmla="*/ 401605 w 445008"/>
                <a:gd name="connsiteY1" fmla="*/ 44988 h 359664"/>
                <a:gd name="connsiteX2" fmla="*/ 378440 w 445008"/>
                <a:gd name="connsiteY2" fmla="*/ 41940 h 359664"/>
                <a:gd name="connsiteX3" fmla="*/ 363200 w 445008"/>
                <a:gd name="connsiteY3" fmla="*/ 59619 h 359664"/>
                <a:gd name="connsiteX4" fmla="*/ 350398 w 445008"/>
                <a:gd name="connsiteY4" fmla="*/ 63886 h 359664"/>
                <a:gd name="connsiteX5" fmla="*/ 341254 w 445008"/>
                <a:gd name="connsiteY5" fmla="*/ 71811 h 359664"/>
                <a:gd name="connsiteX6" fmla="*/ 325405 w 445008"/>
                <a:gd name="connsiteY6" fmla="*/ 59009 h 359664"/>
                <a:gd name="connsiteX7" fmla="*/ 319309 w 445008"/>
                <a:gd name="connsiteY7" fmla="*/ 26091 h 359664"/>
                <a:gd name="connsiteX8" fmla="*/ 309555 w 445008"/>
                <a:gd name="connsiteY8" fmla="*/ 24262 h 359664"/>
                <a:gd name="connsiteX9" fmla="*/ 309555 w 445008"/>
                <a:gd name="connsiteY9" fmla="*/ 12070 h 359664"/>
                <a:gd name="connsiteX10" fmla="*/ 290048 w 445008"/>
                <a:gd name="connsiteY10" fmla="*/ 2926 h 359664"/>
                <a:gd name="connsiteX11" fmla="*/ 279685 w 445008"/>
                <a:gd name="connsiteY11" fmla="*/ 16947 h 359664"/>
                <a:gd name="connsiteX12" fmla="*/ 280904 w 445008"/>
                <a:gd name="connsiteY12" fmla="*/ 32796 h 359664"/>
                <a:gd name="connsiteX13" fmla="*/ 277246 w 445008"/>
                <a:gd name="connsiteY13" fmla="*/ 38283 h 359664"/>
                <a:gd name="connsiteX14" fmla="*/ 257739 w 445008"/>
                <a:gd name="connsiteY14" fmla="*/ 37673 h 359664"/>
                <a:gd name="connsiteX15" fmla="*/ 252253 w 445008"/>
                <a:gd name="connsiteY15" fmla="*/ 55961 h 359664"/>
                <a:gd name="connsiteX16" fmla="*/ 239451 w 445008"/>
                <a:gd name="connsiteY16" fmla="*/ 48036 h 359664"/>
                <a:gd name="connsiteX17" fmla="*/ 219334 w 445008"/>
                <a:gd name="connsiteY17" fmla="*/ 60838 h 359664"/>
                <a:gd name="connsiteX18" fmla="*/ 208362 w 445008"/>
                <a:gd name="connsiteY18" fmla="*/ 55961 h 359664"/>
                <a:gd name="connsiteX19" fmla="*/ 182149 w 445008"/>
                <a:gd name="connsiteY19" fmla="*/ 47427 h 359664"/>
                <a:gd name="connsiteX20" fmla="*/ 164470 w 445008"/>
                <a:gd name="connsiteY20" fmla="*/ 47427 h 359664"/>
                <a:gd name="connsiteX21" fmla="*/ 154717 w 445008"/>
                <a:gd name="connsiteY21" fmla="*/ 46208 h 359664"/>
                <a:gd name="connsiteX22" fmla="*/ 137038 w 445008"/>
                <a:gd name="connsiteY22" fmla="*/ 35844 h 359664"/>
                <a:gd name="connsiteX23" fmla="*/ 135210 w 445008"/>
                <a:gd name="connsiteY23" fmla="*/ 49865 h 359664"/>
                <a:gd name="connsiteX24" fmla="*/ 110216 w 445008"/>
                <a:gd name="connsiteY24" fmla="*/ 57180 h 359664"/>
                <a:gd name="connsiteX25" fmla="*/ 110826 w 445008"/>
                <a:gd name="connsiteY25" fmla="*/ 88880 h 359664"/>
                <a:gd name="connsiteX26" fmla="*/ 95586 w 445008"/>
                <a:gd name="connsiteY26" fmla="*/ 101072 h 359664"/>
                <a:gd name="connsiteX27" fmla="*/ 71202 w 445008"/>
                <a:gd name="connsiteY27" fmla="*/ 106558 h 359664"/>
                <a:gd name="connsiteX28" fmla="*/ 68763 w 445008"/>
                <a:gd name="connsiteY28" fmla="*/ 124846 h 359664"/>
                <a:gd name="connsiteX29" fmla="*/ 44989 w 445008"/>
                <a:gd name="connsiteY29" fmla="*/ 129723 h 359664"/>
                <a:gd name="connsiteX30" fmla="*/ 9022 w 445008"/>
                <a:gd name="connsiteY30" fmla="*/ 115092 h 359664"/>
                <a:gd name="connsiteX31" fmla="*/ 5974 w 445008"/>
                <a:gd name="connsiteY31" fmla="*/ 163860 h 359664"/>
                <a:gd name="connsiteX32" fmla="*/ 2926 w 445008"/>
                <a:gd name="connsiteY32" fmla="*/ 192512 h 359664"/>
                <a:gd name="connsiteX33" fmla="*/ 18166 w 445008"/>
                <a:gd name="connsiteY33" fmla="*/ 197998 h 359664"/>
                <a:gd name="connsiteX34" fmla="*/ 8413 w 445008"/>
                <a:gd name="connsiteY34" fmla="*/ 219334 h 359664"/>
                <a:gd name="connsiteX35" fmla="*/ 24872 w 445008"/>
                <a:gd name="connsiteY35" fmla="*/ 250424 h 359664"/>
                <a:gd name="connsiteX36" fmla="*/ 31578 w 445008"/>
                <a:gd name="connsiteY36" fmla="*/ 274808 h 359664"/>
                <a:gd name="connsiteX37" fmla="*/ 57790 w 445008"/>
                <a:gd name="connsiteY37" fmla="*/ 281513 h 359664"/>
                <a:gd name="connsiteX38" fmla="*/ 64496 w 445008"/>
                <a:gd name="connsiteY38" fmla="*/ 305897 h 359664"/>
                <a:gd name="connsiteX39" fmla="*/ 40722 w 445008"/>
                <a:gd name="connsiteY39" fmla="*/ 341254 h 359664"/>
                <a:gd name="connsiteX40" fmla="*/ 99243 w 445008"/>
                <a:gd name="connsiteY40" fmla="*/ 360761 h 359664"/>
                <a:gd name="connsiteX41" fmla="*/ 131552 w 445008"/>
                <a:gd name="connsiteY41" fmla="*/ 355275 h 359664"/>
                <a:gd name="connsiteX42" fmla="*/ 151669 w 445008"/>
                <a:gd name="connsiteY42" fmla="*/ 360152 h 359664"/>
                <a:gd name="connsiteX43" fmla="*/ 157155 w 445008"/>
                <a:gd name="connsiteY43" fmla="*/ 351617 h 359664"/>
                <a:gd name="connsiteX44" fmla="*/ 180320 w 445008"/>
                <a:gd name="connsiteY44" fmla="*/ 354665 h 359664"/>
                <a:gd name="connsiteX45" fmla="*/ 220554 w 445008"/>
                <a:gd name="connsiteY45" fmla="*/ 338816 h 359664"/>
                <a:gd name="connsiteX46" fmla="*/ 215677 w 445008"/>
                <a:gd name="connsiteY46" fmla="*/ 305897 h 359664"/>
                <a:gd name="connsiteX47" fmla="*/ 229698 w 445008"/>
                <a:gd name="connsiteY47" fmla="*/ 283952 h 359664"/>
                <a:gd name="connsiteX48" fmla="*/ 254082 w 445008"/>
                <a:gd name="connsiteY48" fmla="*/ 283952 h 359664"/>
                <a:gd name="connsiteX49" fmla="*/ 255301 w 445008"/>
                <a:gd name="connsiteY49" fmla="*/ 273588 h 359664"/>
                <a:gd name="connsiteX50" fmla="*/ 279685 w 445008"/>
                <a:gd name="connsiteY50" fmla="*/ 268102 h 359664"/>
                <a:gd name="connsiteX51" fmla="*/ 292486 w 445008"/>
                <a:gd name="connsiteY51" fmla="*/ 271760 h 359664"/>
                <a:gd name="connsiteX52" fmla="*/ 302850 w 445008"/>
                <a:gd name="connsiteY52" fmla="*/ 260787 h 359664"/>
                <a:gd name="connsiteX53" fmla="*/ 296144 w 445008"/>
                <a:gd name="connsiteY53" fmla="*/ 237622 h 359664"/>
                <a:gd name="connsiteX54" fmla="*/ 305288 w 445008"/>
                <a:gd name="connsiteY54" fmla="*/ 214457 h 359664"/>
                <a:gd name="connsiteX55" fmla="*/ 323576 w 445008"/>
                <a:gd name="connsiteY55" fmla="*/ 204704 h 359664"/>
                <a:gd name="connsiteX56" fmla="*/ 305288 w 445008"/>
                <a:gd name="connsiteY56" fmla="*/ 179100 h 359664"/>
                <a:gd name="connsiteX57" fmla="*/ 336378 w 445008"/>
                <a:gd name="connsiteY57" fmla="*/ 180320 h 359664"/>
                <a:gd name="connsiteX58" fmla="*/ 341864 w 445008"/>
                <a:gd name="connsiteY58" fmla="*/ 166299 h 359664"/>
                <a:gd name="connsiteX59" fmla="*/ 336987 w 445008"/>
                <a:gd name="connsiteY59" fmla="*/ 151059 h 359664"/>
                <a:gd name="connsiteX60" fmla="*/ 349179 w 445008"/>
                <a:gd name="connsiteY60" fmla="*/ 134600 h 359664"/>
                <a:gd name="connsiteX61" fmla="*/ 340645 w 445008"/>
                <a:gd name="connsiteY61" fmla="*/ 115092 h 359664"/>
                <a:gd name="connsiteX62" fmla="*/ 329062 w 445008"/>
                <a:gd name="connsiteY62" fmla="*/ 98024 h 359664"/>
                <a:gd name="connsiteX63" fmla="*/ 343693 w 445008"/>
                <a:gd name="connsiteY63" fmla="*/ 80955 h 359664"/>
                <a:gd name="connsiteX64" fmla="*/ 376002 w 445008"/>
                <a:gd name="connsiteY64" fmla="*/ 73030 h 359664"/>
                <a:gd name="connsiteX65" fmla="*/ 411358 w 445008"/>
                <a:gd name="connsiteY65" fmla="*/ 68153 h 359664"/>
                <a:gd name="connsiteX66" fmla="*/ 425989 w 445008"/>
                <a:gd name="connsiteY66" fmla="*/ 60838 h 359664"/>
                <a:gd name="connsiteX67" fmla="*/ 443058 w 445008"/>
                <a:gd name="connsiteY67" fmla="*/ 56571 h 359664"/>
                <a:gd name="connsiteX68" fmla="*/ 434523 w 445008"/>
                <a:gd name="connsiteY68" fmla="*/ 44988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45008" h="359664">
                  <a:moveTo>
                    <a:pt x="434523" y="44988"/>
                  </a:moveTo>
                  <a:lnTo>
                    <a:pt x="401605" y="44988"/>
                  </a:lnTo>
                  <a:lnTo>
                    <a:pt x="378440" y="41940"/>
                  </a:lnTo>
                  <a:lnTo>
                    <a:pt x="363200" y="59619"/>
                  </a:lnTo>
                  <a:lnTo>
                    <a:pt x="350398" y="63886"/>
                  </a:lnTo>
                  <a:lnTo>
                    <a:pt x="341254" y="71811"/>
                  </a:lnTo>
                  <a:lnTo>
                    <a:pt x="325405" y="59009"/>
                  </a:lnTo>
                  <a:lnTo>
                    <a:pt x="319309" y="26091"/>
                  </a:lnTo>
                  <a:lnTo>
                    <a:pt x="309555" y="24262"/>
                  </a:lnTo>
                  <a:lnTo>
                    <a:pt x="309555" y="12070"/>
                  </a:lnTo>
                  <a:lnTo>
                    <a:pt x="290048" y="2926"/>
                  </a:lnTo>
                  <a:lnTo>
                    <a:pt x="279685" y="16947"/>
                  </a:lnTo>
                  <a:lnTo>
                    <a:pt x="280904" y="32796"/>
                  </a:lnTo>
                  <a:lnTo>
                    <a:pt x="277246" y="38283"/>
                  </a:lnTo>
                  <a:lnTo>
                    <a:pt x="257739" y="37673"/>
                  </a:lnTo>
                  <a:lnTo>
                    <a:pt x="252253" y="55961"/>
                  </a:lnTo>
                  <a:lnTo>
                    <a:pt x="239451" y="48036"/>
                  </a:lnTo>
                  <a:lnTo>
                    <a:pt x="219334" y="60838"/>
                  </a:lnTo>
                  <a:lnTo>
                    <a:pt x="208362" y="55961"/>
                  </a:lnTo>
                  <a:lnTo>
                    <a:pt x="182149" y="47427"/>
                  </a:lnTo>
                  <a:lnTo>
                    <a:pt x="164470" y="47427"/>
                  </a:lnTo>
                  <a:lnTo>
                    <a:pt x="154717" y="46208"/>
                  </a:lnTo>
                  <a:lnTo>
                    <a:pt x="137038" y="35844"/>
                  </a:lnTo>
                  <a:lnTo>
                    <a:pt x="135210" y="49865"/>
                  </a:lnTo>
                  <a:lnTo>
                    <a:pt x="110216" y="57180"/>
                  </a:lnTo>
                  <a:lnTo>
                    <a:pt x="110826" y="88880"/>
                  </a:lnTo>
                  <a:lnTo>
                    <a:pt x="95586" y="101072"/>
                  </a:lnTo>
                  <a:lnTo>
                    <a:pt x="71202" y="106558"/>
                  </a:lnTo>
                  <a:lnTo>
                    <a:pt x="68763" y="124846"/>
                  </a:lnTo>
                  <a:lnTo>
                    <a:pt x="44989" y="129723"/>
                  </a:lnTo>
                  <a:lnTo>
                    <a:pt x="9022" y="115092"/>
                  </a:lnTo>
                  <a:lnTo>
                    <a:pt x="5974" y="163860"/>
                  </a:lnTo>
                  <a:lnTo>
                    <a:pt x="2926" y="192512"/>
                  </a:lnTo>
                  <a:lnTo>
                    <a:pt x="18166" y="197998"/>
                  </a:lnTo>
                  <a:lnTo>
                    <a:pt x="8413" y="219334"/>
                  </a:lnTo>
                  <a:lnTo>
                    <a:pt x="24872" y="250424"/>
                  </a:lnTo>
                  <a:lnTo>
                    <a:pt x="31578" y="274808"/>
                  </a:lnTo>
                  <a:lnTo>
                    <a:pt x="57790" y="281513"/>
                  </a:lnTo>
                  <a:lnTo>
                    <a:pt x="64496" y="305897"/>
                  </a:lnTo>
                  <a:lnTo>
                    <a:pt x="40722" y="341254"/>
                  </a:lnTo>
                  <a:lnTo>
                    <a:pt x="99243" y="360761"/>
                  </a:lnTo>
                  <a:lnTo>
                    <a:pt x="131552" y="355275"/>
                  </a:lnTo>
                  <a:lnTo>
                    <a:pt x="151669" y="360152"/>
                  </a:lnTo>
                  <a:lnTo>
                    <a:pt x="157155" y="351617"/>
                  </a:lnTo>
                  <a:lnTo>
                    <a:pt x="180320" y="354665"/>
                  </a:lnTo>
                  <a:lnTo>
                    <a:pt x="220554" y="338816"/>
                  </a:lnTo>
                  <a:lnTo>
                    <a:pt x="215677" y="305897"/>
                  </a:lnTo>
                  <a:lnTo>
                    <a:pt x="229698" y="283952"/>
                  </a:lnTo>
                  <a:lnTo>
                    <a:pt x="254082" y="283952"/>
                  </a:lnTo>
                  <a:lnTo>
                    <a:pt x="255301" y="273588"/>
                  </a:lnTo>
                  <a:lnTo>
                    <a:pt x="279685" y="268102"/>
                  </a:lnTo>
                  <a:lnTo>
                    <a:pt x="292486" y="271760"/>
                  </a:lnTo>
                  <a:lnTo>
                    <a:pt x="302850" y="260787"/>
                  </a:lnTo>
                  <a:lnTo>
                    <a:pt x="296144" y="237622"/>
                  </a:lnTo>
                  <a:lnTo>
                    <a:pt x="305288" y="214457"/>
                  </a:lnTo>
                  <a:lnTo>
                    <a:pt x="323576" y="204704"/>
                  </a:lnTo>
                  <a:lnTo>
                    <a:pt x="305288" y="179100"/>
                  </a:lnTo>
                  <a:lnTo>
                    <a:pt x="336378" y="180320"/>
                  </a:lnTo>
                  <a:lnTo>
                    <a:pt x="341864" y="166299"/>
                  </a:lnTo>
                  <a:lnTo>
                    <a:pt x="336987" y="151059"/>
                  </a:lnTo>
                  <a:lnTo>
                    <a:pt x="349179" y="134600"/>
                  </a:lnTo>
                  <a:lnTo>
                    <a:pt x="340645" y="115092"/>
                  </a:lnTo>
                  <a:lnTo>
                    <a:pt x="329062" y="98024"/>
                  </a:lnTo>
                  <a:lnTo>
                    <a:pt x="343693" y="80955"/>
                  </a:lnTo>
                  <a:lnTo>
                    <a:pt x="376002" y="73030"/>
                  </a:lnTo>
                  <a:lnTo>
                    <a:pt x="411358" y="68153"/>
                  </a:lnTo>
                  <a:lnTo>
                    <a:pt x="425989" y="60838"/>
                  </a:lnTo>
                  <a:lnTo>
                    <a:pt x="443058" y="56571"/>
                  </a:lnTo>
                  <a:lnTo>
                    <a:pt x="434523" y="4498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자유형: 도형 55">
              <a:extLst>
                <a:ext uri="{FF2B5EF4-FFF2-40B4-BE49-F238E27FC236}">
                  <a16:creationId xmlns:a16="http://schemas.microsoft.com/office/drawing/2014/main" id="{0D8BFF5A-EA91-4946-A45C-55818ED8C16F}"/>
                </a:ext>
              </a:extLst>
            </p:cNvPr>
            <p:cNvSpPr/>
            <p:nvPr/>
          </p:nvSpPr>
          <p:spPr>
            <a:xfrm>
              <a:off x="6710054" y="4199483"/>
              <a:ext cx="399395" cy="490685"/>
            </a:xfrm>
            <a:custGeom>
              <a:avLst/>
              <a:gdLst>
                <a:gd name="connsiteX0" fmla="*/ 167518 w 426720"/>
                <a:gd name="connsiteY0" fmla="*/ 59009 h 524256"/>
                <a:gd name="connsiteX1" fmla="*/ 66324 w 426720"/>
                <a:gd name="connsiteY1" fmla="*/ 58400 h 524256"/>
                <a:gd name="connsiteX2" fmla="*/ 54742 w 426720"/>
                <a:gd name="connsiteY2" fmla="*/ 62667 h 524256"/>
                <a:gd name="connsiteX3" fmla="*/ 44378 w 426720"/>
                <a:gd name="connsiteY3" fmla="*/ 62057 h 524256"/>
                <a:gd name="connsiteX4" fmla="*/ 30358 w 426720"/>
                <a:gd name="connsiteY4" fmla="*/ 67544 h 524256"/>
                <a:gd name="connsiteX5" fmla="*/ 27310 w 426720"/>
                <a:gd name="connsiteY5" fmla="*/ 74859 h 524256"/>
                <a:gd name="connsiteX6" fmla="*/ 44378 w 426720"/>
                <a:gd name="connsiteY6" fmla="*/ 99243 h 524256"/>
                <a:gd name="connsiteX7" fmla="*/ 51084 w 426720"/>
                <a:gd name="connsiteY7" fmla="*/ 125456 h 524256"/>
                <a:gd name="connsiteX8" fmla="*/ 60838 w 426720"/>
                <a:gd name="connsiteY8" fmla="*/ 162641 h 524256"/>
                <a:gd name="connsiteX9" fmla="*/ 50474 w 426720"/>
                <a:gd name="connsiteY9" fmla="*/ 178491 h 524256"/>
                <a:gd name="connsiteX10" fmla="*/ 48646 w 426720"/>
                <a:gd name="connsiteY10" fmla="*/ 186416 h 524256"/>
                <a:gd name="connsiteX11" fmla="*/ 56570 w 426720"/>
                <a:gd name="connsiteY11" fmla="*/ 209580 h 524256"/>
                <a:gd name="connsiteX12" fmla="*/ 65714 w 426720"/>
                <a:gd name="connsiteY12" fmla="*/ 233355 h 524256"/>
                <a:gd name="connsiteX13" fmla="*/ 75468 w 426720"/>
                <a:gd name="connsiteY13" fmla="*/ 246766 h 524256"/>
                <a:gd name="connsiteX14" fmla="*/ 77297 w 426720"/>
                <a:gd name="connsiteY14" fmla="*/ 268712 h 524256"/>
                <a:gd name="connsiteX15" fmla="*/ 73030 w 426720"/>
                <a:gd name="connsiteY15" fmla="*/ 297972 h 524256"/>
                <a:gd name="connsiteX16" fmla="*/ 62057 w 426720"/>
                <a:gd name="connsiteY16" fmla="*/ 315041 h 524256"/>
                <a:gd name="connsiteX17" fmla="*/ 41940 w 426720"/>
                <a:gd name="connsiteY17" fmla="*/ 340644 h 524256"/>
                <a:gd name="connsiteX18" fmla="*/ 34016 w 426720"/>
                <a:gd name="connsiteY18" fmla="*/ 356494 h 524256"/>
                <a:gd name="connsiteX19" fmla="*/ 22433 w 426720"/>
                <a:gd name="connsiteY19" fmla="*/ 391241 h 524256"/>
                <a:gd name="connsiteX20" fmla="*/ 20604 w 426720"/>
                <a:gd name="connsiteY20" fmla="*/ 407700 h 524256"/>
                <a:gd name="connsiteX21" fmla="*/ 8412 w 426720"/>
                <a:gd name="connsiteY21" fmla="*/ 443667 h 524256"/>
                <a:gd name="connsiteX22" fmla="*/ 2926 w 426720"/>
                <a:gd name="connsiteY22" fmla="*/ 477195 h 524256"/>
                <a:gd name="connsiteX23" fmla="*/ 5974 w 426720"/>
                <a:gd name="connsiteY23" fmla="*/ 501579 h 524256"/>
                <a:gd name="connsiteX24" fmla="*/ 22433 w 426720"/>
                <a:gd name="connsiteY24" fmla="*/ 494264 h 524256"/>
                <a:gd name="connsiteX25" fmla="*/ 42550 w 426720"/>
                <a:gd name="connsiteY25" fmla="*/ 488168 h 524256"/>
                <a:gd name="connsiteX26" fmla="*/ 64496 w 426720"/>
                <a:gd name="connsiteY26" fmla="*/ 488777 h 524256"/>
                <a:gd name="connsiteX27" fmla="*/ 84002 w 426720"/>
                <a:gd name="connsiteY27" fmla="*/ 506456 h 524256"/>
                <a:gd name="connsiteX28" fmla="*/ 89489 w 426720"/>
                <a:gd name="connsiteY28" fmla="*/ 504017 h 524256"/>
                <a:gd name="connsiteX29" fmla="*/ 226649 w 426720"/>
                <a:gd name="connsiteY29" fmla="*/ 502188 h 524256"/>
                <a:gd name="connsiteX30" fmla="*/ 249204 w 426720"/>
                <a:gd name="connsiteY30" fmla="*/ 520476 h 524256"/>
                <a:gd name="connsiteX31" fmla="*/ 330890 w 426720"/>
                <a:gd name="connsiteY31" fmla="*/ 525963 h 524256"/>
                <a:gd name="connsiteX32" fmla="*/ 393680 w 426720"/>
                <a:gd name="connsiteY32" fmla="*/ 510723 h 524256"/>
                <a:gd name="connsiteX33" fmla="*/ 372344 w 426720"/>
                <a:gd name="connsiteY33" fmla="*/ 486339 h 524256"/>
                <a:gd name="connsiteX34" fmla="*/ 350398 w 426720"/>
                <a:gd name="connsiteY34" fmla="*/ 454640 h 524256"/>
                <a:gd name="connsiteX35" fmla="*/ 355274 w 426720"/>
                <a:gd name="connsiteY35" fmla="*/ 330891 h 524256"/>
                <a:gd name="connsiteX36" fmla="*/ 425988 w 426720"/>
                <a:gd name="connsiteY36" fmla="*/ 331500 h 524256"/>
                <a:gd name="connsiteX37" fmla="*/ 422940 w 426720"/>
                <a:gd name="connsiteY37" fmla="*/ 318089 h 524256"/>
                <a:gd name="connsiteX38" fmla="*/ 428426 w 426720"/>
                <a:gd name="connsiteY38" fmla="*/ 303459 h 524256"/>
                <a:gd name="connsiteX39" fmla="*/ 422940 w 426720"/>
                <a:gd name="connsiteY39" fmla="*/ 285171 h 524256"/>
                <a:gd name="connsiteX40" fmla="*/ 427208 w 426720"/>
                <a:gd name="connsiteY40" fmla="*/ 266883 h 524256"/>
                <a:gd name="connsiteX41" fmla="*/ 424160 w 426720"/>
                <a:gd name="connsiteY41" fmla="*/ 254691 h 524256"/>
                <a:gd name="connsiteX42" fmla="*/ 408310 w 426720"/>
                <a:gd name="connsiteY42" fmla="*/ 252252 h 524256"/>
                <a:gd name="connsiteX43" fmla="*/ 386974 w 426720"/>
                <a:gd name="connsiteY43" fmla="*/ 258348 h 524256"/>
                <a:gd name="connsiteX44" fmla="*/ 372344 w 426720"/>
                <a:gd name="connsiteY44" fmla="*/ 257129 h 524256"/>
                <a:gd name="connsiteX45" fmla="*/ 363809 w 426720"/>
                <a:gd name="connsiteY45" fmla="*/ 260787 h 524256"/>
                <a:gd name="connsiteX46" fmla="*/ 366857 w 426720"/>
                <a:gd name="connsiteY46" fmla="*/ 214457 h 524256"/>
                <a:gd name="connsiteX47" fmla="*/ 355274 w 426720"/>
                <a:gd name="connsiteY47" fmla="*/ 200436 h 524256"/>
                <a:gd name="connsiteX48" fmla="*/ 353446 w 426720"/>
                <a:gd name="connsiteY48" fmla="*/ 176052 h 524256"/>
                <a:gd name="connsiteX49" fmla="*/ 358932 w 426720"/>
                <a:gd name="connsiteY49" fmla="*/ 152888 h 524256"/>
                <a:gd name="connsiteX50" fmla="*/ 351617 w 426720"/>
                <a:gd name="connsiteY50" fmla="*/ 138257 h 524256"/>
                <a:gd name="connsiteX51" fmla="*/ 351617 w 426720"/>
                <a:gd name="connsiteY51" fmla="*/ 113873 h 524256"/>
                <a:gd name="connsiteX52" fmla="*/ 310164 w 426720"/>
                <a:gd name="connsiteY52" fmla="*/ 113873 h 524256"/>
                <a:gd name="connsiteX53" fmla="*/ 313212 w 426720"/>
                <a:gd name="connsiteY53" fmla="*/ 99852 h 524256"/>
                <a:gd name="connsiteX54" fmla="*/ 295534 w 426720"/>
                <a:gd name="connsiteY54" fmla="*/ 99852 h 524256"/>
                <a:gd name="connsiteX55" fmla="*/ 293705 w 426720"/>
                <a:gd name="connsiteY55" fmla="*/ 106558 h 524256"/>
                <a:gd name="connsiteX56" fmla="*/ 272978 w 426720"/>
                <a:gd name="connsiteY56" fmla="*/ 108387 h 524256"/>
                <a:gd name="connsiteX57" fmla="*/ 263834 w 426720"/>
                <a:gd name="connsiteY57" fmla="*/ 130942 h 524256"/>
                <a:gd name="connsiteX58" fmla="*/ 258348 w 426720"/>
                <a:gd name="connsiteY58" fmla="*/ 140696 h 524256"/>
                <a:gd name="connsiteX59" fmla="*/ 240060 w 426720"/>
                <a:gd name="connsiteY59" fmla="*/ 135209 h 524256"/>
                <a:gd name="connsiteX60" fmla="*/ 228478 w 426720"/>
                <a:gd name="connsiteY60" fmla="*/ 140696 h 524256"/>
                <a:gd name="connsiteX61" fmla="*/ 205922 w 426720"/>
                <a:gd name="connsiteY61" fmla="*/ 143744 h 524256"/>
                <a:gd name="connsiteX62" fmla="*/ 193121 w 426720"/>
                <a:gd name="connsiteY62" fmla="*/ 123627 h 524256"/>
                <a:gd name="connsiteX63" fmla="*/ 185196 w 426720"/>
                <a:gd name="connsiteY63" fmla="*/ 110825 h 524256"/>
                <a:gd name="connsiteX64" fmla="*/ 175442 w 426720"/>
                <a:gd name="connsiteY64" fmla="*/ 87660 h 524256"/>
                <a:gd name="connsiteX65" fmla="*/ 167518 w 426720"/>
                <a:gd name="connsiteY65" fmla="*/ 59009 h 524256"/>
                <a:gd name="connsiteX66" fmla="*/ 34625 w 426720"/>
                <a:gd name="connsiteY66" fmla="*/ 51084 h 524256"/>
                <a:gd name="connsiteX67" fmla="*/ 35844 w 426720"/>
                <a:gd name="connsiteY67" fmla="*/ 34625 h 524256"/>
                <a:gd name="connsiteX68" fmla="*/ 41330 w 426720"/>
                <a:gd name="connsiteY68" fmla="*/ 24262 h 524256"/>
                <a:gd name="connsiteX69" fmla="*/ 53522 w 426720"/>
                <a:gd name="connsiteY69" fmla="*/ 16337 h 524256"/>
                <a:gd name="connsiteX70" fmla="*/ 41330 w 426720"/>
                <a:gd name="connsiteY70" fmla="*/ 2926 h 524256"/>
                <a:gd name="connsiteX71" fmla="*/ 30358 w 426720"/>
                <a:gd name="connsiteY71" fmla="*/ 9632 h 524256"/>
                <a:gd name="connsiteX72" fmla="*/ 16946 w 426720"/>
                <a:gd name="connsiteY72" fmla="*/ 26091 h 524256"/>
                <a:gd name="connsiteX73" fmla="*/ 25481 w 426720"/>
                <a:gd name="connsiteY73" fmla="*/ 55352 h 524256"/>
                <a:gd name="connsiteX74" fmla="*/ 34625 w 426720"/>
                <a:gd name="connsiteY74" fmla="*/ 5108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26720" h="524256">
                  <a:moveTo>
                    <a:pt x="167518" y="59009"/>
                  </a:moveTo>
                  <a:lnTo>
                    <a:pt x="66324" y="58400"/>
                  </a:lnTo>
                  <a:lnTo>
                    <a:pt x="54742" y="62667"/>
                  </a:lnTo>
                  <a:lnTo>
                    <a:pt x="44378" y="62057"/>
                  </a:lnTo>
                  <a:lnTo>
                    <a:pt x="30358" y="67544"/>
                  </a:lnTo>
                  <a:lnTo>
                    <a:pt x="27310" y="74859"/>
                  </a:lnTo>
                  <a:lnTo>
                    <a:pt x="44378" y="99243"/>
                  </a:lnTo>
                  <a:lnTo>
                    <a:pt x="51084" y="125456"/>
                  </a:lnTo>
                  <a:lnTo>
                    <a:pt x="60838" y="162641"/>
                  </a:lnTo>
                  <a:lnTo>
                    <a:pt x="50474" y="178491"/>
                  </a:lnTo>
                  <a:lnTo>
                    <a:pt x="48646" y="186416"/>
                  </a:lnTo>
                  <a:lnTo>
                    <a:pt x="56570" y="209580"/>
                  </a:lnTo>
                  <a:lnTo>
                    <a:pt x="65714" y="233355"/>
                  </a:lnTo>
                  <a:lnTo>
                    <a:pt x="75468" y="246766"/>
                  </a:lnTo>
                  <a:lnTo>
                    <a:pt x="77297" y="268712"/>
                  </a:lnTo>
                  <a:lnTo>
                    <a:pt x="73030" y="297972"/>
                  </a:lnTo>
                  <a:lnTo>
                    <a:pt x="62057" y="315041"/>
                  </a:lnTo>
                  <a:lnTo>
                    <a:pt x="41940" y="340644"/>
                  </a:lnTo>
                  <a:lnTo>
                    <a:pt x="34016" y="356494"/>
                  </a:lnTo>
                  <a:lnTo>
                    <a:pt x="22433" y="391241"/>
                  </a:lnTo>
                  <a:lnTo>
                    <a:pt x="20604" y="407700"/>
                  </a:lnTo>
                  <a:lnTo>
                    <a:pt x="8412" y="443667"/>
                  </a:lnTo>
                  <a:lnTo>
                    <a:pt x="2926" y="477195"/>
                  </a:lnTo>
                  <a:lnTo>
                    <a:pt x="5974" y="501579"/>
                  </a:lnTo>
                  <a:lnTo>
                    <a:pt x="22433" y="494264"/>
                  </a:lnTo>
                  <a:lnTo>
                    <a:pt x="42550" y="488168"/>
                  </a:lnTo>
                  <a:lnTo>
                    <a:pt x="64496" y="488777"/>
                  </a:lnTo>
                  <a:lnTo>
                    <a:pt x="84002" y="506456"/>
                  </a:lnTo>
                  <a:lnTo>
                    <a:pt x="89489" y="504017"/>
                  </a:lnTo>
                  <a:lnTo>
                    <a:pt x="226649" y="502188"/>
                  </a:lnTo>
                  <a:lnTo>
                    <a:pt x="249204" y="520476"/>
                  </a:lnTo>
                  <a:lnTo>
                    <a:pt x="330890" y="525963"/>
                  </a:lnTo>
                  <a:lnTo>
                    <a:pt x="393680" y="510723"/>
                  </a:lnTo>
                  <a:lnTo>
                    <a:pt x="372344" y="486339"/>
                  </a:lnTo>
                  <a:lnTo>
                    <a:pt x="350398" y="454640"/>
                  </a:lnTo>
                  <a:lnTo>
                    <a:pt x="355274" y="330891"/>
                  </a:lnTo>
                  <a:lnTo>
                    <a:pt x="425988" y="331500"/>
                  </a:lnTo>
                  <a:lnTo>
                    <a:pt x="422940" y="318089"/>
                  </a:lnTo>
                  <a:lnTo>
                    <a:pt x="428426" y="303459"/>
                  </a:lnTo>
                  <a:lnTo>
                    <a:pt x="422940" y="285171"/>
                  </a:lnTo>
                  <a:lnTo>
                    <a:pt x="427208" y="266883"/>
                  </a:lnTo>
                  <a:lnTo>
                    <a:pt x="424160" y="254691"/>
                  </a:lnTo>
                  <a:lnTo>
                    <a:pt x="408310" y="252252"/>
                  </a:lnTo>
                  <a:lnTo>
                    <a:pt x="386974" y="258348"/>
                  </a:lnTo>
                  <a:lnTo>
                    <a:pt x="372344" y="257129"/>
                  </a:lnTo>
                  <a:lnTo>
                    <a:pt x="363809" y="260787"/>
                  </a:lnTo>
                  <a:lnTo>
                    <a:pt x="366857" y="214457"/>
                  </a:lnTo>
                  <a:lnTo>
                    <a:pt x="355274" y="200436"/>
                  </a:lnTo>
                  <a:lnTo>
                    <a:pt x="353446" y="176052"/>
                  </a:lnTo>
                  <a:lnTo>
                    <a:pt x="358932" y="152888"/>
                  </a:lnTo>
                  <a:lnTo>
                    <a:pt x="351617" y="138257"/>
                  </a:lnTo>
                  <a:lnTo>
                    <a:pt x="351617" y="113873"/>
                  </a:lnTo>
                  <a:lnTo>
                    <a:pt x="310164" y="113873"/>
                  </a:lnTo>
                  <a:lnTo>
                    <a:pt x="313212" y="99852"/>
                  </a:lnTo>
                  <a:lnTo>
                    <a:pt x="295534" y="99852"/>
                  </a:lnTo>
                  <a:lnTo>
                    <a:pt x="293705" y="106558"/>
                  </a:lnTo>
                  <a:lnTo>
                    <a:pt x="272978" y="108387"/>
                  </a:lnTo>
                  <a:lnTo>
                    <a:pt x="263834" y="130942"/>
                  </a:lnTo>
                  <a:lnTo>
                    <a:pt x="258348" y="140696"/>
                  </a:lnTo>
                  <a:lnTo>
                    <a:pt x="240060" y="135209"/>
                  </a:lnTo>
                  <a:lnTo>
                    <a:pt x="228478" y="140696"/>
                  </a:lnTo>
                  <a:lnTo>
                    <a:pt x="205922" y="143744"/>
                  </a:lnTo>
                  <a:lnTo>
                    <a:pt x="193121" y="123627"/>
                  </a:lnTo>
                  <a:lnTo>
                    <a:pt x="185196" y="110825"/>
                  </a:lnTo>
                  <a:lnTo>
                    <a:pt x="175442" y="87660"/>
                  </a:lnTo>
                  <a:lnTo>
                    <a:pt x="167518" y="59009"/>
                  </a:lnTo>
                  <a:close/>
                  <a:moveTo>
                    <a:pt x="34625" y="51084"/>
                  </a:moveTo>
                  <a:lnTo>
                    <a:pt x="35844" y="34625"/>
                  </a:lnTo>
                  <a:lnTo>
                    <a:pt x="41330" y="24262"/>
                  </a:lnTo>
                  <a:lnTo>
                    <a:pt x="53522" y="16337"/>
                  </a:lnTo>
                  <a:lnTo>
                    <a:pt x="41330" y="2926"/>
                  </a:lnTo>
                  <a:lnTo>
                    <a:pt x="30358" y="9632"/>
                  </a:lnTo>
                  <a:lnTo>
                    <a:pt x="16946" y="26091"/>
                  </a:lnTo>
                  <a:lnTo>
                    <a:pt x="25481" y="55352"/>
                  </a:lnTo>
                  <a:lnTo>
                    <a:pt x="34625" y="5108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F4B5737C-E019-4133-B77B-EA8C61C400A9}"/>
                </a:ext>
              </a:extLst>
            </p:cNvPr>
            <p:cNvSpPr/>
            <p:nvPr/>
          </p:nvSpPr>
          <p:spPr>
            <a:xfrm>
              <a:off x="6905186" y="2488360"/>
              <a:ext cx="57056" cy="114113"/>
            </a:xfrm>
            <a:custGeom>
              <a:avLst/>
              <a:gdLst>
                <a:gd name="connsiteX0" fmla="*/ 15118 w 60960"/>
                <a:gd name="connsiteY0" fmla="*/ 2926 h 121920"/>
                <a:gd name="connsiteX1" fmla="*/ 2926 w 60960"/>
                <a:gd name="connsiteY1" fmla="*/ 21824 h 121920"/>
                <a:gd name="connsiteX2" fmla="*/ 5974 w 60960"/>
                <a:gd name="connsiteY2" fmla="*/ 33406 h 121920"/>
                <a:gd name="connsiteX3" fmla="*/ 5974 w 60960"/>
                <a:gd name="connsiteY3" fmla="*/ 33406 h 121920"/>
                <a:gd name="connsiteX4" fmla="*/ 12070 w 60960"/>
                <a:gd name="connsiteY4" fmla="*/ 39502 h 121920"/>
                <a:gd name="connsiteX5" fmla="*/ 9022 w 60960"/>
                <a:gd name="connsiteY5" fmla="*/ 51084 h 121920"/>
                <a:gd name="connsiteX6" fmla="*/ 8413 w 60960"/>
                <a:gd name="connsiteY6" fmla="*/ 77297 h 121920"/>
                <a:gd name="connsiteX7" fmla="*/ 12680 w 60960"/>
                <a:gd name="connsiteY7" fmla="*/ 95585 h 121920"/>
                <a:gd name="connsiteX8" fmla="*/ 30968 w 60960"/>
                <a:gd name="connsiteY8" fmla="*/ 108387 h 121920"/>
                <a:gd name="connsiteX9" fmla="*/ 32187 w 60960"/>
                <a:gd name="connsiteY9" fmla="*/ 116921 h 121920"/>
                <a:gd name="connsiteX10" fmla="*/ 38283 w 60960"/>
                <a:gd name="connsiteY10" fmla="*/ 119360 h 121920"/>
                <a:gd name="connsiteX11" fmla="*/ 51085 w 60960"/>
                <a:gd name="connsiteY11" fmla="*/ 101072 h 121920"/>
                <a:gd name="connsiteX12" fmla="*/ 51694 w 60960"/>
                <a:gd name="connsiteY12" fmla="*/ 88270 h 121920"/>
                <a:gd name="connsiteX13" fmla="*/ 61448 w 60960"/>
                <a:gd name="connsiteY13" fmla="*/ 82784 h 121920"/>
                <a:gd name="connsiteX14" fmla="*/ 61448 w 60960"/>
                <a:gd name="connsiteY14" fmla="*/ 73030 h 121920"/>
                <a:gd name="connsiteX15" fmla="*/ 47427 w 60960"/>
                <a:gd name="connsiteY15" fmla="*/ 63276 h 121920"/>
                <a:gd name="connsiteX16" fmla="*/ 41941 w 60960"/>
                <a:gd name="connsiteY16" fmla="*/ 47427 h 121920"/>
                <a:gd name="connsiteX17" fmla="*/ 44379 w 60960"/>
                <a:gd name="connsiteY17" fmla="*/ 34625 h 121920"/>
                <a:gd name="connsiteX18" fmla="*/ 44379 w 60960"/>
                <a:gd name="connsiteY18" fmla="*/ 34625 h 121920"/>
                <a:gd name="connsiteX19" fmla="*/ 41331 w 60960"/>
                <a:gd name="connsiteY19" fmla="*/ 20604 h 121920"/>
                <a:gd name="connsiteX20" fmla="*/ 33406 w 60960"/>
                <a:gd name="connsiteY20" fmla="*/ 16947 h 121920"/>
                <a:gd name="connsiteX21" fmla="*/ 25481 w 60960"/>
                <a:gd name="connsiteY21" fmla="*/ 7193 h 121920"/>
                <a:gd name="connsiteX22" fmla="*/ 17557 w 60960"/>
                <a:gd name="connsiteY22" fmla="*/ 10241 h 121920"/>
                <a:gd name="connsiteX23" fmla="*/ 15118 w 60960"/>
                <a:gd name="connsiteY23" fmla="*/ 2926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960" h="121920">
                  <a:moveTo>
                    <a:pt x="15118" y="2926"/>
                  </a:moveTo>
                  <a:lnTo>
                    <a:pt x="2926" y="21824"/>
                  </a:lnTo>
                  <a:lnTo>
                    <a:pt x="5974" y="33406"/>
                  </a:lnTo>
                  <a:lnTo>
                    <a:pt x="5974" y="33406"/>
                  </a:lnTo>
                  <a:lnTo>
                    <a:pt x="12070" y="39502"/>
                  </a:lnTo>
                  <a:lnTo>
                    <a:pt x="9022" y="51084"/>
                  </a:lnTo>
                  <a:lnTo>
                    <a:pt x="8413" y="77297"/>
                  </a:lnTo>
                  <a:lnTo>
                    <a:pt x="12680" y="95585"/>
                  </a:lnTo>
                  <a:lnTo>
                    <a:pt x="30968" y="108387"/>
                  </a:lnTo>
                  <a:lnTo>
                    <a:pt x="32187" y="116921"/>
                  </a:lnTo>
                  <a:lnTo>
                    <a:pt x="38283" y="119360"/>
                  </a:lnTo>
                  <a:lnTo>
                    <a:pt x="51085" y="101072"/>
                  </a:lnTo>
                  <a:lnTo>
                    <a:pt x="51694" y="88270"/>
                  </a:lnTo>
                  <a:lnTo>
                    <a:pt x="61448" y="82784"/>
                  </a:lnTo>
                  <a:lnTo>
                    <a:pt x="61448" y="73030"/>
                  </a:lnTo>
                  <a:lnTo>
                    <a:pt x="47427" y="63276"/>
                  </a:lnTo>
                  <a:lnTo>
                    <a:pt x="41941" y="47427"/>
                  </a:lnTo>
                  <a:lnTo>
                    <a:pt x="44379" y="34625"/>
                  </a:lnTo>
                  <a:lnTo>
                    <a:pt x="44379" y="34625"/>
                  </a:lnTo>
                  <a:lnTo>
                    <a:pt x="41331" y="20604"/>
                  </a:lnTo>
                  <a:lnTo>
                    <a:pt x="33406" y="16947"/>
                  </a:lnTo>
                  <a:lnTo>
                    <a:pt x="25481" y="7193"/>
                  </a:lnTo>
                  <a:lnTo>
                    <a:pt x="17557" y="10241"/>
                  </a:lnTo>
                  <a:lnTo>
                    <a:pt x="1511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B76152BF-9FFD-42BF-BEDF-992FEA029702}"/>
                </a:ext>
              </a:extLst>
            </p:cNvPr>
            <p:cNvSpPr/>
            <p:nvPr/>
          </p:nvSpPr>
          <p:spPr>
            <a:xfrm>
              <a:off x="7953313" y="3092588"/>
              <a:ext cx="148347" cy="131230"/>
            </a:xfrm>
            <a:custGeom>
              <a:avLst/>
              <a:gdLst>
                <a:gd name="connsiteX0" fmla="*/ 153498 w 158496"/>
                <a:gd name="connsiteY0" fmla="*/ 16337 h 140208"/>
                <a:gd name="connsiteX1" fmla="*/ 145573 w 158496"/>
                <a:gd name="connsiteY1" fmla="*/ 2926 h 140208"/>
                <a:gd name="connsiteX2" fmla="*/ 127285 w 158496"/>
                <a:gd name="connsiteY2" fmla="*/ 26700 h 140208"/>
                <a:gd name="connsiteX3" fmla="*/ 104730 w 158496"/>
                <a:gd name="connsiteY3" fmla="*/ 51694 h 140208"/>
                <a:gd name="connsiteX4" fmla="*/ 84613 w 158496"/>
                <a:gd name="connsiteY4" fmla="*/ 77907 h 140208"/>
                <a:gd name="connsiteX5" fmla="*/ 64496 w 158496"/>
                <a:gd name="connsiteY5" fmla="*/ 76688 h 140208"/>
                <a:gd name="connsiteX6" fmla="*/ 36454 w 158496"/>
                <a:gd name="connsiteY6" fmla="*/ 75468 h 140208"/>
                <a:gd name="connsiteX7" fmla="*/ 10851 w 158496"/>
                <a:gd name="connsiteY7" fmla="*/ 81564 h 140208"/>
                <a:gd name="connsiteX8" fmla="*/ 9022 w 158496"/>
                <a:gd name="connsiteY8" fmla="*/ 71201 h 140208"/>
                <a:gd name="connsiteX9" fmla="*/ 2926 w 158496"/>
                <a:gd name="connsiteY9" fmla="*/ 73030 h 140208"/>
                <a:gd name="connsiteX10" fmla="*/ 5365 w 158496"/>
                <a:gd name="connsiteY10" fmla="*/ 82174 h 140208"/>
                <a:gd name="connsiteX11" fmla="*/ 21214 w 158496"/>
                <a:gd name="connsiteY11" fmla="*/ 121188 h 140208"/>
                <a:gd name="connsiteX12" fmla="*/ 123627 w 158496"/>
                <a:gd name="connsiteY12" fmla="*/ 140696 h 140208"/>
                <a:gd name="connsiteX13" fmla="*/ 129723 w 158496"/>
                <a:gd name="connsiteY13" fmla="*/ 132771 h 140208"/>
                <a:gd name="connsiteX14" fmla="*/ 129114 w 158496"/>
                <a:gd name="connsiteY14" fmla="*/ 116921 h 140208"/>
                <a:gd name="connsiteX15" fmla="*/ 137648 w 158496"/>
                <a:gd name="connsiteY15" fmla="*/ 101072 h 140208"/>
                <a:gd name="connsiteX16" fmla="*/ 135819 w 158496"/>
                <a:gd name="connsiteY16" fmla="*/ 85222 h 140208"/>
                <a:gd name="connsiteX17" fmla="*/ 150450 w 158496"/>
                <a:gd name="connsiteY17" fmla="*/ 77297 h 140208"/>
                <a:gd name="connsiteX18" fmla="*/ 143744 w 158496"/>
                <a:gd name="connsiteY18" fmla="*/ 72420 h 140208"/>
                <a:gd name="connsiteX19" fmla="*/ 144354 w 158496"/>
                <a:gd name="connsiteY19" fmla="*/ 46817 h 140208"/>
                <a:gd name="connsiteX20" fmla="*/ 161422 w 158496"/>
                <a:gd name="connsiteY20" fmla="*/ 46817 h 140208"/>
                <a:gd name="connsiteX21" fmla="*/ 153498 w 158496"/>
                <a:gd name="connsiteY21" fmla="*/ 16337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8496" h="140208">
                  <a:moveTo>
                    <a:pt x="153498" y="16337"/>
                  </a:moveTo>
                  <a:lnTo>
                    <a:pt x="145573" y="2926"/>
                  </a:lnTo>
                  <a:lnTo>
                    <a:pt x="127285" y="26700"/>
                  </a:lnTo>
                  <a:lnTo>
                    <a:pt x="104730" y="51694"/>
                  </a:lnTo>
                  <a:lnTo>
                    <a:pt x="84613" y="77907"/>
                  </a:lnTo>
                  <a:lnTo>
                    <a:pt x="64496" y="76688"/>
                  </a:lnTo>
                  <a:lnTo>
                    <a:pt x="36454" y="75468"/>
                  </a:lnTo>
                  <a:lnTo>
                    <a:pt x="10851" y="81564"/>
                  </a:lnTo>
                  <a:lnTo>
                    <a:pt x="9022" y="71201"/>
                  </a:lnTo>
                  <a:lnTo>
                    <a:pt x="2926" y="73030"/>
                  </a:lnTo>
                  <a:lnTo>
                    <a:pt x="5365" y="82174"/>
                  </a:lnTo>
                  <a:lnTo>
                    <a:pt x="21214" y="121188"/>
                  </a:lnTo>
                  <a:lnTo>
                    <a:pt x="123627" y="140696"/>
                  </a:lnTo>
                  <a:lnTo>
                    <a:pt x="129723" y="132771"/>
                  </a:lnTo>
                  <a:lnTo>
                    <a:pt x="129114" y="116921"/>
                  </a:lnTo>
                  <a:lnTo>
                    <a:pt x="137648" y="101072"/>
                  </a:lnTo>
                  <a:lnTo>
                    <a:pt x="135819" y="85222"/>
                  </a:lnTo>
                  <a:lnTo>
                    <a:pt x="150450" y="77297"/>
                  </a:lnTo>
                  <a:lnTo>
                    <a:pt x="143744" y="72420"/>
                  </a:lnTo>
                  <a:lnTo>
                    <a:pt x="144354" y="46817"/>
                  </a:lnTo>
                  <a:lnTo>
                    <a:pt x="161422" y="46817"/>
                  </a:lnTo>
                  <a:lnTo>
                    <a:pt x="153498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자유형: 도형 58">
              <a:extLst>
                <a:ext uri="{FF2B5EF4-FFF2-40B4-BE49-F238E27FC236}">
                  <a16:creationId xmlns:a16="http://schemas.microsoft.com/office/drawing/2014/main" id="{D560B419-2015-448C-A420-837D3E1436D8}"/>
                </a:ext>
              </a:extLst>
            </p:cNvPr>
            <p:cNvSpPr/>
            <p:nvPr/>
          </p:nvSpPr>
          <p:spPr>
            <a:xfrm>
              <a:off x="4179600" y="4831098"/>
              <a:ext cx="496391" cy="1198185"/>
            </a:xfrm>
            <a:custGeom>
              <a:avLst/>
              <a:gdLst>
                <a:gd name="connsiteX0" fmla="*/ 441838 w 530352"/>
                <a:gd name="connsiteY0" fmla="*/ 1280648 h 1280160"/>
                <a:gd name="connsiteX1" fmla="*/ 447325 w 530352"/>
                <a:gd name="connsiteY1" fmla="*/ 1262360 h 1280160"/>
                <a:gd name="connsiteX2" fmla="*/ 402824 w 530352"/>
                <a:gd name="connsiteY2" fmla="*/ 1253216 h 1280160"/>
                <a:gd name="connsiteX3" fmla="*/ 355885 w 530352"/>
                <a:gd name="connsiteY3" fmla="*/ 1231270 h 1280160"/>
                <a:gd name="connsiteX4" fmla="*/ 329672 w 530352"/>
                <a:gd name="connsiteY4" fmla="*/ 1203229 h 1280160"/>
                <a:gd name="connsiteX5" fmla="*/ 311384 w 530352"/>
                <a:gd name="connsiteY5" fmla="*/ 1186160 h 1280160"/>
                <a:gd name="connsiteX6" fmla="*/ 347350 w 530352"/>
                <a:gd name="connsiteY6" fmla="*/ 1268456 h 1280160"/>
                <a:gd name="connsiteX7" fmla="*/ 377830 w 530352"/>
                <a:gd name="connsiteY7" fmla="*/ 1268456 h 1280160"/>
                <a:gd name="connsiteX8" fmla="*/ 395509 w 530352"/>
                <a:gd name="connsiteY8" fmla="*/ 1269675 h 1280160"/>
                <a:gd name="connsiteX9" fmla="*/ 415625 w 530352"/>
                <a:gd name="connsiteY9" fmla="*/ 1282477 h 1280160"/>
                <a:gd name="connsiteX10" fmla="*/ 441838 w 530352"/>
                <a:gd name="connsiteY10" fmla="*/ 1280648 h 1280160"/>
                <a:gd name="connsiteX11" fmla="*/ 134600 w 530352"/>
                <a:gd name="connsiteY11" fmla="*/ 12070 h 1280160"/>
                <a:gd name="connsiteX12" fmla="*/ 89489 w 530352"/>
                <a:gd name="connsiteY12" fmla="*/ 2926 h 1280160"/>
                <a:gd name="connsiteX13" fmla="*/ 65105 w 530352"/>
                <a:gd name="connsiteY13" fmla="*/ 37673 h 1280160"/>
                <a:gd name="connsiteX14" fmla="*/ 70592 w 530352"/>
                <a:gd name="connsiteY14" fmla="*/ 47427 h 1280160"/>
                <a:gd name="connsiteX15" fmla="*/ 63886 w 530352"/>
                <a:gd name="connsiteY15" fmla="*/ 87661 h 1280160"/>
                <a:gd name="connsiteX16" fmla="*/ 29749 w 530352"/>
                <a:gd name="connsiteY16" fmla="*/ 107168 h 1280160"/>
                <a:gd name="connsiteX17" fmla="*/ 39502 w 530352"/>
                <a:gd name="connsiteY17" fmla="*/ 171785 h 1280160"/>
                <a:gd name="connsiteX18" fmla="*/ 34016 w 530352"/>
                <a:gd name="connsiteY18" fmla="*/ 183977 h 1280160"/>
                <a:gd name="connsiteX19" fmla="*/ 46208 w 530352"/>
                <a:gd name="connsiteY19" fmla="*/ 199217 h 1280160"/>
                <a:gd name="connsiteX20" fmla="*/ 26701 w 530352"/>
                <a:gd name="connsiteY20" fmla="*/ 223601 h 1280160"/>
                <a:gd name="connsiteX21" fmla="*/ 10851 w 530352"/>
                <a:gd name="connsiteY21" fmla="*/ 259568 h 1280160"/>
                <a:gd name="connsiteX22" fmla="*/ 5365 w 530352"/>
                <a:gd name="connsiteY22" fmla="*/ 294925 h 1280160"/>
                <a:gd name="connsiteX23" fmla="*/ 15728 w 530352"/>
                <a:gd name="connsiteY23" fmla="*/ 332720 h 1280160"/>
                <a:gd name="connsiteX24" fmla="*/ 2926 w 530352"/>
                <a:gd name="connsiteY24" fmla="*/ 372344 h 1280160"/>
                <a:gd name="connsiteX25" fmla="*/ 32797 w 530352"/>
                <a:gd name="connsiteY25" fmla="*/ 438790 h 1280160"/>
                <a:gd name="connsiteX26" fmla="*/ 42550 w 530352"/>
                <a:gd name="connsiteY26" fmla="*/ 446105 h 1280160"/>
                <a:gd name="connsiteX27" fmla="*/ 50475 w 530352"/>
                <a:gd name="connsiteY27" fmla="*/ 482072 h 1280160"/>
                <a:gd name="connsiteX28" fmla="*/ 40721 w 530352"/>
                <a:gd name="connsiteY28" fmla="*/ 519867 h 1280160"/>
                <a:gd name="connsiteX29" fmla="*/ 49256 w 530352"/>
                <a:gd name="connsiteY29" fmla="*/ 552785 h 1280160"/>
                <a:gd name="connsiteX30" fmla="*/ 31577 w 530352"/>
                <a:gd name="connsiteY30" fmla="*/ 578998 h 1280160"/>
                <a:gd name="connsiteX31" fmla="*/ 40721 w 530352"/>
                <a:gd name="connsiteY31" fmla="*/ 614965 h 1280160"/>
                <a:gd name="connsiteX32" fmla="*/ 60838 w 530352"/>
                <a:gd name="connsiteY32" fmla="*/ 653369 h 1280160"/>
                <a:gd name="connsiteX33" fmla="*/ 45598 w 530352"/>
                <a:gd name="connsiteY33" fmla="*/ 668000 h 1280160"/>
                <a:gd name="connsiteX34" fmla="*/ 47427 w 530352"/>
                <a:gd name="connsiteY34" fmla="*/ 702747 h 1280160"/>
                <a:gd name="connsiteX35" fmla="*/ 51694 w 530352"/>
                <a:gd name="connsiteY35" fmla="*/ 741761 h 1280160"/>
                <a:gd name="connsiteX36" fmla="*/ 71811 w 530352"/>
                <a:gd name="connsiteY36" fmla="*/ 788091 h 1280160"/>
                <a:gd name="connsiteX37" fmla="*/ 62057 w 530352"/>
                <a:gd name="connsiteY37" fmla="*/ 795406 h 1280160"/>
                <a:gd name="connsiteX38" fmla="*/ 84003 w 530352"/>
                <a:gd name="connsiteY38" fmla="*/ 838688 h 1280160"/>
                <a:gd name="connsiteX39" fmla="*/ 102901 w 530352"/>
                <a:gd name="connsiteY39" fmla="*/ 852709 h 1280160"/>
                <a:gd name="connsiteX40" fmla="*/ 98024 w 530352"/>
                <a:gd name="connsiteY40" fmla="*/ 868558 h 1280160"/>
                <a:gd name="connsiteX41" fmla="*/ 115093 w 530352"/>
                <a:gd name="connsiteY41" fmla="*/ 876483 h 1280160"/>
                <a:gd name="connsiteX42" fmla="*/ 123017 w 530352"/>
                <a:gd name="connsiteY42" fmla="*/ 890504 h 1280160"/>
                <a:gd name="connsiteX43" fmla="*/ 112045 w 530352"/>
                <a:gd name="connsiteY43" fmla="*/ 897209 h 1280160"/>
                <a:gd name="connsiteX44" fmla="*/ 123017 w 530352"/>
                <a:gd name="connsiteY44" fmla="*/ 919765 h 1280160"/>
                <a:gd name="connsiteX45" fmla="*/ 129723 w 530352"/>
                <a:gd name="connsiteY45" fmla="*/ 969752 h 1280160"/>
                <a:gd name="connsiteX46" fmla="*/ 125456 w 530352"/>
                <a:gd name="connsiteY46" fmla="*/ 1002061 h 1280160"/>
                <a:gd name="connsiteX47" fmla="*/ 136429 w 530352"/>
                <a:gd name="connsiteY47" fmla="*/ 1021568 h 1280160"/>
                <a:gd name="connsiteX48" fmla="*/ 135819 w 530352"/>
                <a:gd name="connsiteY48" fmla="*/ 1045342 h 1280160"/>
                <a:gd name="connsiteX49" fmla="*/ 119360 w 530352"/>
                <a:gd name="connsiteY49" fmla="*/ 1061801 h 1280160"/>
                <a:gd name="connsiteX50" fmla="*/ 138257 w 530352"/>
                <a:gd name="connsiteY50" fmla="*/ 1102035 h 1280160"/>
                <a:gd name="connsiteX51" fmla="*/ 154107 w 530352"/>
                <a:gd name="connsiteY51" fmla="*/ 1115446 h 1280160"/>
                <a:gd name="connsiteX52" fmla="*/ 173005 w 530352"/>
                <a:gd name="connsiteY52" fmla="*/ 1113008 h 1280160"/>
                <a:gd name="connsiteX53" fmla="*/ 183977 w 530352"/>
                <a:gd name="connsiteY53" fmla="*/ 1141049 h 1280160"/>
                <a:gd name="connsiteX54" fmla="*/ 205313 w 530352"/>
                <a:gd name="connsiteY54" fmla="*/ 1162995 h 1280160"/>
                <a:gd name="connsiteX55" fmla="*/ 278465 w 530352"/>
                <a:gd name="connsiteY55" fmla="*/ 1167872 h 1280160"/>
                <a:gd name="connsiteX56" fmla="*/ 307726 w 530352"/>
                <a:gd name="connsiteY56" fmla="*/ 1173358 h 1280160"/>
                <a:gd name="connsiteX57" fmla="*/ 321137 w 530352"/>
                <a:gd name="connsiteY57" fmla="*/ 1175797 h 1280160"/>
                <a:gd name="connsiteX58" fmla="*/ 292486 w 530352"/>
                <a:gd name="connsiteY58" fmla="*/ 1153851 h 1280160"/>
                <a:gd name="connsiteX59" fmla="*/ 267493 w 530352"/>
                <a:gd name="connsiteY59" fmla="*/ 1115446 h 1280160"/>
                <a:gd name="connsiteX60" fmla="*/ 272979 w 530352"/>
                <a:gd name="connsiteY60" fmla="*/ 1097768 h 1280160"/>
                <a:gd name="connsiteX61" fmla="*/ 294315 w 530352"/>
                <a:gd name="connsiteY61" fmla="*/ 1082528 h 1280160"/>
                <a:gd name="connsiteX62" fmla="*/ 297363 w 530352"/>
                <a:gd name="connsiteY62" fmla="*/ 1038637 h 1280160"/>
                <a:gd name="connsiteX63" fmla="*/ 326014 w 530352"/>
                <a:gd name="connsiteY63" fmla="*/ 1017301 h 1280160"/>
                <a:gd name="connsiteX64" fmla="*/ 324795 w 530352"/>
                <a:gd name="connsiteY64" fmla="*/ 983163 h 1280160"/>
                <a:gd name="connsiteX65" fmla="*/ 293096 w 530352"/>
                <a:gd name="connsiteY65" fmla="*/ 975238 h 1280160"/>
                <a:gd name="connsiteX66" fmla="*/ 254081 w 530352"/>
                <a:gd name="connsiteY66" fmla="*/ 947806 h 1280160"/>
                <a:gd name="connsiteX67" fmla="*/ 253472 w 530352"/>
                <a:gd name="connsiteY67" fmla="*/ 919155 h 1280160"/>
                <a:gd name="connsiteX68" fmla="*/ 271150 w 530352"/>
                <a:gd name="connsiteY68" fmla="*/ 900257 h 1280160"/>
                <a:gd name="connsiteX69" fmla="*/ 299801 w 530352"/>
                <a:gd name="connsiteY69" fmla="*/ 899648 h 1280160"/>
                <a:gd name="connsiteX70" fmla="*/ 301021 w 530352"/>
                <a:gd name="connsiteY70" fmla="*/ 879531 h 1280160"/>
                <a:gd name="connsiteX71" fmla="*/ 293705 w 530352"/>
                <a:gd name="connsiteY71" fmla="*/ 842345 h 1280160"/>
                <a:gd name="connsiteX72" fmla="*/ 311384 w 530352"/>
                <a:gd name="connsiteY72" fmla="*/ 818571 h 1280160"/>
                <a:gd name="connsiteX73" fmla="*/ 336377 w 530352"/>
                <a:gd name="connsiteY73" fmla="*/ 806989 h 1280160"/>
                <a:gd name="connsiteX74" fmla="*/ 321137 w 530352"/>
                <a:gd name="connsiteY74" fmla="*/ 787481 h 1280160"/>
                <a:gd name="connsiteX75" fmla="*/ 307726 w 530352"/>
                <a:gd name="connsiteY75" fmla="*/ 799673 h 1280160"/>
                <a:gd name="connsiteX76" fmla="*/ 283342 w 530352"/>
                <a:gd name="connsiteY76" fmla="*/ 788091 h 1280160"/>
                <a:gd name="connsiteX77" fmla="*/ 268102 w 530352"/>
                <a:gd name="connsiteY77" fmla="*/ 750296 h 1280160"/>
                <a:gd name="connsiteX78" fmla="*/ 277246 w 530352"/>
                <a:gd name="connsiteY78" fmla="*/ 740542 h 1280160"/>
                <a:gd name="connsiteX79" fmla="*/ 311384 w 530352"/>
                <a:gd name="connsiteY79" fmla="*/ 754563 h 1280160"/>
                <a:gd name="connsiteX80" fmla="*/ 341864 w 530352"/>
                <a:gd name="connsiteY80" fmla="*/ 749077 h 1280160"/>
                <a:gd name="connsiteX81" fmla="*/ 357104 w 530352"/>
                <a:gd name="connsiteY81" fmla="*/ 735665 h 1280160"/>
                <a:gd name="connsiteX82" fmla="*/ 346131 w 530352"/>
                <a:gd name="connsiteY82" fmla="*/ 716768 h 1280160"/>
                <a:gd name="connsiteX83" fmla="*/ 345521 w 530352"/>
                <a:gd name="connsiteY83" fmla="*/ 687507 h 1280160"/>
                <a:gd name="connsiteX84" fmla="*/ 333329 w 530352"/>
                <a:gd name="connsiteY84" fmla="*/ 664342 h 1280160"/>
                <a:gd name="connsiteX85" fmla="*/ 368686 w 530352"/>
                <a:gd name="connsiteY85" fmla="*/ 668000 h 1280160"/>
                <a:gd name="connsiteX86" fmla="*/ 430865 w 530352"/>
                <a:gd name="connsiteY86" fmla="*/ 660075 h 1280160"/>
                <a:gd name="connsiteX87" fmla="*/ 472928 w 530352"/>
                <a:gd name="connsiteY87" fmla="*/ 639349 h 1280160"/>
                <a:gd name="connsiteX88" fmla="*/ 493045 w 530352"/>
                <a:gd name="connsiteY88" fmla="*/ 588752 h 1280160"/>
                <a:gd name="connsiteX89" fmla="*/ 491216 w 530352"/>
                <a:gd name="connsiteY89" fmla="*/ 569245 h 1280160"/>
                <a:gd name="connsiteX90" fmla="*/ 467441 w 530352"/>
                <a:gd name="connsiteY90" fmla="*/ 552176 h 1280160"/>
                <a:gd name="connsiteX91" fmla="*/ 466832 w 530352"/>
                <a:gd name="connsiteY91" fmla="*/ 524744 h 1280160"/>
                <a:gd name="connsiteX92" fmla="*/ 419283 w 530352"/>
                <a:gd name="connsiteY92" fmla="*/ 491216 h 1280160"/>
                <a:gd name="connsiteX93" fmla="*/ 417454 w 530352"/>
                <a:gd name="connsiteY93" fmla="*/ 471099 h 1280160"/>
                <a:gd name="connsiteX94" fmla="*/ 415016 w 530352"/>
                <a:gd name="connsiteY94" fmla="*/ 445496 h 1280160"/>
                <a:gd name="connsiteX95" fmla="*/ 420502 w 530352"/>
                <a:gd name="connsiteY95" fmla="*/ 436961 h 1280160"/>
                <a:gd name="connsiteX96" fmla="*/ 413797 w 530352"/>
                <a:gd name="connsiteY96" fmla="*/ 398557 h 1280160"/>
                <a:gd name="connsiteX97" fmla="*/ 415625 w 530352"/>
                <a:gd name="connsiteY97" fmla="*/ 358933 h 1280160"/>
                <a:gd name="connsiteX98" fmla="*/ 418673 w 530352"/>
                <a:gd name="connsiteY98" fmla="*/ 327843 h 1280160"/>
                <a:gd name="connsiteX99" fmla="*/ 454640 w 530352"/>
                <a:gd name="connsiteY99" fmla="*/ 275417 h 1280160"/>
                <a:gd name="connsiteX100" fmla="*/ 486949 w 530352"/>
                <a:gd name="connsiteY100" fmla="*/ 237622 h 1280160"/>
                <a:gd name="connsiteX101" fmla="*/ 507065 w 530352"/>
                <a:gd name="connsiteY101" fmla="*/ 221773 h 1280160"/>
                <a:gd name="connsiteX102" fmla="*/ 532669 w 530352"/>
                <a:gd name="connsiteY102" fmla="*/ 200437 h 1280160"/>
                <a:gd name="connsiteX103" fmla="*/ 529621 w 530352"/>
                <a:gd name="connsiteY103" fmla="*/ 169347 h 1280160"/>
                <a:gd name="connsiteX104" fmla="*/ 510723 w 530352"/>
                <a:gd name="connsiteY104" fmla="*/ 146792 h 1280160"/>
                <a:gd name="connsiteX105" fmla="*/ 494873 w 530352"/>
                <a:gd name="connsiteY105" fmla="*/ 154107 h 1280160"/>
                <a:gd name="connsiteX106" fmla="*/ 493045 w 530352"/>
                <a:gd name="connsiteY106" fmla="*/ 188854 h 1280160"/>
                <a:gd name="connsiteX107" fmla="*/ 466832 w 530352"/>
                <a:gd name="connsiteY107" fmla="*/ 218115 h 1280160"/>
                <a:gd name="connsiteX108" fmla="*/ 441229 w 530352"/>
                <a:gd name="connsiteY108" fmla="*/ 224821 h 1280160"/>
                <a:gd name="connsiteX109" fmla="*/ 403433 w 530352"/>
                <a:gd name="connsiteY109" fmla="*/ 218725 h 1280160"/>
                <a:gd name="connsiteX110" fmla="*/ 368686 w 530352"/>
                <a:gd name="connsiteY110" fmla="*/ 207752 h 1280160"/>
                <a:gd name="connsiteX111" fmla="*/ 394289 w 530352"/>
                <a:gd name="connsiteY111" fmla="*/ 149230 h 1280160"/>
                <a:gd name="connsiteX112" fmla="*/ 387584 w 530352"/>
                <a:gd name="connsiteY112" fmla="*/ 132161 h 1280160"/>
                <a:gd name="connsiteX113" fmla="*/ 351617 w 530352"/>
                <a:gd name="connsiteY113" fmla="*/ 116921 h 1280160"/>
                <a:gd name="connsiteX114" fmla="*/ 307726 w 530352"/>
                <a:gd name="connsiteY114" fmla="*/ 88270 h 1280160"/>
                <a:gd name="connsiteX115" fmla="*/ 279685 w 530352"/>
                <a:gd name="connsiteY115" fmla="*/ 82174 h 1280160"/>
                <a:gd name="connsiteX116" fmla="*/ 211409 w 530352"/>
                <a:gd name="connsiteY116" fmla="*/ 18776 h 1280160"/>
                <a:gd name="connsiteX117" fmla="*/ 205313 w 530352"/>
                <a:gd name="connsiteY117" fmla="*/ 10851 h 1280160"/>
                <a:gd name="connsiteX118" fmla="*/ 166909 w 530352"/>
                <a:gd name="connsiteY118" fmla="*/ 9022 h 1280160"/>
                <a:gd name="connsiteX119" fmla="*/ 157155 w 530352"/>
                <a:gd name="connsiteY119" fmla="*/ 40112 h 1280160"/>
                <a:gd name="connsiteX120" fmla="*/ 134600 w 530352"/>
                <a:gd name="connsiteY120" fmla="*/ 12070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530352" h="1280160">
                  <a:moveTo>
                    <a:pt x="441838" y="1280648"/>
                  </a:moveTo>
                  <a:lnTo>
                    <a:pt x="447325" y="1262360"/>
                  </a:lnTo>
                  <a:lnTo>
                    <a:pt x="402824" y="1253216"/>
                  </a:lnTo>
                  <a:lnTo>
                    <a:pt x="355885" y="1231270"/>
                  </a:lnTo>
                  <a:lnTo>
                    <a:pt x="329672" y="1203229"/>
                  </a:lnTo>
                  <a:lnTo>
                    <a:pt x="311384" y="1186160"/>
                  </a:lnTo>
                  <a:lnTo>
                    <a:pt x="347350" y="1268456"/>
                  </a:lnTo>
                  <a:lnTo>
                    <a:pt x="377830" y="1268456"/>
                  </a:lnTo>
                  <a:lnTo>
                    <a:pt x="395509" y="1269675"/>
                  </a:lnTo>
                  <a:lnTo>
                    <a:pt x="415625" y="1282477"/>
                  </a:lnTo>
                  <a:lnTo>
                    <a:pt x="441838" y="1280648"/>
                  </a:lnTo>
                  <a:close/>
                  <a:moveTo>
                    <a:pt x="134600" y="12070"/>
                  </a:moveTo>
                  <a:lnTo>
                    <a:pt x="89489" y="2926"/>
                  </a:lnTo>
                  <a:lnTo>
                    <a:pt x="65105" y="37673"/>
                  </a:lnTo>
                  <a:lnTo>
                    <a:pt x="70592" y="47427"/>
                  </a:lnTo>
                  <a:lnTo>
                    <a:pt x="63886" y="87661"/>
                  </a:lnTo>
                  <a:lnTo>
                    <a:pt x="29749" y="107168"/>
                  </a:lnTo>
                  <a:lnTo>
                    <a:pt x="39502" y="171785"/>
                  </a:lnTo>
                  <a:lnTo>
                    <a:pt x="34016" y="183977"/>
                  </a:lnTo>
                  <a:lnTo>
                    <a:pt x="46208" y="199217"/>
                  </a:lnTo>
                  <a:lnTo>
                    <a:pt x="26701" y="223601"/>
                  </a:lnTo>
                  <a:lnTo>
                    <a:pt x="10851" y="259568"/>
                  </a:lnTo>
                  <a:lnTo>
                    <a:pt x="5365" y="294925"/>
                  </a:lnTo>
                  <a:lnTo>
                    <a:pt x="15728" y="332720"/>
                  </a:lnTo>
                  <a:lnTo>
                    <a:pt x="2926" y="372344"/>
                  </a:lnTo>
                  <a:lnTo>
                    <a:pt x="32797" y="438790"/>
                  </a:lnTo>
                  <a:lnTo>
                    <a:pt x="42550" y="446105"/>
                  </a:lnTo>
                  <a:lnTo>
                    <a:pt x="50475" y="482072"/>
                  </a:lnTo>
                  <a:lnTo>
                    <a:pt x="40721" y="519867"/>
                  </a:lnTo>
                  <a:lnTo>
                    <a:pt x="49256" y="552785"/>
                  </a:lnTo>
                  <a:lnTo>
                    <a:pt x="31577" y="578998"/>
                  </a:lnTo>
                  <a:lnTo>
                    <a:pt x="40721" y="614965"/>
                  </a:lnTo>
                  <a:lnTo>
                    <a:pt x="60838" y="653369"/>
                  </a:lnTo>
                  <a:lnTo>
                    <a:pt x="45598" y="668000"/>
                  </a:lnTo>
                  <a:lnTo>
                    <a:pt x="47427" y="702747"/>
                  </a:lnTo>
                  <a:lnTo>
                    <a:pt x="51694" y="741761"/>
                  </a:lnTo>
                  <a:lnTo>
                    <a:pt x="71811" y="788091"/>
                  </a:lnTo>
                  <a:lnTo>
                    <a:pt x="62057" y="795406"/>
                  </a:lnTo>
                  <a:lnTo>
                    <a:pt x="84003" y="838688"/>
                  </a:lnTo>
                  <a:lnTo>
                    <a:pt x="102901" y="852709"/>
                  </a:lnTo>
                  <a:lnTo>
                    <a:pt x="98024" y="868558"/>
                  </a:lnTo>
                  <a:lnTo>
                    <a:pt x="115093" y="876483"/>
                  </a:lnTo>
                  <a:lnTo>
                    <a:pt x="123017" y="890504"/>
                  </a:lnTo>
                  <a:lnTo>
                    <a:pt x="112045" y="897209"/>
                  </a:lnTo>
                  <a:lnTo>
                    <a:pt x="123017" y="919765"/>
                  </a:lnTo>
                  <a:lnTo>
                    <a:pt x="129723" y="969752"/>
                  </a:lnTo>
                  <a:lnTo>
                    <a:pt x="125456" y="1002061"/>
                  </a:lnTo>
                  <a:lnTo>
                    <a:pt x="136429" y="1021568"/>
                  </a:lnTo>
                  <a:lnTo>
                    <a:pt x="135819" y="1045342"/>
                  </a:lnTo>
                  <a:lnTo>
                    <a:pt x="119360" y="1061801"/>
                  </a:lnTo>
                  <a:lnTo>
                    <a:pt x="138257" y="1102035"/>
                  </a:lnTo>
                  <a:lnTo>
                    <a:pt x="154107" y="1115446"/>
                  </a:lnTo>
                  <a:lnTo>
                    <a:pt x="173005" y="1113008"/>
                  </a:lnTo>
                  <a:lnTo>
                    <a:pt x="183977" y="1141049"/>
                  </a:lnTo>
                  <a:lnTo>
                    <a:pt x="205313" y="1162995"/>
                  </a:lnTo>
                  <a:lnTo>
                    <a:pt x="278465" y="1167872"/>
                  </a:lnTo>
                  <a:lnTo>
                    <a:pt x="307726" y="1173358"/>
                  </a:lnTo>
                  <a:lnTo>
                    <a:pt x="321137" y="1175797"/>
                  </a:lnTo>
                  <a:lnTo>
                    <a:pt x="292486" y="1153851"/>
                  </a:lnTo>
                  <a:lnTo>
                    <a:pt x="267493" y="1115446"/>
                  </a:lnTo>
                  <a:lnTo>
                    <a:pt x="272979" y="1097768"/>
                  </a:lnTo>
                  <a:lnTo>
                    <a:pt x="294315" y="1082528"/>
                  </a:lnTo>
                  <a:lnTo>
                    <a:pt x="297363" y="1038637"/>
                  </a:lnTo>
                  <a:lnTo>
                    <a:pt x="326014" y="1017301"/>
                  </a:lnTo>
                  <a:lnTo>
                    <a:pt x="324795" y="983163"/>
                  </a:lnTo>
                  <a:lnTo>
                    <a:pt x="293096" y="975238"/>
                  </a:lnTo>
                  <a:lnTo>
                    <a:pt x="254081" y="947806"/>
                  </a:lnTo>
                  <a:lnTo>
                    <a:pt x="253472" y="919155"/>
                  </a:lnTo>
                  <a:lnTo>
                    <a:pt x="271150" y="900257"/>
                  </a:lnTo>
                  <a:lnTo>
                    <a:pt x="299801" y="899648"/>
                  </a:lnTo>
                  <a:lnTo>
                    <a:pt x="301021" y="879531"/>
                  </a:lnTo>
                  <a:lnTo>
                    <a:pt x="293705" y="842345"/>
                  </a:lnTo>
                  <a:lnTo>
                    <a:pt x="311384" y="818571"/>
                  </a:lnTo>
                  <a:lnTo>
                    <a:pt x="336377" y="806989"/>
                  </a:lnTo>
                  <a:lnTo>
                    <a:pt x="321137" y="787481"/>
                  </a:lnTo>
                  <a:lnTo>
                    <a:pt x="307726" y="799673"/>
                  </a:lnTo>
                  <a:lnTo>
                    <a:pt x="283342" y="788091"/>
                  </a:lnTo>
                  <a:lnTo>
                    <a:pt x="268102" y="750296"/>
                  </a:lnTo>
                  <a:lnTo>
                    <a:pt x="277246" y="740542"/>
                  </a:lnTo>
                  <a:lnTo>
                    <a:pt x="311384" y="754563"/>
                  </a:lnTo>
                  <a:lnTo>
                    <a:pt x="341864" y="749077"/>
                  </a:lnTo>
                  <a:lnTo>
                    <a:pt x="357104" y="735665"/>
                  </a:lnTo>
                  <a:lnTo>
                    <a:pt x="346131" y="716768"/>
                  </a:lnTo>
                  <a:lnTo>
                    <a:pt x="345521" y="687507"/>
                  </a:lnTo>
                  <a:lnTo>
                    <a:pt x="333329" y="664342"/>
                  </a:lnTo>
                  <a:lnTo>
                    <a:pt x="368686" y="668000"/>
                  </a:lnTo>
                  <a:lnTo>
                    <a:pt x="430865" y="660075"/>
                  </a:lnTo>
                  <a:lnTo>
                    <a:pt x="472928" y="639349"/>
                  </a:lnTo>
                  <a:lnTo>
                    <a:pt x="493045" y="588752"/>
                  </a:lnTo>
                  <a:lnTo>
                    <a:pt x="491216" y="569245"/>
                  </a:lnTo>
                  <a:lnTo>
                    <a:pt x="467441" y="552176"/>
                  </a:lnTo>
                  <a:lnTo>
                    <a:pt x="466832" y="524744"/>
                  </a:lnTo>
                  <a:lnTo>
                    <a:pt x="419283" y="491216"/>
                  </a:lnTo>
                  <a:lnTo>
                    <a:pt x="417454" y="471099"/>
                  </a:lnTo>
                  <a:lnTo>
                    <a:pt x="415016" y="445496"/>
                  </a:lnTo>
                  <a:lnTo>
                    <a:pt x="420502" y="436961"/>
                  </a:lnTo>
                  <a:lnTo>
                    <a:pt x="413797" y="398557"/>
                  </a:lnTo>
                  <a:lnTo>
                    <a:pt x="415625" y="358933"/>
                  </a:lnTo>
                  <a:lnTo>
                    <a:pt x="418673" y="327843"/>
                  </a:lnTo>
                  <a:lnTo>
                    <a:pt x="454640" y="275417"/>
                  </a:lnTo>
                  <a:lnTo>
                    <a:pt x="486949" y="237622"/>
                  </a:lnTo>
                  <a:lnTo>
                    <a:pt x="507065" y="221773"/>
                  </a:lnTo>
                  <a:lnTo>
                    <a:pt x="532669" y="200437"/>
                  </a:lnTo>
                  <a:lnTo>
                    <a:pt x="529621" y="169347"/>
                  </a:lnTo>
                  <a:lnTo>
                    <a:pt x="510723" y="146792"/>
                  </a:lnTo>
                  <a:lnTo>
                    <a:pt x="494873" y="154107"/>
                  </a:lnTo>
                  <a:lnTo>
                    <a:pt x="493045" y="188854"/>
                  </a:lnTo>
                  <a:lnTo>
                    <a:pt x="466832" y="218115"/>
                  </a:lnTo>
                  <a:lnTo>
                    <a:pt x="441229" y="224821"/>
                  </a:lnTo>
                  <a:lnTo>
                    <a:pt x="403433" y="218725"/>
                  </a:lnTo>
                  <a:lnTo>
                    <a:pt x="368686" y="207752"/>
                  </a:lnTo>
                  <a:lnTo>
                    <a:pt x="394289" y="149230"/>
                  </a:lnTo>
                  <a:lnTo>
                    <a:pt x="387584" y="132161"/>
                  </a:lnTo>
                  <a:lnTo>
                    <a:pt x="351617" y="116921"/>
                  </a:lnTo>
                  <a:lnTo>
                    <a:pt x="307726" y="88270"/>
                  </a:lnTo>
                  <a:lnTo>
                    <a:pt x="279685" y="82174"/>
                  </a:lnTo>
                  <a:lnTo>
                    <a:pt x="211409" y="18776"/>
                  </a:lnTo>
                  <a:lnTo>
                    <a:pt x="205313" y="10851"/>
                  </a:lnTo>
                  <a:lnTo>
                    <a:pt x="166909" y="9022"/>
                  </a:lnTo>
                  <a:lnTo>
                    <a:pt x="157155" y="40112"/>
                  </a:lnTo>
                  <a:lnTo>
                    <a:pt x="134600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22FD1906-811A-49B6-ADF8-2AC0600CE00C}"/>
                </a:ext>
              </a:extLst>
            </p:cNvPr>
            <p:cNvSpPr/>
            <p:nvPr/>
          </p:nvSpPr>
          <p:spPr>
            <a:xfrm>
              <a:off x="7622386" y="2539140"/>
              <a:ext cx="102702" cy="91290"/>
            </a:xfrm>
            <a:custGeom>
              <a:avLst/>
              <a:gdLst>
                <a:gd name="connsiteX0" fmla="*/ 111435 w 109728"/>
                <a:gd name="connsiteY0" fmla="*/ 98633 h 97536"/>
                <a:gd name="connsiteX1" fmla="*/ 105949 w 109728"/>
                <a:gd name="connsiteY1" fmla="*/ 71811 h 97536"/>
                <a:gd name="connsiteX2" fmla="*/ 90709 w 109728"/>
                <a:gd name="connsiteY2" fmla="*/ 65105 h 97536"/>
                <a:gd name="connsiteX3" fmla="*/ 75469 w 109728"/>
                <a:gd name="connsiteY3" fmla="*/ 54742 h 97536"/>
                <a:gd name="connsiteX4" fmla="*/ 81565 w 109728"/>
                <a:gd name="connsiteY4" fmla="*/ 42550 h 97536"/>
                <a:gd name="connsiteX5" fmla="*/ 62667 w 109728"/>
                <a:gd name="connsiteY5" fmla="*/ 29139 h 97536"/>
                <a:gd name="connsiteX6" fmla="*/ 66934 w 109728"/>
                <a:gd name="connsiteY6" fmla="*/ 19995 h 97536"/>
                <a:gd name="connsiteX7" fmla="*/ 53523 w 109728"/>
                <a:gd name="connsiteY7" fmla="*/ 13289 h 97536"/>
                <a:gd name="connsiteX8" fmla="*/ 44989 w 109728"/>
                <a:gd name="connsiteY8" fmla="*/ 2926 h 97536"/>
                <a:gd name="connsiteX9" fmla="*/ 2926 w 109728"/>
                <a:gd name="connsiteY9" fmla="*/ 9022 h 97536"/>
                <a:gd name="connsiteX10" fmla="*/ 10851 w 109728"/>
                <a:gd name="connsiteY10" fmla="*/ 22433 h 97536"/>
                <a:gd name="connsiteX11" fmla="*/ 10851 w 109728"/>
                <a:gd name="connsiteY11" fmla="*/ 41331 h 97536"/>
                <a:gd name="connsiteX12" fmla="*/ 36454 w 109728"/>
                <a:gd name="connsiteY12" fmla="*/ 50475 h 97536"/>
                <a:gd name="connsiteX13" fmla="*/ 51085 w 109728"/>
                <a:gd name="connsiteY13" fmla="*/ 62057 h 97536"/>
                <a:gd name="connsiteX14" fmla="*/ 57181 w 109728"/>
                <a:gd name="connsiteY14" fmla="*/ 60838 h 97536"/>
                <a:gd name="connsiteX15" fmla="*/ 68154 w 109728"/>
                <a:gd name="connsiteY15" fmla="*/ 71201 h 97536"/>
                <a:gd name="connsiteX16" fmla="*/ 82174 w 109728"/>
                <a:gd name="connsiteY16" fmla="*/ 71201 h 97536"/>
                <a:gd name="connsiteX17" fmla="*/ 83394 w 109728"/>
                <a:gd name="connsiteY17" fmla="*/ 77297 h 97536"/>
                <a:gd name="connsiteX18" fmla="*/ 100462 w 109728"/>
                <a:gd name="connsiteY18" fmla="*/ 99852 h 97536"/>
                <a:gd name="connsiteX19" fmla="*/ 111435 w 109728"/>
                <a:gd name="connsiteY19" fmla="*/ 98633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9728" h="97536">
                  <a:moveTo>
                    <a:pt x="111435" y="98633"/>
                  </a:moveTo>
                  <a:lnTo>
                    <a:pt x="105949" y="71811"/>
                  </a:lnTo>
                  <a:lnTo>
                    <a:pt x="90709" y="65105"/>
                  </a:lnTo>
                  <a:lnTo>
                    <a:pt x="75469" y="54742"/>
                  </a:lnTo>
                  <a:lnTo>
                    <a:pt x="81565" y="42550"/>
                  </a:lnTo>
                  <a:lnTo>
                    <a:pt x="62667" y="29139"/>
                  </a:lnTo>
                  <a:lnTo>
                    <a:pt x="66934" y="19995"/>
                  </a:lnTo>
                  <a:lnTo>
                    <a:pt x="53523" y="13289"/>
                  </a:lnTo>
                  <a:lnTo>
                    <a:pt x="44989" y="2926"/>
                  </a:lnTo>
                  <a:lnTo>
                    <a:pt x="2926" y="9022"/>
                  </a:lnTo>
                  <a:lnTo>
                    <a:pt x="10851" y="22433"/>
                  </a:lnTo>
                  <a:lnTo>
                    <a:pt x="10851" y="41331"/>
                  </a:lnTo>
                  <a:lnTo>
                    <a:pt x="36454" y="50475"/>
                  </a:lnTo>
                  <a:lnTo>
                    <a:pt x="51085" y="62057"/>
                  </a:lnTo>
                  <a:lnTo>
                    <a:pt x="57181" y="60838"/>
                  </a:lnTo>
                  <a:lnTo>
                    <a:pt x="68154" y="71201"/>
                  </a:lnTo>
                  <a:lnTo>
                    <a:pt x="82174" y="71201"/>
                  </a:lnTo>
                  <a:lnTo>
                    <a:pt x="83394" y="77297"/>
                  </a:lnTo>
                  <a:lnTo>
                    <a:pt x="100462" y="99852"/>
                  </a:lnTo>
                  <a:lnTo>
                    <a:pt x="111435" y="9863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9B49CE2D-AB9B-49E0-9252-30E0B7E1091E}"/>
                </a:ext>
              </a:extLst>
            </p:cNvPr>
            <p:cNvSpPr/>
            <p:nvPr/>
          </p:nvSpPr>
          <p:spPr>
            <a:xfrm>
              <a:off x="9829900" y="4425427"/>
              <a:ext cx="1278065" cy="1198185"/>
            </a:xfrm>
            <a:custGeom>
              <a:avLst/>
              <a:gdLst>
                <a:gd name="connsiteX0" fmla="*/ 847832 w 1365504"/>
                <a:gd name="connsiteY0" fmla="*/ 1173358 h 1280160"/>
                <a:gd name="connsiteX1" fmla="*/ 829544 w 1365504"/>
                <a:gd name="connsiteY1" fmla="*/ 1170310 h 1280160"/>
                <a:gd name="connsiteX2" fmla="*/ 817962 w 1365504"/>
                <a:gd name="connsiteY2" fmla="*/ 1187989 h 1280160"/>
                <a:gd name="connsiteX3" fmla="*/ 814304 w 1365504"/>
                <a:gd name="connsiteY3" fmla="*/ 1220907 h 1280160"/>
                <a:gd name="connsiteX4" fmla="*/ 801502 w 1365504"/>
                <a:gd name="connsiteY4" fmla="*/ 1245291 h 1280160"/>
                <a:gd name="connsiteX5" fmla="*/ 798454 w 1365504"/>
                <a:gd name="connsiteY5" fmla="*/ 1277600 h 1280160"/>
                <a:gd name="connsiteX6" fmla="*/ 816742 w 1365504"/>
                <a:gd name="connsiteY6" fmla="*/ 1278819 h 1280160"/>
                <a:gd name="connsiteX7" fmla="*/ 821619 w 1365504"/>
                <a:gd name="connsiteY7" fmla="*/ 1280648 h 1280160"/>
                <a:gd name="connsiteX8" fmla="*/ 861853 w 1365504"/>
                <a:gd name="connsiteY8" fmla="*/ 1254435 h 1280160"/>
                <a:gd name="connsiteX9" fmla="*/ 865510 w 1365504"/>
                <a:gd name="connsiteY9" fmla="*/ 1264798 h 1280160"/>
                <a:gd name="connsiteX10" fmla="*/ 889894 w 1365504"/>
                <a:gd name="connsiteY10" fmla="*/ 1234928 h 1280160"/>
                <a:gd name="connsiteX11" fmla="*/ 909402 w 1365504"/>
                <a:gd name="connsiteY11" fmla="*/ 1221517 h 1280160"/>
                <a:gd name="connsiteX12" fmla="*/ 936834 w 1365504"/>
                <a:gd name="connsiteY12" fmla="*/ 1177016 h 1280160"/>
                <a:gd name="connsiteX13" fmla="*/ 919765 w 1365504"/>
                <a:gd name="connsiteY13" fmla="*/ 1173968 h 1280160"/>
                <a:gd name="connsiteX14" fmla="*/ 890504 w 1365504"/>
                <a:gd name="connsiteY14" fmla="*/ 1181283 h 1280160"/>
                <a:gd name="connsiteX15" fmla="*/ 869778 w 1365504"/>
                <a:gd name="connsiteY15" fmla="*/ 1186769 h 1280160"/>
                <a:gd name="connsiteX16" fmla="*/ 847832 w 1365504"/>
                <a:gd name="connsiteY16" fmla="*/ 1173358 h 1280160"/>
                <a:gd name="connsiteX17" fmla="*/ 1153242 w 1365504"/>
                <a:gd name="connsiteY17" fmla="*/ 123017 h 1280160"/>
                <a:gd name="connsiteX18" fmla="*/ 1156290 w 1365504"/>
                <a:gd name="connsiteY18" fmla="*/ 108997 h 1280160"/>
                <a:gd name="connsiteX19" fmla="*/ 1156899 w 1365504"/>
                <a:gd name="connsiteY19" fmla="*/ 87051 h 1280160"/>
                <a:gd name="connsiteX20" fmla="*/ 1147146 w 1365504"/>
                <a:gd name="connsiteY20" fmla="*/ 67544 h 1280160"/>
                <a:gd name="connsiteX21" fmla="*/ 1147755 w 1365504"/>
                <a:gd name="connsiteY21" fmla="*/ 51085 h 1280160"/>
                <a:gd name="connsiteX22" fmla="*/ 1139830 w 1365504"/>
                <a:gd name="connsiteY22" fmla="*/ 46208 h 1280160"/>
                <a:gd name="connsiteX23" fmla="*/ 1140440 w 1365504"/>
                <a:gd name="connsiteY23" fmla="*/ 22433 h 1280160"/>
                <a:gd name="connsiteX24" fmla="*/ 1133125 w 1365504"/>
                <a:gd name="connsiteY24" fmla="*/ 2926 h 1280160"/>
                <a:gd name="connsiteX25" fmla="*/ 1119104 w 1365504"/>
                <a:gd name="connsiteY25" fmla="*/ 17557 h 1280160"/>
                <a:gd name="connsiteX26" fmla="*/ 1116666 w 1365504"/>
                <a:gd name="connsiteY26" fmla="*/ 28529 h 1280160"/>
                <a:gd name="connsiteX27" fmla="*/ 1107522 w 1365504"/>
                <a:gd name="connsiteY27" fmla="*/ 49865 h 1280160"/>
                <a:gd name="connsiteX28" fmla="*/ 1096549 w 1365504"/>
                <a:gd name="connsiteY28" fmla="*/ 70592 h 1280160"/>
                <a:gd name="connsiteX29" fmla="*/ 1100206 w 1365504"/>
                <a:gd name="connsiteY29" fmla="*/ 83393 h 1280160"/>
                <a:gd name="connsiteX30" fmla="*/ 1092891 w 1365504"/>
                <a:gd name="connsiteY30" fmla="*/ 91318 h 1280160"/>
                <a:gd name="connsiteX31" fmla="*/ 1083747 w 1365504"/>
                <a:gd name="connsiteY31" fmla="*/ 120579 h 1280160"/>
                <a:gd name="connsiteX32" fmla="*/ 1084357 w 1365504"/>
                <a:gd name="connsiteY32" fmla="*/ 143134 h 1280160"/>
                <a:gd name="connsiteX33" fmla="*/ 1080090 w 1365504"/>
                <a:gd name="connsiteY33" fmla="*/ 154107 h 1280160"/>
                <a:gd name="connsiteX34" fmla="*/ 1081918 w 1365504"/>
                <a:gd name="connsiteY34" fmla="*/ 173005 h 1280160"/>
                <a:gd name="connsiteX35" fmla="*/ 1066069 w 1365504"/>
                <a:gd name="connsiteY35" fmla="*/ 203485 h 1280160"/>
                <a:gd name="connsiteX36" fmla="*/ 1058144 w 1365504"/>
                <a:gd name="connsiteY36" fmla="*/ 224821 h 1280160"/>
                <a:gd name="connsiteX37" fmla="*/ 1047781 w 1365504"/>
                <a:gd name="connsiteY37" fmla="*/ 242499 h 1280160"/>
                <a:gd name="connsiteX38" fmla="*/ 1037418 w 1365504"/>
                <a:gd name="connsiteY38" fmla="*/ 263225 h 1280160"/>
                <a:gd name="connsiteX39" fmla="*/ 1012424 w 1365504"/>
                <a:gd name="connsiteY39" fmla="*/ 276027 h 1280160"/>
                <a:gd name="connsiteX40" fmla="*/ 982554 w 1365504"/>
                <a:gd name="connsiteY40" fmla="*/ 263225 h 1280160"/>
                <a:gd name="connsiteX41" fmla="*/ 979506 w 1365504"/>
                <a:gd name="connsiteY41" fmla="*/ 251033 h 1280160"/>
                <a:gd name="connsiteX42" fmla="*/ 964266 w 1365504"/>
                <a:gd name="connsiteY42" fmla="*/ 241280 h 1280160"/>
                <a:gd name="connsiteX43" fmla="*/ 954512 w 1365504"/>
                <a:gd name="connsiteY43" fmla="*/ 241280 h 1280160"/>
                <a:gd name="connsiteX44" fmla="*/ 934395 w 1365504"/>
                <a:gd name="connsiteY44" fmla="*/ 218115 h 1280160"/>
                <a:gd name="connsiteX45" fmla="*/ 919155 w 1365504"/>
                <a:gd name="connsiteY45" fmla="*/ 204704 h 1280160"/>
                <a:gd name="connsiteX46" fmla="*/ 895381 w 1365504"/>
                <a:gd name="connsiteY46" fmla="*/ 192512 h 1280160"/>
                <a:gd name="connsiteX47" fmla="*/ 871606 w 1365504"/>
                <a:gd name="connsiteY47" fmla="*/ 171176 h 1280160"/>
                <a:gd name="connsiteX48" fmla="*/ 870997 w 1365504"/>
                <a:gd name="connsiteY48" fmla="*/ 160203 h 1280160"/>
                <a:gd name="connsiteX49" fmla="*/ 886237 w 1365504"/>
                <a:gd name="connsiteY49" fmla="*/ 141305 h 1280160"/>
                <a:gd name="connsiteX50" fmla="*/ 899038 w 1365504"/>
                <a:gd name="connsiteY50" fmla="*/ 121798 h 1280160"/>
                <a:gd name="connsiteX51" fmla="*/ 897210 w 1365504"/>
                <a:gd name="connsiteY51" fmla="*/ 105949 h 1280160"/>
                <a:gd name="connsiteX52" fmla="*/ 908792 w 1365504"/>
                <a:gd name="connsiteY52" fmla="*/ 104729 h 1280160"/>
                <a:gd name="connsiteX53" fmla="*/ 924032 w 1365504"/>
                <a:gd name="connsiteY53" fmla="*/ 89489 h 1280160"/>
                <a:gd name="connsiteX54" fmla="*/ 936224 w 1365504"/>
                <a:gd name="connsiteY54" fmla="*/ 68763 h 1280160"/>
                <a:gd name="connsiteX55" fmla="*/ 922813 w 1365504"/>
                <a:gd name="connsiteY55" fmla="*/ 49256 h 1280160"/>
                <a:gd name="connsiteX56" fmla="*/ 913669 w 1365504"/>
                <a:gd name="connsiteY56" fmla="*/ 56571 h 1280160"/>
                <a:gd name="connsiteX57" fmla="*/ 901477 w 1365504"/>
                <a:gd name="connsiteY57" fmla="*/ 53523 h 1280160"/>
                <a:gd name="connsiteX58" fmla="*/ 880141 w 1365504"/>
                <a:gd name="connsiteY58" fmla="*/ 64496 h 1280160"/>
                <a:gd name="connsiteX59" fmla="*/ 860634 w 1365504"/>
                <a:gd name="connsiteY59" fmla="*/ 52304 h 1280160"/>
                <a:gd name="connsiteX60" fmla="*/ 850270 w 1365504"/>
                <a:gd name="connsiteY60" fmla="*/ 56571 h 1280160"/>
                <a:gd name="connsiteX61" fmla="*/ 822838 w 1365504"/>
                <a:gd name="connsiteY61" fmla="*/ 46817 h 1280160"/>
                <a:gd name="connsiteX62" fmla="*/ 806379 w 1365504"/>
                <a:gd name="connsiteY62" fmla="*/ 30358 h 1280160"/>
                <a:gd name="connsiteX63" fmla="*/ 785043 w 1365504"/>
                <a:gd name="connsiteY63" fmla="*/ 21214 h 1280160"/>
                <a:gd name="connsiteX64" fmla="*/ 766146 w 1365504"/>
                <a:gd name="connsiteY64" fmla="*/ 26701 h 1280160"/>
                <a:gd name="connsiteX65" fmla="*/ 789920 w 1365504"/>
                <a:gd name="connsiteY65" fmla="*/ 39502 h 1280160"/>
                <a:gd name="connsiteX66" fmla="*/ 788091 w 1365504"/>
                <a:gd name="connsiteY66" fmla="*/ 59009 h 1280160"/>
                <a:gd name="connsiteX67" fmla="*/ 758830 w 1365504"/>
                <a:gd name="connsiteY67" fmla="*/ 66325 h 1280160"/>
                <a:gd name="connsiteX68" fmla="*/ 741762 w 1365504"/>
                <a:gd name="connsiteY68" fmla="*/ 62057 h 1280160"/>
                <a:gd name="connsiteX69" fmla="*/ 719816 w 1365504"/>
                <a:gd name="connsiteY69" fmla="*/ 75469 h 1280160"/>
                <a:gd name="connsiteX70" fmla="*/ 702138 w 1365504"/>
                <a:gd name="connsiteY70" fmla="*/ 98024 h 1280160"/>
                <a:gd name="connsiteX71" fmla="*/ 705795 w 1365504"/>
                <a:gd name="connsiteY71" fmla="*/ 107168 h 1280160"/>
                <a:gd name="connsiteX72" fmla="*/ 689336 w 1365504"/>
                <a:gd name="connsiteY72" fmla="*/ 117531 h 1280160"/>
                <a:gd name="connsiteX73" fmla="*/ 668610 w 1365504"/>
                <a:gd name="connsiteY73" fmla="*/ 148621 h 1280160"/>
                <a:gd name="connsiteX74" fmla="*/ 672267 w 1365504"/>
                <a:gd name="connsiteY74" fmla="*/ 169957 h 1280160"/>
                <a:gd name="connsiteX75" fmla="*/ 651541 w 1365504"/>
                <a:gd name="connsiteY75" fmla="*/ 166299 h 1280160"/>
                <a:gd name="connsiteX76" fmla="*/ 630205 w 1365504"/>
                <a:gd name="connsiteY76" fmla="*/ 166299 h 1280160"/>
                <a:gd name="connsiteX77" fmla="*/ 614965 w 1365504"/>
                <a:gd name="connsiteY77" fmla="*/ 143134 h 1280160"/>
                <a:gd name="connsiteX78" fmla="*/ 592410 w 1365504"/>
                <a:gd name="connsiteY78" fmla="*/ 125456 h 1280160"/>
                <a:gd name="connsiteX79" fmla="*/ 575341 w 1365504"/>
                <a:gd name="connsiteY79" fmla="*/ 130333 h 1280160"/>
                <a:gd name="connsiteX80" fmla="*/ 559491 w 1365504"/>
                <a:gd name="connsiteY80" fmla="*/ 135819 h 1280160"/>
                <a:gd name="connsiteX81" fmla="*/ 557662 w 1365504"/>
                <a:gd name="connsiteY81" fmla="*/ 145573 h 1280160"/>
                <a:gd name="connsiteX82" fmla="*/ 543032 w 1365504"/>
                <a:gd name="connsiteY82" fmla="*/ 141305 h 1280160"/>
                <a:gd name="connsiteX83" fmla="*/ 541203 w 1365504"/>
                <a:gd name="connsiteY83" fmla="*/ 152278 h 1280160"/>
                <a:gd name="connsiteX84" fmla="*/ 522915 w 1365504"/>
                <a:gd name="connsiteY84" fmla="*/ 158984 h 1280160"/>
                <a:gd name="connsiteX85" fmla="*/ 512552 w 1365504"/>
                <a:gd name="connsiteY85" fmla="*/ 174224 h 1280160"/>
                <a:gd name="connsiteX86" fmla="*/ 491216 w 1365504"/>
                <a:gd name="connsiteY86" fmla="*/ 193121 h 1280160"/>
                <a:gd name="connsiteX87" fmla="*/ 482682 w 1365504"/>
                <a:gd name="connsiteY87" fmla="*/ 222382 h 1280160"/>
                <a:gd name="connsiteX88" fmla="*/ 468661 w 1365504"/>
                <a:gd name="connsiteY88" fmla="*/ 214457 h 1280160"/>
                <a:gd name="connsiteX89" fmla="*/ 455250 w 1365504"/>
                <a:gd name="connsiteY89" fmla="*/ 233355 h 1280160"/>
                <a:gd name="connsiteX90" fmla="*/ 464394 w 1365504"/>
                <a:gd name="connsiteY90" fmla="*/ 251643 h 1280160"/>
                <a:gd name="connsiteX91" fmla="*/ 448544 w 1365504"/>
                <a:gd name="connsiteY91" fmla="*/ 258958 h 1280160"/>
                <a:gd name="connsiteX92" fmla="*/ 440010 w 1365504"/>
                <a:gd name="connsiteY92" fmla="*/ 225430 h 1280160"/>
                <a:gd name="connsiteX93" fmla="*/ 410749 w 1365504"/>
                <a:gd name="connsiteY93" fmla="*/ 258349 h 1280160"/>
                <a:gd name="connsiteX94" fmla="*/ 405872 w 1365504"/>
                <a:gd name="connsiteY94" fmla="*/ 279685 h 1280160"/>
                <a:gd name="connsiteX95" fmla="*/ 401605 w 1365504"/>
                <a:gd name="connsiteY95" fmla="*/ 294925 h 1280160"/>
                <a:gd name="connsiteX96" fmla="*/ 378440 w 1365504"/>
                <a:gd name="connsiteY96" fmla="*/ 315041 h 1280160"/>
                <a:gd name="connsiteX97" fmla="*/ 366248 w 1365504"/>
                <a:gd name="connsiteY97" fmla="*/ 335768 h 1280160"/>
                <a:gd name="connsiteX98" fmla="*/ 344912 w 1365504"/>
                <a:gd name="connsiteY98" fmla="*/ 352837 h 1280160"/>
                <a:gd name="connsiteX99" fmla="*/ 307726 w 1365504"/>
                <a:gd name="connsiteY99" fmla="*/ 364419 h 1280160"/>
                <a:gd name="connsiteX100" fmla="*/ 288829 w 1365504"/>
                <a:gd name="connsiteY100" fmla="*/ 363200 h 1280160"/>
                <a:gd name="connsiteX101" fmla="*/ 279685 w 1365504"/>
                <a:gd name="connsiteY101" fmla="*/ 366857 h 1280160"/>
                <a:gd name="connsiteX102" fmla="*/ 272979 w 1365504"/>
                <a:gd name="connsiteY102" fmla="*/ 375392 h 1280160"/>
                <a:gd name="connsiteX103" fmla="*/ 251643 w 1365504"/>
                <a:gd name="connsiteY103" fmla="*/ 379659 h 1280160"/>
                <a:gd name="connsiteX104" fmla="*/ 222992 w 1365504"/>
                <a:gd name="connsiteY104" fmla="*/ 394289 h 1280160"/>
                <a:gd name="connsiteX105" fmla="*/ 214458 w 1365504"/>
                <a:gd name="connsiteY105" fmla="*/ 389413 h 1280160"/>
                <a:gd name="connsiteX106" fmla="*/ 198608 w 1365504"/>
                <a:gd name="connsiteY106" fmla="*/ 392461 h 1280160"/>
                <a:gd name="connsiteX107" fmla="*/ 170566 w 1365504"/>
                <a:gd name="connsiteY107" fmla="*/ 406481 h 1280160"/>
                <a:gd name="connsiteX108" fmla="*/ 151059 w 1365504"/>
                <a:gd name="connsiteY108" fmla="*/ 422941 h 1280160"/>
                <a:gd name="connsiteX109" fmla="*/ 121798 w 1365504"/>
                <a:gd name="connsiteY109" fmla="*/ 435742 h 1280160"/>
                <a:gd name="connsiteX110" fmla="*/ 102901 w 1365504"/>
                <a:gd name="connsiteY110" fmla="*/ 462565 h 1280160"/>
                <a:gd name="connsiteX111" fmla="*/ 105339 w 1365504"/>
                <a:gd name="connsiteY111" fmla="*/ 433304 h 1280160"/>
                <a:gd name="connsiteX112" fmla="*/ 86442 w 1365504"/>
                <a:gd name="connsiteY112" fmla="*/ 461345 h 1280160"/>
                <a:gd name="connsiteX113" fmla="*/ 85832 w 1365504"/>
                <a:gd name="connsiteY113" fmla="*/ 483901 h 1280160"/>
                <a:gd name="connsiteX114" fmla="*/ 77907 w 1365504"/>
                <a:gd name="connsiteY114" fmla="*/ 503408 h 1280160"/>
                <a:gd name="connsiteX115" fmla="*/ 68763 w 1365504"/>
                <a:gd name="connsiteY115" fmla="*/ 512552 h 1280160"/>
                <a:gd name="connsiteX116" fmla="*/ 60838 w 1365504"/>
                <a:gd name="connsiteY116" fmla="*/ 535107 h 1280160"/>
                <a:gd name="connsiteX117" fmla="*/ 66325 w 1365504"/>
                <a:gd name="connsiteY117" fmla="*/ 546689 h 1280160"/>
                <a:gd name="connsiteX118" fmla="*/ 66934 w 1365504"/>
                <a:gd name="connsiteY118" fmla="*/ 558881 h 1280160"/>
                <a:gd name="connsiteX119" fmla="*/ 76688 w 1365504"/>
                <a:gd name="connsiteY119" fmla="*/ 589361 h 1280160"/>
                <a:gd name="connsiteX120" fmla="*/ 72421 w 1365504"/>
                <a:gd name="connsiteY120" fmla="*/ 609478 h 1280160"/>
                <a:gd name="connsiteX121" fmla="*/ 66325 w 1365504"/>
                <a:gd name="connsiteY121" fmla="*/ 594238 h 1280160"/>
                <a:gd name="connsiteX122" fmla="*/ 52304 w 1365504"/>
                <a:gd name="connsiteY122" fmla="*/ 583265 h 1280160"/>
                <a:gd name="connsiteX123" fmla="*/ 54742 w 1365504"/>
                <a:gd name="connsiteY123" fmla="*/ 619232 h 1280160"/>
                <a:gd name="connsiteX124" fmla="*/ 44379 w 1365504"/>
                <a:gd name="connsiteY124" fmla="*/ 602163 h 1280160"/>
                <a:gd name="connsiteX125" fmla="*/ 44989 w 1365504"/>
                <a:gd name="connsiteY125" fmla="*/ 619232 h 1280160"/>
                <a:gd name="connsiteX126" fmla="*/ 55962 w 1365504"/>
                <a:gd name="connsiteY126" fmla="*/ 649712 h 1280160"/>
                <a:gd name="connsiteX127" fmla="*/ 52304 w 1365504"/>
                <a:gd name="connsiteY127" fmla="*/ 680192 h 1280160"/>
                <a:gd name="connsiteX128" fmla="*/ 62667 w 1365504"/>
                <a:gd name="connsiteY128" fmla="*/ 695432 h 1280160"/>
                <a:gd name="connsiteX129" fmla="*/ 60229 w 1365504"/>
                <a:gd name="connsiteY129" fmla="*/ 707014 h 1280160"/>
                <a:gd name="connsiteX130" fmla="*/ 65715 w 1365504"/>
                <a:gd name="connsiteY130" fmla="*/ 732008 h 1280160"/>
                <a:gd name="connsiteX131" fmla="*/ 57790 w 1365504"/>
                <a:gd name="connsiteY131" fmla="*/ 753953 h 1280160"/>
                <a:gd name="connsiteX132" fmla="*/ 55962 w 1365504"/>
                <a:gd name="connsiteY132" fmla="*/ 775899 h 1280160"/>
                <a:gd name="connsiteX133" fmla="*/ 60229 w 1365504"/>
                <a:gd name="connsiteY133" fmla="*/ 815523 h 1280160"/>
                <a:gd name="connsiteX134" fmla="*/ 55962 w 1365504"/>
                <a:gd name="connsiteY134" fmla="*/ 838078 h 1280160"/>
                <a:gd name="connsiteX135" fmla="*/ 42550 w 1365504"/>
                <a:gd name="connsiteY135" fmla="*/ 864901 h 1280160"/>
                <a:gd name="connsiteX136" fmla="*/ 38893 w 1365504"/>
                <a:gd name="connsiteY136" fmla="*/ 878921 h 1280160"/>
                <a:gd name="connsiteX137" fmla="*/ 29749 w 1365504"/>
                <a:gd name="connsiteY137" fmla="*/ 888065 h 1280160"/>
                <a:gd name="connsiteX138" fmla="*/ 12070 w 1365504"/>
                <a:gd name="connsiteY138" fmla="*/ 892942 h 1280160"/>
                <a:gd name="connsiteX139" fmla="*/ 2926 w 1365504"/>
                <a:gd name="connsiteY139" fmla="*/ 915497 h 1280160"/>
                <a:gd name="connsiteX140" fmla="*/ 17557 w 1365504"/>
                <a:gd name="connsiteY140" fmla="*/ 922813 h 1280160"/>
                <a:gd name="connsiteX141" fmla="*/ 41941 w 1365504"/>
                <a:gd name="connsiteY141" fmla="*/ 947806 h 1280160"/>
                <a:gd name="connsiteX142" fmla="*/ 63886 w 1365504"/>
                <a:gd name="connsiteY142" fmla="*/ 947806 h 1280160"/>
                <a:gd name="connsiteX143" fmla="*/ 87051 w 1365504"/>
                <a:gd name="connsiteY143" fmla="*/ 949635 h 1280160"/>
                <a:gd name="connsiteX144" fmla="*/ 107168 w 1365504"/>
                <a:gd name="connsiteY144" fmla="*/ 936833 h 1280160"/>
                <a:gd name="connsiteX145" fmla="*/ 127894 w 1365504"/>
                <a:gd name="connsiteY145" fmla="*/ 925861 h 1280160"/>
                <a:gd name="connsiteX146" fmla="*/ 136429 w 1365504"/>
                <a:gd name="connsiteY146" fmla="*/ 927689 h 1280160"/>
                <a:gd name="connsiteX147" fmla="*/ 163861 w 1365504"/>
                <a:gd name="connsiteY147" fmla="*/ 906963 h 1280160"/>
                <a:gd name="connsiteX148" fmla="*/ 187026 w 1365504"/>
                <a:gd name="connsiteY148" fmla="*/ 905134 h 1280160"/>
                <a:gd name="connsiteX149" fmla="*/ 212019 w 1365504"/>
                <a:gd name="connsiteY149" fmla="*/ 900867 h 1280160"/>
                <a:gd name="connsiteX150" fmla="*/ 237622 w 1365504"/>
                <a:gd name="connsiteY150" fmla="*/ 908182 h 1280160"/>
                <a:gd name="connsiteX151" fmla="*/ 259568 w 1365504"/>
                <a:gd name="connsiteY151" fmla="*/ 904525 h 1280160"/>
                <a:gd name="connsiteX152" fmla="*/ 287610 w 1365504"/>
                <a:gd name="connsiteY152" fmla="*/ 903305 h 1280160"/>
                <a:gd name="connsiteX153" fmla="*/ 305898 w 1365504"/>
                <a:gd name="connsiteY153" fmla="*/ 887456 h 1280160"/>
                <a:gd name="connsiteX154" fmla="*/ 319918 w 1365504"/>
                <a:gd name="connsiteY154" fmla="*/ 867339 h 1280160"/>
                <a:gd name="connsiteX155" fmla="*/ 351618 w 1365504"/>
                <a:gd name="connsiteY155" fmla="*/ 858195 h 1280160"/>
                <a:gd name="connsiteX156" fmla="*/ 393680 w 1365504"/>
                <a:gd name="connsiteY156" fmla="*/ 838688 h 1280160"/>
                <a:gd name="connsiteX157" fmla="*/ 424160 w 1365504"/>
                <a:gd name="connsiteY157" fmla="*/ 841126 h 1280160"/>
                <a:gd name="connsiteX158" fmla="*/ 466222 w 1365504"/>
                <a:gd name="connsiteY158" fmla="*/ 828325 h 1280160"/>
                <a:gd name="connsiteX159" fmla="*/ 513771 w 1365504"/>
                <a:gd name="connsiteY159" fmla="*/ 814304 h 1280160"/>
                <a:gd name="connsiteX160" fmla="*/ 573512 w 1365504"/>
                <a:gd name="connsiteY160" fmla="*/ 810646 h 1280160"/>
                <a:gd name="connsiteX161" fmla="*/ 597896 w 1365504"/>
                <a:gd name="connsiteY161" fmla="*/ 829544 h 1280160"/>
                <a:gd name="connsiteX162" fmla="*/ 620451 w 1365504"/>
                <a:gd name="connsiteY162" fmla="*/ 830763 h 1280160"/>
                <a:gd name="connsiteX163" fmla="*/ 652760 w 1365504"/>
                <a:gd name="connsiteY163" fmla="*/ 853928 h 1280160"/>
                <a:gd name="connsiteX164" fmla="*/ 643006 w 1365504"/>
                <a:gd name="connsiteY164" fmla="*/ 863072 h 1280160"/>
                <a:gd name="connsiteX165" fmla="*/ 653979 w 1365504"/>
                <a:gd name="connsiteY165" fmla="*/ 877702 h 1280160"/>
                <a:gd name="connsiteX166" fmla="*/ 661904 w 1365504"/>
                <a:gd name="connsiteY166" fmla="*/ 905744 h 1280160"/>
                <a:gd name="connsiteX167" fmla="*/ 652150 w 1365504"/>
                <a:gd name="connsiteY167" fmla="*/ 926470 h 1280160"/>
                <a:gd name="connsiteX168" fmla="*/ 669829 w 1365504"/>
                <a:gd name="connsiteY168" fmla="*/ 942320 h 1280160"/>
                <a:gd name="connsiteX169" fmla="*/ 696042 w 1365504"/>
                <a:gd name="connsiteY169" fmla="*/ 911230 h 1280160"/>
                <a:gd name="connsiteX170" fmla="*/ 722254 w 1365504"/>
                <a:gd name="connsiteY170" fmla="*/ 898429 h 1280160"/>
                <a:gd name="connsiteX171" fmla="*/ 763098 w 1365504"/>
                <a:gd name="connsiteY171" fmla="*/ 864901 h 1280160"/>
                <a:gd name="connsiteX172" fmla="*/ 753344 w 1365504"/>
                <a:gd name="connsiteY172" fmla="*/ 893552 h 1280160"/>
                <a:gd name="connsiteX173" fmla="*/ 732618 w 1365504"/>
                <a:gd name="connsiteY173" fmla="*/ 913059 h 1280160"/>
                <a:gd name="connsiteX174" fmla="*/ 717378 w 1365504"/>
                <a:gd name="connsiteY174" fmla="*/ 935614 h 1280160"/>
                <a:gd name="connsiteX175" fmla="*/ 690555 w 1365504"/>
                <a:gd name="connsiteY175" fmla="*/ 956950 h 1280160"/>
                <a:gd name="connsiteX176" fmla="*/ 722254 w 1365504"/>
                <a:gd name="connsiteY176" fmla="*/ 949635 h 1280160"/>
                <a:gd name="connsiteX177" fmla="*/ 750906 w 1365504"/>
                <a:gd name="connsiteY177" fmla="*/ 922813 h 1280160"/>
                <a:gd name="connsiteX178" fmla="*/ 745419 w 1365504"/>
                <a:gd name="connsiteY178" fmla="*/ 952073 h 1280160"/>
                <a:gd name="connsiteX179" fmla="*/ 725912 w 1365504"/>
                <a:gd name="connsiteY179" fmla="*/ 970971 h 1280160"/>
                <a:gd name="connsiteX180" fmla="*/ 754563 w 1365504"/>
                <a:gd name="connsiteY180" fmla="*/ 975848 h 1280160"/>
                <a:gd name="connsiteX181" fmla="*/ 762488 w 1365504"/>
                <a:gd name="connsiteY181" fmla="*/ 991697 h 1280160"/>
                <a:gd name="connsiteX182" fmla="*/ 760050 w 1365504"/>
                <a:gd name="connsiteY182" fmla="*/ 1011814 h 1280160"/>
                <a:gd name="connsiteX183" fmla="*/ 750906 w 1365504"/>
                <a:gd name="connsiteY183" fmla="*/ 1041685 h 1280160"/>
                <a:gd name="connsiteX184" fmla="*/ 759440 w 1365504"/>
                <a:gd name="connsiteY184" fmla="*/ 1066069 h 1280160"/>
                <a:gd name="connsiteX185" fmla="*/ 783824 w 1365504"/>
                <a:gd name="connsiteY185" fmla="*/ 1077651 h 1280160"/>
                <a:gd name="connsiteX186" fmla="*/ 800893 w 1365504"/>
                <a:gd name="connsiteY186" fmla="*/ 1080089 h 1280160"/>
                <a:gd name="connsiteX187" fmla="*/ 815523 w 1365504"/>
                <a:gd name="connsiteY187" fmla="*/ 1086185 h 1280160"/>
                <a:gd name="connsiteX188" fmla="*/ 836859 w 1365504"/>
                <a:gd name="connsiteY188" fmla="*/ 1097158 h 1280160"/>
                <a:gd name="connsiteX189" fmla="*/ 880750 w 1365504"/>
                <a:gd name="connsiteY189" fmla="*/ 1068507 h 1280160"/>
                <a:gd name="connsiteX190" fmla="*/ 902086 w 1365504"/>
                <a:gd name="connsiteY190" fmla="*/ 1061192 h 1280160"/>
                <a:gd name="connsiteX191" fmla="*/ 885627 w 1365504"/>
                <a:gd name="connsiteY191" fmla="*/ 1081918 h 1280160"/>
                <a:gd name="connsiteX192" fmla="*/ 901477 w 1365504"/>
                <a:gd name="connsiteY192" fmla="*/ 1088624 h 1280160"/>
                <a:gd name="connsiteX193" fmla="*/ 917936 w 1365504"/>
                <a:gd name="connsiteY193" fmla="*/ 1105693 h 1280160"/>
                <a:gd name="connsiteX194" fmla="*/ 946587 w 1365504"/>
                <a:gd name="connsiteY194" fmla="*/ 1089233 h 1280160"/>
                <a:gd name="connsiteX195" fmla="*/ 969752 w 1365504"/>
                <a:gd name="connsiteY195" fmla="*/ 1073993 h 1280160"/>
                <a:gd name="connsiteX196" fmla="*/ 1008157 w 1365504"/>
                <a:gd name="connsiteY196" fmla="*/ 1057534 h 1280160"/>
                <a:gd name="connsiteX197" fmla="*/ 1044733 w 1365504"/>
                <a:gd name="connsiteY197" fmla="*/ 1056315 h 1280160"/>
                <a:gd name="connsiteX198" fmla="*/ 1070336 w 1365504"/>
                <a:gd name="connsiteY198" fmla="*/ 1042294 h 1280160"/>
                <a:gd name="connsiteX199" fmla="*/ 1075822 w 1365504"/>
                <a:gd name="connsiteY199" fmla="*/ 1030102 h 1280160"/>
                <a:gd name="connsiteX200" fmla="*/ 1094110 w 1365504"/>
                <a:gd name="connsiteY200" fmla="*/ 1002670 h 1280160"/>
                <a:gd name="connsiteX201" fmla="*/ 1117885 w 1365504"/>
                <a:gd name="connsiteY201" fmla="*/ 973409 h 1280160"/>
                <a:gd name="connsiteX202" fmla="*/ 1139830 w 1365504"/>
                <a:gd name="connsiteY202" fmla="*/ 953902 h 1280160"/>
                <a:gd name="connsiteX203" fmla="*/ 1166653 w 1365504"/>
                <a:gd name="connsiteY203" fmla="*/ 919765 h 1280160"/>
                <a:gd name="connsiteX204" fmla="*/ 1186770 w 1365504"/>
                <a:gd name="connsiteY204" fmla="*/ 900867 h 1280160"/>
                <a:gd name="connsiteX205" fmla="*/ 1213592 w 1365504"/>
                <a:gd name="connsiteY205" fmla="*/ 870387 h 1280160"/>
                <a:gd name="connsiteX206" fmla="*/ 1246510 w 1365504"/>
                <a:gd name="connsiteY206" fmla="*/ 851489 h 1280160"/>
                <a:gd name="connsiteX207" fmla="*/ 1276990 w 1365504"/>
                <a:gd name="connsiteY207" fmla="*/ 816133 h 1280160"/>
                <a:gd name="connsiteX208" fmla="*/ 1295888 w 1365504"/>
                <a:gd name="connsiteY208" fmla="*/ 788701 h 1280160"/>
                <a:gd name="connsiteX209" fmla="*/ 1304422 w 1365504"/>
                <a:gd name="connsiteY209" fmla="*/ 766755 h 1280160"/>
                <a:gd name="connsiteX210" fmla="*/ 1327587 w 1365504"/>
                <a:gd name="connsiteY210" fmla="*/ 732008 h 1280160"/>
                <a:gd name="connsiteX211" fmla="*/ 1340389 w 1365504"/>
                <a:gd name="connsiteY211" fmla="*/ 714329 h 1280160"/>
                <a:gd name="connsiteX212" fmla="*/ 1355629 w 1365504"/>
                <a:gd name="connsiteY212" fmla="*/ 679582 h 1280160"/>
                <a:gd name="connsiteX213" fmla="*/ 1351362 w 1365504"/>
                <a:gd name="connsiteY213" fmla="*/ 646664 h 1280160"/>
                <a:gd name="connsiteX214" fmla="*/ 1361725 w 1365504"/>
                <a:gd name="connsiteY214" fmla="*/ 622889 h 1280160"/>
                <a:gd name="connsiteX215" fmla="*/ 1368430 w 1365504"/>
                <a:gd name="connsiteY215" fmla="*/ 600334 h 1280160"/>
                <a:gd name="connsiteX216" fmla="*/ 1368430 w 1365504"/>
                <a:gd name="connsiteY216" fmla="*/ 569245 h 1280160"/>
                <a:gd name="connsiteX217" fmla="*/ 1351362 w 1365504"/>
                <a:gd name="connsiteY217" fmla="*/ 538155 h 1280160"/>
                <a:gd name="connsiteX218" fmla="*/ 1339779 w 1365504"/>
                <a:gd name="connsiteY218" fmla="*/ 522915 h 1280160"/>
                <a:gd name="connsiteX219" fmla="*/ 1322101 w 1365504"/>
                <a:gd name="connsiteY219" fmla="*/ 499141 h 1280160"/>
                <a:gd name="connsiteX220" fmla="*/ 1326368 w 1365504"/>
                <a:gd name="connsiteY220" fmla="*/ 458297 h 1280160"/>
                <a:gd name="connsiteX221" fmla="*/ 1317224 w 1365504"/>
                <a:gd name="connsiteY221" fmla="*/ 464393 h 1280160"/>
                <a:gd name="connsiteX222" fmla="*/ 1307470 w 1365504"/>
                <a:gd name="connsiteY222" fmla="*/ 447325 h 1280160"/>
                <a:gd name="connsiteX223" fmla="*/ 1292230 w 1365504"/>
                <a:gd name="connsiteY223" fmla="*/ 455859 h 1280160"/>
                <a:gd name="connsiteX224" fmla="*/ 1288573 w 1365504"/>
                <a:gd name="connsiteY224" fmla="*/ 413797 h 1280160"/>
                <a:gd name="connsiteX225" fmla="*/ 1275162 w 1365504"/>
                <a:gd name="connsiteY225" fmla="*/ 389413 h 1280160"/>
                <a:gd name="connsiteX226" fmla="*/ 1281258 w 1365504"/>
                <a:gd name="connsiteY226" fmla="*/ 380269 h 1280160"/>
                <a:gd name="connsiteX227" fmla="*/ 1262360 w 1365504"/>
                <a:gd name="connsiteY227" fmla="*/ 363200 h 1280160"/>
                <a:gd name="connsiteX228" fmla="*/ 1242853 w 1365504"/>
                <a:gd name="connsiteY228" fmla="*/ 344912 h 1280160"/>
                <a:gd name="connsiteX229" fmla="*/ 1210544 w 1365504"/>
                <a:gd name="connsiteY229" fmla="*/ 324795 h 1280160"/>
                <a:gd name="connsiteX230" fmla="*/ 1205058 w 1365504"/>
                <a:gd name="connsiteY230" fmla="*/ 298582 h 1280160"/>
                <a:gd name="connsiteX231" fmla="*/ 1212982 w 1365504"/>
                <a:gd name="connsiteY231" fmla="*/ 278465 h 1280160"/>
                <a:gd name="connsiteX232" fmla="*/ 1210544 w 1365504"/>
                <a:gd name="connsiteY232" fmla="*/ 244937 h 1280160"/>
                <a:gd name="connsiteX233" fmla="*/ 1202619 w 1365504"/>
                <a:gd name="connsiteY233" fmla="*/ 240670 h 1280160"/>
                <a:gd name="connsiteX234" fmla="*/ 1201400 w 1365504"/>
                <a:gd name="connsiteY234" fmla="*/ 221163 h 1280160"/>
                <a:gd name="connsiteX235" fmla="*/ 1200181 w 1365504"/>
                <a:gd name="connsiteY235" fmla="*/ 187635 h 1280160"/>
                <a:gd name="connsiteX236" fmla="*/ 1206886 w 1365504"/>
                <a:gd name="connsiteY236" fmla="*/ 170566 h 1280160"/>
                <a:gd name="connsiteX237" fmla="*/ 1192866 w 1365504"/>
                <a:gd name="connsiteY237" fmla="*/ 155326 h 1280160"/>
                <a:gd name="connsiteX238" fmla="*/ 1184331 w 1365504"/>
                <a:gd name="connsiteY238" fmla="*/ 138867 h 1280160"/>
                <a:gd name="connsiteX239" fmla="*/ 1160557 w 1365504"/>
                <a:gd name="connsiteY239" fmla="*/ 153497 h 1280160"/>
                <a:gd name="connsiteX240" fmla="*/ 1153242 w 1365504"/>
                <a:gd name="connsiteY240" fmla="*/ 123017 h 128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365504" h="1280160">
                  <a:moveTo>
                    <a:pt x="847832" y="1173358"/>
                  </a:moveTo>
                  <a:lnTo>
                    <a:pt x="829544" y="1170310"/>
                  </a:lnTo>
                  <a:lnTo>
                    <a:pt x="817962" y="1187989"/>
                  </a:lnTo>
                  <a:lnTo>
                    <a:pt x="814304" y="1220907"/>
                  </a:lnTo>
                  <a:lnTo>
                    <a:pt x="801502" y="1245291"/>
                  </a:lnTo>
                  <a:lnTo>
                    <a:pt x="798454" y="1277600"/>
                  </a:lnTo>
                  <a:lnTo>
                    <a:pt x="816742" y="1278819"/>
                  </a:lnTo>
                  <a:lnTo>
                    <a:pt x="821619" y="1280648"/>
                  </a:lnTo>
                  <a:lnTo>
                    <a:pt x="861853" y="1254435"/>
                  </a:lnTo>
                  <a:lnTo>
                    <a:pt x="865510" y="1264798"/>
                  </a:lnTo>
                  <a:lnTo>
                    <a:pt x="889894" y="1234928"/>
                  </a:lnTo>
                  <a:lnTo>
                    <a:pt x="909402" y="1221517"/>
                  </a:lnTo>
                  <a:lnTo>
                    <a:pt x="936834" y="1177016"/>
                  </a:lnTo>
                  <a:lnTo>
                    <a:pt x="919765" y="1173968"/>
                  </a:lnTo>
                  <a:lnTo>
                    <a:pt x="890504" y="1181283"/>
                  </a:lnTo>
                  <a:lnTo>
                    <a:pt x="869778" y="1186769"/>
                  </a:lnTo>
                  <a:lnTo>
                    <a:pt x="847832" y="1173358"/>
                  </a:lnTo>
                  <a:close/>
                  <a:moveTo>
                    <a:pt x="1153242" y="123017"/>
                  </a:moveTo>
                  <a:lnTo>
                    <a:pt x="1156290" y="108997"/>
                  </a:lnTo>
                  <a:lnTo>
                    <a:pt x="1156899" y="87051"/>
                  </a:lnTo>
                  <a:lnTo>
                    <a:pt x="1147146" y="67544"/>
                  </a:lnTo>
                  <a:lnTo>
                    <a:pt x="1147755" y="51085"/>
                  </a:lnTo>
                  <a:lnTo>
                    <a:pt x="1139830" y="46208"/>
                  </a:lnTo>
                  <a:lnTo>
                    <a:pt x="1140440" y="22433"/>
                  </a:lnTo>
                  <a:lnTo>
                    <a:pt x="1133125" y="2926"/>
                  </a:lnTo>
                  <a:lnTo>
                    <a:pt x="1119104" y="17557"/>
                  </a:lnTo>
                  <a:lnTo>
                    <a:pt x="1116666" y="28529"/>
                  </a:lnTo>
                  <a:lnTo>
                    <a:pt x="1107522" y="49865"/>
                  </a:lnTo>
                  <a:lnTo>
                    <a:pt x="1096549" y="70592"/>
                  </a:lnTo>
                  <a:lnTo>
                    <a:pt x="1100206" y="83393"/>
                  </a:lnTo>
                  <a:lnTo>
                    <a:pt x="1092891" y="91318"/>
                  </a:lnTo>
                  <a:lnTo>
                    <a:pt x="1083747" y="120579"/>
                  </a:lnTo>
                  <a:lnTo>
                    <a:pt x="1084357" y="143134"/>
                  </a:lnTo>
                  <a:lnTo>
                    <a:pt x="1080090" y="154107"/>
                  </a:lnTo>
                  <a:lnTo>
                    <a:pt x="1081918" y="173005"/>
                  </a:lnTo>
                  <a:lnTo>
                    <a:pt x="1066069" y="203485"/>
                  </a:lnTo>
                  <a:lnTo>
                    <a:pt x="1058144" y="224821"/>
                  </a:lnTo>
                  <a:lnTo>
                    <a:pt x="1047781" y="242499"/>
                  </a:lnTo>
                  <a:lnTo>
                    <a:pt x="1037418" y="263225"/>
                  </a:lnTo>
                  <a:lnTo>
                    <a:pt x="1012424" y="276027"/>
                  </a:lnTo>
                  <a:lnTo>
                    <a:pt x="982554" y="263225"/>
                  </a:lnTo>
                  <a:lnTo>
                    <a:pt x="979506" y="251033"/>
                  </a:lnTo>
                  <a:lnTo>
                    <a:pt x="964266" y="241280"/>
                  </a:lnTo>
                  <a:lnTo>
                    <a:pt x="954512" y="241280"/>
                  </a:lnTo>
                  <a:lnTo>
                    <a:pt x="934395" y="218115"/>
                  </a:lnTo>
                  <a:lnTo>
                    <a:pt x="919155" y="204704"/>
                  </a:lnTo>
                  <a:lnTo>
                    <a:pt x="895381" y="192512"/>
                  </a:lnTo>
                  <a:lnTo>
                    <a:pt x="871606" y="171176"/>
                  </a:lnTo>
                  <a:lnTo>
                    <a:pt x="870997" y="160203"/>
                  </a:lnTo>
                  <a:lnTo>
                    <a:pt x="886237" y="141305"/>
                  </a:lnTo>
                  <a:lnTo>
                    <a:pt x="899038" y="121798"/>
                  </a:lnTo>
                  <a:lnTo>
                    <a:pt x="897210" y="105949"/>
                  </a:lnTo>
                  <a:lnTo>
                    <a:pt x="908792" y="104729"/>
                  </a:lnTo>
                  <a:lnTo>
                    <a:pt x="924032" y="89489"/>
                  </a:lnTo>
                  <a:lnTo>
                    <a:pt x="936224" y="68763"/>
                  </a:lnTo>
                  <a:lnTo>
                    <a:pt x="922813" y="49256"/>
                  </a:lnTo>
                  <a:lnTo>
                    <a:pt x="913669" y="56571"/>
                  </a:lnTo>
                  <a:lnTo>
                    <a:pt x="901477" y="53523"/>
                  </a:lnTo>
                  <a:lnTo>
                    <a:pt x="880141" y="64496"/>
                  </a:lnTo>
                  <a:lnTo>
                    <a:pt x="860634" y="52304"/>
                  </a:lnTo>
                  <a:lnTo>
                    <a:pt x="850270" y="56571"/>
                  </a:lnTo>
                  <a:lnTo>
                    <a:pt x="822838" y="46817"/>
                  </a:lnTo>
                  <a:lnTo>
                    <a:pt x="806379" y="30358"/>
                  </a:lnTo>
                  <a:lnTo>
                    <a:pt x="785043" y="21214"/>
                  </a:lnTo>
                  <a:lnTo>
                    <a:pt x="766146" y="26701"/>
                  </a:lnTo>
                  <a:lnTo>
                    <a:pt x="789920" y="39502"/>
                  </a:lnTo>
                  <a:lnTo>
                    <a:pt x="788091" y="59009"/>
                  </a:lnTo>
                  <a:lnTo>
                    <a:pt x="758830" y="66325"/>
                  </a:lnTo>
                  <a:lnTo>
                    <a:pt x="741762" y="62057"/>
                  </a:lnTo>
                  <a:lnTo>
                    <a:pt x="719816" y="75469"/>
                  </a:lnTo>
                  <a:lnTo>
                    <a:pt x="702138" y="98024"/>
                  </a:lnTo>
                  <a:lnTo>
                    <a:pt x="705795" y="107168"/>
                  </a:lnTo>
                  <a:lnTo>
                    <a:pt x="689336" y="117531"/>
                  </a:lnTo>
                  <a:lnTo>
                    <a:pt x="668610" y="148621"/>
                  </a:lnTo>
                  <a:lnTo>
                    <a:pt x="672267" y="169957"/>
                  </a:lnTo>
                  <a:lnTo>
                    <a:pt x="651541" y="166299"/>
                  </a:lnTo>
                  <a:lnTo>
                    <a:pt x="630205" y="166299"/>
                  </a:lnTo>
                  <a:lnTo>
                    <a:pt x="614965" y="143134"/>
                  </a:lnTo>
                  <a:lnTo>
                    <a:pt x="592410" y="125456"/>
                  </a:lnTo>
                  <a:lnTo>
                    <a:pt x="575341" y="130333"/>
                  </a:lnTo>
                  <a:lnTo>
                    <a:pt x="559491" y="135819"/>
                  </a:lnTo>
                  <a:lnTo>
                    <a:pt x="557662" y="145573"/>
                  </a:lnTo>
                  <a:lnTo>
                    <a:pt x="543032" y="141305"/>
                  </a:lnTo>
                  <a:lnTo>
                    <a:pt x="541203" y="152278"/>
                  </a:lnTo>
                  <a:lnTo>
                    <a:pt x="522915" y="158984"/>
                  </a:lnTo>
                  <a:lnTo>
                    <a:pt x="512552" y="174224"/>
                  </a:lnTo>
                  <a:lnTo>
                    <a:pt x="491216" y="193121"/>
                  </a:lnTo>
                  <a:lnTo>
                    <a:pt x="482682" y="222382"/>
                  </a:lnTo>
                  <a:lnTo>
                    <a:pt x="468661" y="214457"/>
                  </a:lnTo>
                  <a:lnTo>
                    <a:pt x="455250" y="233355"/>
                  </a:lnTo>
                  <a:lnTo>
                    <a:pt x="464394" y="251643"/>
                  </a:lnTo>
                  <a:lnTo>
                    <a:pt x="448544" y="258958"/>
                  </a:lnTo>
                  <a:lnTo>
                    <a:pt x="440010" y="225430"/>
                  </a:lnTo>
                  <a:lnTo>
                    <a:pt x="410749" y="258349"/>
                  </a:lnTo>
                  <a:lnTo>
                    <a:pt x="405872" y="279685"/>
                  </a:lnTo>
                  <a:lnTo>
                    <a:pt x="401605" y="294925"/>
                  </a:lnTo>
                  <a:lnTo>
                    <a:pt x="378440" y="315041"/>
                  </a:lnTo>
                  <a:lnTo>
                    <a:pt x="366248" y="335768"/>
                  </a:lnTo>
                  <a:lnTo>
                    <a:pt x="344912" y="352837"/>
                  </a:lnTo>
                  <a:lnTo>
                    <a:pt x="307726" y="364419"/>
                  </a:lnTo>
                  <a:lnTo>
                    <a:pt x="288829" y="363200"/>
                  </a:lnTo>
                  <a:lnTo>
                    <a:pt x="279685" y="366857"/>
                  </a:lnTo>
                  <a:lnTo>
                    <a:pt x="272979" y="375392"/>
                  </a:lnTo>
                  <a:lnTo>
                    <a:pt x="251643" y="379659"/>
                  </a:lnTo>
                  <a:lnTo>
                    <a:pt x="222992" y="394289"/>
                  </a:lnTo>
                  <a:lnTo>
                    <a:pt x="214458" y="389413"/>
                  </a:lnTo>
                  <a:lnTo>
                    <a:pt x="198608" y="392461"/>
                  </a:lnTo>
                  <a:lnTo>
                    <a:pt x="170566" y="406481"/>
                  </a:lnTo>
                  <a:lnTo>
                    <a:pt x="151059" y="422941"/>
                  </a:lnTo>
                  <a:lnTo>
                    <a:pt x="121798" y="435742"/>
                  </a:lnTo>
                  <a:lnTo>
                    <a:pt x="102901" y="462565"/>
                  </a:lnTo>
                  <a:lnTo>
                    <a:pt x="105339" y="433304"/>
                  </a:lnTo>
                  <a:lnTo>
                    <a:pt x="86442" y="461345"/>
                  </a:lnTo>
                  <a:lnTo>
                    <a:pt x="85832" y="483901"/>
                  </a:lnTo>
                  <a:lnTo>
                    <a:pt x="77907" y="503408"/>
                  </a:lnTo>
                  <a:lnTo>
                    <a:pt x="68763" y="512552"/>
                  </a:lnTo>
                  <a:lnTo>
                    <a:pt x="60838" y="535107"/>
                  </a:lnTo>
                  <a:lnTo>
                    <a:pt x="66325" y="546689"/>
                  </a:lnTo>
                  <a:lnTo>
                    <a:pt x="66934" y="558881"/>
                  </a:lnTo>
                  <a:lnTo>
                    <a:pt x="76688" y="589361"/>
                  </a:lnTo>
                  <a:lnTo>
                    <a:pt x="72421" y="609478"/>
                  </a:lnTo>
                  <a:lnTo>
                    <a:pt x="66325" y="594238"/>
                  </a:lnTo>
                  <a:lnTo>
                    <a:pt x="52304" y="583265"/>
                  </a:lnTo>
                  <a:lnTo>
                    <a:pt x="54742" y="619232"/>
                  </a:lnTo>
                  <a:lnTo>
                    <a:pt x="44379" y="602163"/>
                  </a:lnTo>
                  <a:lnTo>
                    <a:pt x="44989" y="619232"/>
                  </a:lnTo>
                  <a:lnTo>
                    <a:pt x="55962" y="649712"/>
                  </a:lnTo>
                  <a:lnTo>
                    <a:pt x="52304" y="680192"/>
                  </a:lnTo>
                  <a:lnTo>
                    <a:pt x="62667" y="695432"/>
                  </a:lnTo>
                  <a:lnTo>
                    <a:pt x="60229" y="707014"/>
                  </a:lnTo>
                  <a:lnTo>
                    <a:pt x="65715" y="732008"/>
                  </a:lnTo>
                  <a:lnTo>
                    <a:pt x="57790" y="753953"/>
                  </a:lnTo>
                  <a:lnTo>
                    <a:pt x="55962" y="775899"/>
                  </a:lnTo>
                  <a:lnTo>
                    <a:pt x="60229" y="815523"/>
                  </a:lnTo>
                  <a:lnTo>
                    <a:pt x="55962" y="838078"/>
                  </a:lnTo>
                  <a:lnTo>
                    <a:pt x="42550" y="864901"/>
                  </a:lnTo>
                  <a:lnTo>
                    <a:pt x="38893" y="878921"/>
                  </a:lnTo>
                  <a:lnTo>
                    <a:pt x="29749" y="888065"/>
                  </a:lnTo>
                  <a:lnTo>
                    <a:pt x="12070" y="892942"/>
                  </a:lnTo>
                  <a:lnTo>
                    <a:pt x="2926" y="915497"/>
                  </a:lnTo>
                  <a:lnTo>
                    <a:pt x="17557" y="922813"/>
                  </a:lnTo>
                  <a:lnTo>
                    <a:pt x="41941" y="947806"/>
                  </a:lnTo>
                  <a:lnTo>
                    <a:pt x="63886" y="947806"/>
                  </a:lnTo>
                  <a:lnTo>
                    <a:pt x="87051" y="949635"/>
                  </a:lnTo>
                  <a:lnTo>
                    <a:pt x="107168" y="936833"/>
                  </a:lnTo>
                  <a:lnTo>
                    <a:pt x="127894" y="925861"/>
                  </a:lnTo>
                  <a:lnTo>
                    <a:pt x="136429" y="927689"/>
                  </a:lnTo>
                  <a:lnTo>
                    <a:pt x="163861" y="906963"/>
                  </a:lnTo>
                  <a:lnTo>
                    <a:pt x="187026" y="905134"/>
                  </a:lnTo>
                  <a:lnTo>
                    <a:pt x="212019" y="900867"/>
                  </a:lnTo>
                  <a:lnTo>
                    <a:pt x="237622" y="908182"/>
                  </a:lnTo>
                  <a:lnTo>
                    <a:pt x="259568" y="904525"/>
                  </a:lnTo>
                  <a:lnTo>
                    <a:pt x="287610" y="903305"/>
                  </a:lnTo>
                  <a:lnTo>
                    <a:pt x="305898" y="887456"/>
                  </a:lnTo>
                  <a:lnTo>
                    <a:pt x="319918" y="867339"/>
                  </a:lnTo>
                  <a:lnTo>
                    <a:pt x="351618" y="858195"/>
                  </a:lnTo>
                  <a:lnTo>
                    <a:pt x="393680" y="838688"/>
                  </a:lnTo>
                  <a:lnTo>
                    <a:pt x="424160" y="841126"/>
                  </a:lnTo>
                  <a:lnTo>
                    <a:pt x="466222" y="828325"/>
                  </a:lnTo>
                  <a:lnTo>
                    <a:pt x="513771" y="814304"/>
                  </a:lnTo>
                  <a:lnTo>
                    <a:pt x="573512" y="810646"/>
                  </a:lnTo>
                  <a:lnTo>
                    <a:pt x="597896" y="829544"/>
                  </a:lnTo>
                  <a:lnTo>
                    <a:pt x="620451" y="830763"/>
                  </a:lnTo>
                  <a:lnTo>
                    <a:pt x="652760" y="853928"/>
                  </a:lnTo>
                  <a:lnTo>
                    <a:pt x="643006" y="863072"/>
                  </a:lnTo>
                  <a:lnTo>
                    <a:pt x="653979" y="877702"/>
                  </a:lnTo>
                  <a:lnTo>
                    <a:pt x="661904" y="905744"/>
                  </a:lnTo>
                  <a:lnTo>
                    <a:pt x="652150" y="926470"/>
                  </a:lnTo>
                  <a:lnTo>
                    <a:pt x="669829" y="942320"/>
                  </a:lnTo>
                  <a:lnTo>
                    <a:pt x="696042" y="911230"/>
                  </a:lnTo>
                  <a:lnTo>
                    <a:pt x="722254" y="898429"/>
                  </a:lnTo>
                  <a:lnTo>
                    <a:pt x="763098" y="864901"/>
                  </a:lnTo>
                  <a:lnTo>
                    <a:pt x="753344" y="893552"/>
                  </a:lnTo>
                  <a:lnTo>
                    <a:pt x="732618" y="913059"/>
                  </a:lnTo>
                  <a:lnTo>
                    <a:pt x="717378" y="935614"/>
                  </a:lnTo>
                  <a:lnTo>
                    <a:pt x="690555" y="956950"/>
                  </a:lnTo>
                  <a:lnTo>
                    <a:pt x="722254" y="949635"/>
                  </a:lnTo>
                  <a:lnTo>
                    <a:pt x="750906" y="922813"/>
                  </a:lnTo>
                  <a:lnTo>
                    <a:pt x="745419" y="952073"/>
                  </a:lnTo>
                  <a:lnTo>
                    <a:pt x="725912" y="970971"/>
                  </a:lnTo>
                  <a:lnTo>
                    <a:pt x="754563" y="975848"/>
                  </a:lnTo>
                  <a:lnTo>
                    <a:pt x="762488" y="991697"/>
                  </a:lnTo>
                  <a:lnTo>
                    <a:pt x="760050" y="1011814"/>
                  </a:lnTo>
                  <a:lnTo>
                    <a:pt x="750906" y="1041685"/>
                  </a:lnTo>
                  <a:lnTo>
                    <a:pt x="759440" y="1066069"/>
                  </a:lnTo>
                  <a:lnTo>
                    <a:pt x="783824" y="1077651"/>
                  </a:lnTo>
                  <a:lnTo>
                    <a:pt x="800893" y="1080089"/>
                  </a:lnTo>
                  <a:lnTo>
                    <a:pt x="815523" y="1086185"/>
                  </a:lnTo>
                  <a:lnTo>
                    <a:pt x="836859" y="1097158"/>
                  </a:lnTo>
                  <a:lnTo>
                    <a:pt x="880750" y="1068507"/>
                  </a:lnTo>
                  <a:lnTo>
                    <a:pt x="902086" y="1061192"/>
                  </a:lnTo>
                  <a:lnTo>
                    <a:pt x="885627" y="1081918"/>
                  </a:lnTo>
                  <a:lnTo>
                    <a:pt x="901477" y="1088624"/>
                  </a:lnTo>
                  <a:lnTo>
                    <a:pt x="917936" y="1105693"/>
                  </a:lnTo>
                  <a:lnTo>
                    <a:pt x="946587" y="1089233"/>
                  </a:lnTo>
                  <a:lnTo>
                    <a:pt x="969752" y="1073993"/>
                  </a:lnTo>
                  <a:lnTo>
                    <a:pt x="1008157" y="1057534"/>
                  </a:lnTo>
                  <a:lnTo>
                    <a:pt x="1044733" y="1056315"/>
                  </a:lnTo>
                  <a:lnTo>
                    <a:pt x="1070336" y="1042294"/>
                  </a:lnTo>
                  <a:lnTo>
                    <a:pt x="1075822" y="1030102"/>
                  </a:lnTo>
                  <a:lnTo>
                    <a:pt x="1094110" y="1002670"/>
                  </a:lnTo>
                  <a:lnTo>
                    <a:pt x="1117885" y="973409"/>
                  </a:lnTo>
                  <a:lnTo>
                    <a:pt x="1139830" y="953902"/>
                  </a:lnTo>
                  <a:lnTo>
                    <a:pt x="1166653" y="919765"/>
                  </a:lnTo>
                  <a:lnTo>
                    <a:pt x="1186770" y="900867"/>
                  </a:lnTo>
                  <a:lnTo>
                    <a:pt x="1213592" y="870387"/>
                  </a:lnTo>
                  <a:lnTo>
                    <a:pt x="1246510" y="851489"/>
                  </a:lnTo>
                  <a:lnTo>
                    <a:pt x="1276990" y="816133"/>
                  </a:lnTo>
                  <a:lnTo>
                    <a:pt x="1295888" y="788701"/>
                  </a:lnTo>
                  <a:lnTo>
                    <a:pt x="1304422" y="766755"/>
                  </a:lnTo>
                  <a:lnTo>
                    <a:pt x="1327587" y="732008"/>
                  </a:lnTo>
                  <a:lnTo>
                    <a:pt x="1340389" y="714329"/>
                  </a:lnTo>
                  <a:lnTo>
                    <a:pt x="1355629" y="679582"/>
                  </a:lnTo>
                  <a:lnTo>
                    <a:pt x="1351362" y="646664"/>
                  </a:lnTo>
                  <a:lnTo>
                    <a:pt x="1361725" y="622889"/>
                  </a:lnTo>
                  <a:lnTo>
                    <a:pt x="1368430" y="600334"/>
                  </a:lnTo>
                  <a:lnTo>
                    <a:pt x="1368430" y="569245"/>
                  </a:lnTo>
                  <a:lnTo>
                    <a:pt x="1351362" y="538155"/>
                  </a:lnTo>
                  <a:lnTo>
                    <a:pt x="1339779" y="522915"/>
                  </a:lnTo>
                  <a:lnTo>
                    <a:pt x="1322101" y="499141"/>
                  </a:lnTo>
                  <a:lnTo>
                    <a:pt x="1326368" y="458297"/>
                  </a:lnTo>
                  <a:lnTo>
                    <a:pt x="1317224" y="464393"/>
                  </a:lnTo>
                  <a:lnTo>
                    <a:pt x="1307470" y="447325"/>
                  </a:lnTo>
                  <a:lnTo>
                    <a:pt x="1292230" y="455859"/>
                  </a:lnTo>
                  <a:lnTo>
                    <a:pt x="1288573" y="413797"/>
                  </a:lnTo>
                  <a:lnTo>
                    <a:pt x="1275162" y="389413"/>
                  </a:lnTo>
                  <a:lnTo>
                    <a:pt x="1281258" y="380269"/>
                  </a:lnTo>
                  <a:lnTo>
                    <a:pt x="1262360" y="363200"/>
                  </a:lnTo>
                  <a:lnTo>
                    <a:pt x="1242853" y="344912"/>
                  </a:lnTo>
                  <a:lnTo>
                    <a:pt x="1210544" y="324795"/>
                  </a:lnTo>
                  <a:lnTo>
                    <a:pt x="1205058" y="298582"/>
                  </a:lnTo>
                  <a:lnTo>
                    <a:pt x="1212982" y="278465"/>
                  </a:lnTo>
                  <a:lnTo>
                    <a:pt x="1210544" y="244937"/>
                  </a:lnTo>
                  <a:lnTo>
                    <a:pt x="1202619" y="240670"/>
                  </a:lnTo>
                  <a:lnTo>
                    <a:pt x="1201400" y="221163"/>
                  </a:lnTo>
                  <a:lnTo>
                    <a:pt x="1200181" y="187635"/>
                  </a:lnTo>
                  <a:lnTo>
                    <a:pt x="1206886" y="170566"/>
                  </a:lnTo>
                  <a:lnTo>
                    <a:pt x="1192866" y="155326"/>
                  </a:lnTo>
                  <a:lnTo>
                    <a:pt x="1184331" y="138867"/>
                  </a:lnTo>
                  <a:lnTo>
                    <a:pt x="1160557" y="153497"/>
                  </a:lnTo>
                  <a:lnTo>
                    <a:pt x="1153242" y="123017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598C2A40-DDA3-4CB1-BB87-3595D92975A9}"/>
                </a:ext>
              </a:extLst>
            </p:cNvPr>
            <p:cNvSpPr/>
            <p:nvPr/>
          </p:nvSpPr>
          <p:spPr>
            <a:xfrm>
              <a:off x="6610205" y="2264128"/>
              <a:ext cx="211109" cy="96996"/>
            </a:xfrm>
            <a:custGeom>
              <a:avLst/>
              <a:gdLst>
                <a:gd name="connsiteX0" fmla="*/ 224820 w 225552"/>
                <a:gd name="connsiteY0" fmla="*/ 19995 h 103632"/>
                <a:gd name="connsiteX1" fmla="*/ 210800 w 225552"/>
                <a:gd name="connsiteY1" fmla="*/ 12680 h 103632"/>
                <a:gd name="connsiteX2" fmla="*/ 196779 w 225552"/>
                <a:gd name="connsiteY2" fmla="*/ 14508 h 103632"/>
                <a:gd name="connsiteX3" fmla="*/ 172395 w 225552"/>
                <a:gd name="connsiteY3" fmla="*/ 2926 h 103632"/>
                <a:gd name="connsiteX4" fmla="*/ 162032 w 225552"/>
                <a:gd name="connsiteY4" fmla="*/ 5974 h 103632"/>
                <a:gd name="connsiteX5" fmla="*/ 146182 w 225552"/>
                <a:gd name="connsiteY5" fmla="*/ 21214 h 103632"/>
                <a:gd name="connsiteX6" fmla="*/ 123017 w 225552"/>
                <a:gd name="connsiteY6" fmla="*/ 9022 h 103632"/>
                <a:gd name="connsiteX7" fmla="*/ 113873 w 225552"/>
                <a:gd name="connsiteY7" fmla="*/ 26700 h 103632"/>
                <a:gd name="connsiteX8" fmla="*/ 103510 w 225552"/>
                <a:gd name="connsiteY8" fmla="*/ 31577 h 103632"/>
                <a:gd name="connsiteX9" fmla="*/ 109606 w 225552"/>
                <a:gd name="connsiteY9" fmla="*/ 55961 h 103632"/>
                <a:gd name="connsiteX10" fmla="*/ 107168 w 225552"/>
                <a:gd name="connsiteY10" fmla="*/ 62667 h 103632"/>
                <a:gd name="connsiteX11" fmla="*/ 96804 w 225552"/>
                <a:gd name="connsiteY11" fmla="*/ 54742 h 103632"/>
                <a:gd name="connsiteX12" fmla="*/ 82174 w 225552"/>
                <a:gd name="connsiteY12" fmla="*/ 53523 h 103632"/>
                <a:gd name="connsiteX13" fmla="*/ 61448 w 225552"/>
                <a:gd name="connsiteY13" fmla="*/ 60838 h 103632"/>
                <a:gd name="connsiteX14" fmla="*/ 34625 w 225552"/>
                <a:gd name="connsiteY14" fmla="*/ 59009 h 103632"/>
                <a:gd name="connsiteX15" fmla="*/ 30968 w 225552"/>
                <a:gd name="connsiteY15" fmla="*/ 68763 h 103632"/>
                <a:gd name="connsiteX16" fmla="*/ 15118 w 225552"/>
                <a:gd name="connsiteY16" fmla="*/ 58400 h 103632"/>
                <a:gd name="connsiteX17" fmla="*/ 5974 w 225552"/>
                <a:gd name="connsiteY17" fmla="*/ 60228 h 103632"/>
                <a:gd name="connsiteX18" fmla="*/ 7193 w 225552"/>
                <a:gd name="connsiteY18" fmla="*/ 66934 h 103632"/>
                <a:gd name="connsiteX19" fmla="*/ 2926 w 225552"/>
                <a:gd name="connsiteY19" fmla="*/ 76688 h 103632"/>
                <a:gd name="connsiteX20" fmla="*/ 16947 w 225552"/>
                <a:gd name="connsiteY20" fmla="*/ 83393 h 103632"/>
                <a:gd name="connsiteX21" fmla="*/ 32796 w 225552"/>
                <a:gd name="connsiteY21" fmla="*/ 84612 h 103632"/>
                <a:gd name="connsiteX22" fmla="*/ 51694 w 225552"/>
                <a:gd name="connsiteY22" fmla="*/ 90099 h 103632"/>
                <a:gd name="connsiteX23" fmla="*/ 54742 w 225552"/>
                <a:gd name="connsiteY23" fmla="*/ 82784 h 103632"/>
                <a:gd name="connsiteX24" fmla="*/ 84003 w 225552"/>
                <a:gd name="connsiteY24" fmla="*/ 76078 h 103632"/>
                <a:gd name="connsiteX25" fmla="*/ 91928 w 225552"/>
                <a:gd name="connsiteY25" fmla="*/ 89489 h 103632"/>
                <a:gd name="connsiteX26" fmla="*/ 135819 w 225552"/>
                <a:gd name="connsiteY26" fmla="*/ 99243 h 103632"/>
                <a:gd name="connsiteX27" fmla="*/ 161422 w 225552"/>
                <a:gd name="connsiteY27" fmla="*/ 101681 h 103632"/>
                <a:gd name="connsiteX28" fmla="*/ 176052 w 225552"/>
                <a:gd name="connsiteY28" fmla="*/ 93147 h 103632"/>
                <a:gd name="connsiteX29" fmla="*/ 202265 w 225552"/>
                <a:gd name="connsiteY29" fmla="*/ 92537 h 103632"/>
                <a:gd name="connsiteX30" fmla="*/ 207752 w 225552"/>
                <a:gd name="connsiteY30" fmla="*/ 85832 h 103632"/>
                <a:gd name="connsiteX31" fmla="*/ 215676 w 225552"/>
                <a:gd name="connsiteY31" fmla="*/ 61448 h 103632"/>
                <a:gd name="connsiteX32" fmla="*/ 208971 w 225552"/>
                <a:gd name="connsiteY32" fmla="*/ 53523 h 103632"/>
                <a:gd name="connsiteX33" fmla="*/ 226040 w 225552"/>
                <a:gd name="connsiteY33" fmla="*/ 53523 h 103632"/>
                <a:gd name="connsiteX34" fmla="*/ 227259 w 225552"/>
                <a:gd name="connsiteY34" fmla="*/ 37673 h 103632"/>
                <a:gd name="connsiteX35" fmla="*/ 222992 w 225552"/>
                <a:gd name="connsiteY35" fmla="*/ 24872 h 103632"/>
                <a:gd name="connsiteX36" fmla="*/ 224820 w 225552"/>
                <a:gd name="connsiteY36" fmla="*/ 1999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25552" h="103632">
                  <a:moveTo>
                    <a:pt x="224820" y="19995"/>
                  </a:moveTo>
                  <a:lnTo>
                    <a:pt x="210800" y="12680"/>
                  </a:lnTo>
                  <a:lnTo>
                    <a:pt x="196779" y="14508"/>
                  </a:lnTo>
                  <a:lnTo>
                    <a:pt x="172395" y="2926"/>
                  </a:lnTo>
                  <a:lnTo>
                    <a:pt x="162032" y="5974"/>
                  </a:lnTo>
                  <a:lnTo>
                    <a:pt x="146182" y="21214"/>
                  </a:lnTo>
                  <a:lnTo>
                    <a:pt x="123017" y="9022"/>
                  </a:lnTo>
                  <a:lnTo>
                    <a:pt x="113873" y="26700"/>
                  </a:lnTo>
                  <a:lnTo>
                    <a:pt x="103510" y="31577"/>
                  </a:lnTo>
                  <a:lnTo>
                    <a:pt x="109606" y="55961"/>
                  </a:lnTo>
                  <a:lnTo>
                    <a:pt x="107168" y="62667"/>
                  </a:lnTo>
                  <a:lnTo>
                    <a:pt x="96804" y="54742"/>
                  </a:lnTo>
                  <a:lnTo>
                    <a:pt x="82174" y="53523"/>
                  </a:lnTo>
                  <a:lnTo>
                    <a:pt x="61448" y="60838"/>
                  </a:lnTo>
                  <a:lnTo>
                    <a:pt x="34625" y="59009"/>
                  </a:lnTo>
                  <a:lnTo>
                    <a:pt x="30968" y="68763"/>
                  </a:lnTo>
                  <a:lnTo>
                    <a:pt x="15118" y="58400"/>
                  </a:lnTo>
                  <a:lnTo>
                    <a:pt x="5974" y="60228"/>
                  </a:lnTo>
                  <a:lnTo>
                    <a:pt x="7193" y="66934"/>
                  </a:lnTo>
                  <a:lnTo>
                    <a:pt x="2926" y="76688"/>
                  </a:lnTo>
                  <a:lnTo>
                    <a:pt x="16947" y="83393"/>
                  </a:lnTo>
                  <a:lnTo>
                    <a:pt x="32796" y="84612"/>
                  </a:lnTo>
                  <a:lnTo>
                    <a:pt x="51694" y="90099"/>
                  </a:lnTo>
                  <a:lnTo>
                    <a:pt x="54742" y="82784"/>
                  </a:lnTo>
                  <a:lnTo>
                    <a:pt x="84003" y="76078"/>
                  </a:lnTo>
                  <a:lnTo>
                    <a:pt x="91928" y="89489"/>
                  </a:lnTo>
                  <a:lnTo>
                    <a:pt x="135819" y="99243"/>
                  </a:lnTo>
                  <a:lnTo>
                    <a:pt x="161422" y="101681"/>
                  </a:lnTo>
                  <a:lnTo>
                    <a:pt x="176052" y="93147"/>
                  </a:lnTo>
                  <a:lnTo>
                    <a:pt x="202265" y="92537"/>
                  </a:lnTo>
                  <a:lnTo>
                    <a:pt x="207752" y="85832"/>
                  </a:lnTo>
                  <a:lnTo>
                    <a:pt x="215676" y="61448"/>
                  </a:lnTo>
                  <a:lnTo>
                    <a:pt x="208971" y="53523"/>
                  </a:lnTo>
                  <a:lnTo>
                    <a:pt x="226040" y="53523"/>
                  </a:lnTo>
                  <a:lnTo>
                    <a:pt x="227259" y="37673"/>
                  </a:lnTo>
                  <a:lnTo>
                    <a:pt x="222992" y="24872"/>
                  </a:lnTo>
                  <a:lnTo>
                    <a:pt x="224820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044F4C54-BD1D-436A-98D0-7BA2C9123137}"/>
                </a:ext>
              </a:extLst>
            </p:cNvPr>
            <p:cNvSpPr/>
            <p:nvPr/>
          </p:nvSpPr>
          <p:spPr>
            <a:xfrm>
              <a:off x="7661755" y="2517459"/>
              <a:ext cx="171169" cy="131230"/>
            </a:xfrm>
            <a:custGeom>
              <a:avLst/>
              <a:gdLst>
                <a:gd name="connsiteX0" fmla="*/ 15118 w 182880"/>
                <a:gd name="connsiteY0" fmla="*/ 84003 h 140208"/>
                <a:gd name="connsiteX1" fmla="*/ 9022 w 182880"/>
                <a:gd name="connsiteY1" fmla="*/ 85222 h 140208"/>
                <a:gd name="connsiteX2" fmla="*/ 16338 w 182880"/>
                <a:gd name="connsiteY2" fmla="*/ 99852 h 140208"/>
                <a:gd name="connsiteX3" fmla="*/ 35845 w 182880"/>
                <a:gd name="connsiteY3" fmla="*/ 117531 h 140208"/>
                <a:gd name="connsiteX4" fmla="*/ 58400 w 182880"/>
                <a:gd name="connsiteY4" fmla="*/ 123017 h 140208"/>
                <a:gd name="connsiteX5" fmla="*/ 41331 w 182880"/>
                <a:gd name="connsiteY5" fmla="*/ 100462 h 140208"/>
                <a:gd name="connsiteX6" fmla="*/ 40112 w 182880"/>
                <a:gd name="connsiteY6" fmla="*/ 94366 h 140208"/>
                <a:gd name="connsiteX7" fmla="*/ 26091 w 182880"/>
                <a:gd name="connsiteY7" fmla="*/ 94366 h 140208"/>
                <a:gd name="connsiteX8" fmla="*/ 15118 w 182880"/>
                <a:gd name="connsiteY8" fmla="*/ 84003 h 140208"/>
                <a:gd name="connsiteX9" fmla="*/ 78517 w 182880"/>
                <a:gd name="connsiteY9" fmla="*/ 27310 h 140208"/>
                <a:gd name="connsiteX10" fmla="*/ 52304 w 182880"/>
                <a:gd name="connsiteY10" fmla="*/ 4145 h 140208"/>
                <a:gd name="connsiteX11" fmla="*/ 43160 w 182880"/>
                <a:gd name="connsiteY11" fmla="*/ 2926 h 140208"/>
                <a:gd name="connsiteX12" fmla="*/ 36454 w 182880"/>
                <a:gd name="connsiteY12" fmla="*/ 8412 h 140208"/>
                <a:gd name="connsiteX13" fmla="*/ 55962 w 182880"/>
                <a:gd name="connsiteY13" fmla="*/ 29139 h 140208"/>
                <a:gd name="connsiteX14" fmla="*/ 52304 w 182880"/>
                <a:gd name="connsiteY14" fmla="*/ 33406 h 140208"/>
                <a:gd name="connsiteX15" fmla="*/ 35235 w 182880"/>
                <a:gd name="connsiteY15" fmla="*/ 30968 h 140208"/>
                <a:gd name="connsiteX16" fmla="*/ 9632 w 182880"/>
                <a:gd name="connsiteY16" fmla="*/ 19995 h 140208"/>
                <a:gd name="connsiteX17" fmla="*/ 2926 w 182880"/>
                <a:gd name="connsiteY17" fmla="*/ 26091 h 140208"/>
                <a:gd name="connsiteX18" fmla="*/ 11461 w 182880"/>
                <a:gd name="connsiteY18" fmla="*/ 36454 h 140208"/>
                <a:gd name="connsiteX19" fmla="*/ 24872 w 182880"/>
                <a:gd name="connsiteY19" fmla="*/ 43160 h 140208"/>
                <a:gd name="connsiteX20" fmla="*/ 20605 w 182880"/>
                <a:gd name="connsiteY20" fmla="*/ 52304 h 140208"/>
                <a:gd name="connsiteX21" fmla="*/ 39502 w 182880"/>
                <a:gd name="connsiteY21" fmla="*/ 65715 h 140208"/>
                <a:gd name="connsiteX22" fmla="*/ 33406 w 182880"/>
                <a:gd name="connsiteY22" fmla="*/ 77907 h 140208"/>
                <a:gd name="connsiteX23" fmla="*/ 48646 w 182880"/>
                <a:gd name="connsiteY23" fmla="*/ 88270 h 140208"/>
                <a:gd name="connsiteX24" fmla="*/ 63886 w 182880"/>
                <a:gd name="connsiteY24" fmla="*/ 94976 h 140208"/>
                <a:gd name="connsiteX25" fmla="*/ 69373 w 182880"/>
                <a:gd name="connsiteY25" fmla="*/ 121798 h 140208"/>
                <a:gd name="connsiteX26" fmla="*/ 101682 w 182880"/>
                <a:gd name="connsiteY26" fmla="*/ 93147 h 140208"/>
                <a:gd name="connsiteX27" fmla="*/ 113264 w 182880"/>
                <a:gd name="connsiteY27" fmla="*/ 90099 h 140208"/>
                <a:gd name="connsiteX28" fmla="*/ 124846 w 182880"/>
                <a:gd name="connsiteY28" fmla="*/ 101681 h 140208"/>
                <a:gd name="connsiteX29" fmla="*/ 117531 w 182880"/>
                <a:gd name="connsiteY29" fmla="*/ 120579 h 140208"/>
                <a:gd name="connsiteX30" fmla="*/ 140696 w 182880"/>
                <a:gd name="connsiteY30" fmla="*/ 141305 h 140208"/>
                <a:gd name="connsiteX31" fmla="*/ 148621 w 182880"/>
                <a:gd name="connsiteY31" fmla="*/ 139476 h 140208"/>
                <a:gd name="connsiteX32" fmla="*/ 143744 w 182880"/>
                <a:gd name="connsiteY32" fmla="*/ 119969 h 140208"/>
                <a:gd name="connsiteX33" fmla="*/ 154107 w 182880"/>
                <a:gd name="connsiteY33" fmla="*/ 110825 h 140208"/>
                <a:gd name="connsiteX34" fmla="*/ 156546 w 182880"/>
                <a:gd name="connsiteY34" fmla="*/ 97414 h 140208"/>
                <a:gd name="connsiteX35" fmla="*/ 155936 w 182880"/>
                <a:gd name="connsiteY35" fmla="*/ 66934 h 140208"/>
                <a:gd name="connsiteX36" fmla="*/ 181539 w 182880"/>
                <a:gd name="connsiteY36" fmla="*/ 63886 h 140208"/>
                <a:gd name="connsiteX37" fmla="*/ 169347 w 182880"/>
                <a:gd name="connsiteY37" fmla="*/ 53523 h 140208"/>
                <a:gd name="connsiteX38" fmla="*/ 154107 w 182880"/>
                <a:gd name="connsiteY38" fmla="*/ 52304 h 140208"/>
                <a:gd name="connsiteX39" fmla="*/ 132771 w 182880"/>
                <a:gd name="connsiteY39" fmla="*/ 24872 h 140208"/>
                <a:gd name="connsiteX40" fmla="*/ 112045 w 182880"/>
                <a:gd name="connsiteY40" fmla="*/ 5364 h 140208"/>
                <a:gd name="connsiteX41" fmla="*/ 112045 w 182880"/>
                <a:gd name="connsiteY41" fmla="*/ 5364 h 140208"/>
                <a:gd name="connsiteX42" fmla="*/ 96195 w 182880"/>
                <a:gd name="connsiteY42" fmla="*/ 20604 h 140208"/>
                <a:gd name="connsiteX43" fmla="*/ 93147 w 182880"/>
                <a:gd name="connsiteY43" fmla="*/ 29748 h 140208"/>
                <a:gd name="connsiteX44" fmla="*/ 78517 w 182880"/>
                <a:gd name="connsiteY44" fmla="*/ 27310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2880" h="140208">
                  <a:moveTo>
                    <a:pt x="15118" y="84003"/>
                  </a:moveTo>
                  <a:lnTo>
                    <a:pt x="9022" y="85222"/>
                  </a:lnTo>
                  <a:lnTo>
                    <a:pt x="16338" y="99852"/>
                  </a:lnTo>
                  <a:lnTo>
                    <a:pt x="35845" y="117531"/>
                  </a:lnTo>
                  <a:lnTo>
                    <a:pt x="58400" y="123017"/>
                  </a:lnTo>
                  <a:lnTo>
                    <a:pt x="41331" y="100462"/>
                  </a:lnTo>
                  <a:lnTo>
                    <a:pt x="40112" y="94366"/>
                  </a:lnTo>
                  <a:lnTo>
                    <a:pt x="26091" y="94366"/>
                  </a:lnTo>
                  <a:lnTo>
                    <a:pt x="15118" y="84003"/>
                  </a:lnTo>
                  <a:close/>
                  <a:moveTo>
                    <a:pt x="78517" y="27310"/>
                  </a:moveTo>
                  <a:lnTo>
                    <a:pt x="52304" y="4145"/>
                  </a:lnTo>
                  <a:lnTo>
                    <a:pt x="43160" y="2926"/>
                  </a:lnTo>
                  <a:lnTo>
                    <a:pt x="36454" y="8412"/>
                  </a:lnTo>
                  <a:lnTo>
                    <a:pt x="55962" y="29139"/>
                  </a:lnTo>
                  <a:lnTo>
                    <a:pt x="52304" y="33406"/>
                  </a:lnTo>
                  <a:lnTo>
                    <a:pt x="35235" y="30968"/>
                  </a:lnTo>
                  <a:lnTo>
                    <a:pt x="9632" y="19995"/>
                  </a:lnTo>
                  <a:lnTo>
                    <a:pt x="2926" y="26091"/>
                  </a:lnTo>
                  <a:lnTo>
                    <a:pt x="11461" y="36454"/>
                  </a:lnTo>
                  <a:lnTo>
                    <a:pt x="24872" y="43160"/>
                  </a:lnTo>
                  <a:lnTo>
                    <a:pt x="20605" y="52304"/>
                  </a:lnTo>
                  <a:lnTo>
                    <a:pt x="39502" y="65715"/>
                  </a:lnTo>
                  <a:lnTo>
                    <a:pt x="33406" y="77907"/>
                  </a:lnTo>
                  <a:lnTo>
                    <a:pt x="48646" y="88270"/>
                  </a:lnTo>
                  <a:lnTo>
                    <a:pt x="63886" y="94976"/>
                  </a:lnTo>
                  <a:lnTo>
                    <a:pt x="69373" y="121798"/>
                  </a:lnTo>
                  <a:lnTo>
                    <a:pt x="101682" y="93147"/>
                  </a:lnTo>
                  <a:lnTo>
                    <a:pt x="113264" y="90099"/>
                  </a:lnTo>
                  <a:lnTo>
                    <a:pt x="124846" y="101681"/>
                  </a:lnTo>
                  <a:lnTo>
                    <a:pt x="117531" y="120579"/>
                  </a:lnTo>
                  <a:lnTo>
                    <a:pt x="140696" y="141305"/>
                  </a:lnTo>
                  <a:lnTo>
                    <a:pt x="148621" y="139476"/>
                  </a:lnTo>
                  <a:lnTo>
                    <a:pt x="143744" y="119969"/>
                  </a:lnTo>
                  <a:lnTo>
                    <a:pt x="154107" y="110825"/>
                  </a:lnTo>
                  <a:lnTo>
                    <a:pt x="156546" y="97414"/>
                  </a:lnTo>
                  <a:lnTo>
                    <a:pt x="155936" y="66934"/>
                  </a:lnTo>
                  <a:lnTo>
                    <a:pt x="181539" y="63886"/>
                  </a:lnTo>
                  <a:lnTo>
                    <a:pt x="169347" y="53523"/>
                  </a:lnTo>
                  <a:lnTo>
                    <a:pt x="154107" y="52304"/>
                  </a:lnTo>
                  <a:lnTo>
                    <a:pt x="132771" y="24872"/>
                  </a:lnTo>
                  <a:lnTo>
                    <a:pt x="112045" y="5364"/>
                  </a:lnTo>
                  <a:lnTo>
                    <a:pt x="112045" y="5364"/>
                  </a:lnTo>
                  <a:lnTo>
                    <a:pt x="96195" y="20604"/>
                  </a:lnTo>
                  <a:lnTo>
                    <a:pt x="93147" y="29748"/>
                  </a:lnTo>
                  <a:lnTo>
                    <a:pt x="78517" y="2731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CDE5C085-FD34-410D-A434-EBF686A33196}"/>
                </a:ext>
              </a:extLst>
            </p:cNvPr>
            <p:cNvSpPr/>
            <p:nvPr/>
          </p:nvSpPr>
          <p:spPr>
            <a:xfrm>
              <a:off x="7271489" y="4123598"/>
              <a:ext cx="57056" cy="79879"/>
            </a:xfrm>
            <a:custGeom>
              <a:avLst/>
              <a:gdLst>
                <a:gd name="connsiteX0" fmla="*/ 54742 w 60960"/>
                <a:gd name="connsiteY0" fmla="*/ 20605 h 85344"/>
                <a:gd name="connsiteX1" fmla="*/ 52914 w 60960"/>
                <a:gd name="connsiteY1" fmla="*/ 5365 h 85344"/>
                <a:gd name="connsiteX2" fmla="*/ 52914 w 60960"/>
                <a:gd name="connsiteY2" fmla="*/ 5365 h 85344"/>
                <a:gd name="connsiteX3" fmla="*/ 34626 w 60960"/>
                <a:gd name="connsiteY3" fmla="*/ 2926 h 85344"/>
                <a:gd name="connsiteX4" fmla="*/ 24262 w 60960"/>
                <a:gd name="connsiteY4" fmla="*/ 24872 h 85344"/>
                <a:gd name="connsiteX5" fmla="*/ 2926 w 60960"/>
                <a:gd name="connsiteY5" fmla="*/ 21824 h 85344"/>
                <a:gd name="connsiteX6" fmla="*/ 11461 w 60960"/>
                <a:gd name="connsiteY6" fmla="*/ 39502 h 85344"/>
                <a:gd name="connsiteX7" fmla="*/ 12070 w 60960"/>
                <a:gd name="connsiteY7" fmla="*/ 46208 h 85344"/>
                <a:gd name="connsiteX8" fmla="*/ 24262 w 60960"/>
                <a:gd name="connsiteY8" fmla="*/ 83393 h 85344"/>
                <a:gd name="connsiteX9" fmla="*/ 23653 w 60960"/>
                <a:gd name="connsiteY9" fmla="*/ 85222 h 85344"/>
                <a:gd name="connsiteX10" fmla="*/ 27310 w 60960"/>
                <a:gd name="connsiteY10" fmla="*/ 84613 h 85344"/>
                <a:gd name="connsiteX11" fmla="*/ 40112 w 60960"/>
                <a:gd name="connsiteY11" fmla="*/ 70592 h 85344"/>
                <a:gd name="connsiteX12" fmla="*/ 53523 w 60960"/>
                <a:gd name="connsiteY12" fmla="*/ 50475 h 85344"/>
                <a:gd name="connsiteX13" fmla="*/ 62058 w 60960"/>
                <a:gd name="connsiteY13" fmla="*/ 41941 h 85344"/>
                <a:gd name="connsiteX14" fmla="*/ 62058 w 60960"/>
                <a:gd name="connsiteY14" fmla="*/ 29749 h 85344"/>
                <a:gd name="connsiteX15" fmla="*/ 54742 w 60960"/>
                <a:gd name="connsiteY15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960" h="85344">
                  <a:moveTo>
                    <a:pt x="54742" y="20605"/>
                  </a:moveTo>
                  <a:lnTo>
                    <a:pt x="52914" y="5365"/>
                  </a:lnTo>
                  <a:lnTo>
                    <a:pt x="52914" y="5365"/>
                  </a:lnTo>
                  <a:lnTo>
                    <a:pt x="34626" y="2926"/>
                  </a:lnTo>
                  <a:lnTo>
                    <a:pt x="24262" y="24872"/>
                  </a:lnTo>
                  <a:lnTo>
                    <a:pt x="2926" y="21824"/>
                  </a:lnTo>
                  <a:lnTo>
                    <a:pt x="11461" y="39502"/>
                  </a:lnTo>
                  <a:lnTo>
                    <a:pt x="12070" y="46208"/>
                  </a:lnTo>
                  <a:lnTo>
                    <a:pt x="24262" y="83393"/>
                  </a:lnTo>
                  <a:lnTo>
                    <a:pt x="23653" y="85222"/>
                  </a:lnTo>
                  <a:lnTo>
                    <a:pt x="27310" y="84613"/>
                  </a:lnTo>
                  <a:lnTo>
                    <a:pt x="40112" y="70592"/>
                  </a:lnTo>
                  <a:lnTo>
                    <a:pt x="53523" y="50475"/>
                  </a:lnTo>
                  <a:lnTo>
                    <a:pt x="62058" y="41941"/>
                  </a:lnTo>
                  <a:lnTo>
                    <a:pt x="62058" y="29749"/>
                  </a:lnTo>
                  <a:lnTo>
                    <a:pt x="54742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BEE8CD82-C385-4726-984D-0AED3030C743}"/>
                </a:ext>
              </a:extLst>
            </p:cNvPr>
            <p:cNvSpPr/>
            <p:nvPr/>
          </p:nvSpPr>
          <p:spPr>
            <a:xfrm>
              <a:off x="6411077" y="2178544"/>
              <a:ext cx="102702" cy="68468"/>
            </a:xfrm>
            <a:custGeom>
              <a:avLst/>
              <a:gdLst>
                <a:gd name="connsiteX0" fmla="*/ 74859 w 109728"/>
                <a:gd name="connsiteY0" fmla="*/ 2926 h 73152"/>
                <a:gd name="connsiteX1" fmla="*/ 48036 w 109728"/>
                <a:gd name="connsiteY1" fmla="*/ 10851 h 73152"/>
                <a:gd name="connsiteX2" fmla="*/ 26091 w 109728"/>
                <a:gd name="connsiteY2" fmla="*/ 7803 h 73152"/>
                <a:gd name="connsiteX3" fmla="*/ 26091 w 109728"/>
                <a:gd name="connsiteY3" fmla="*/ 7803 h 73152"/>
                <a:gd name="connsiteX4" fmla="*/ 2926 w 109728"/>
                <a:gd name="connsiteY4" fmla="*/ 15118 h 73152"/>
                <a:gd name="connsiteX5" fmla="*/ 7193 w 109728"/>
                <a:gd name="connsiteY5" fmla="*/ 28529 h 73152"/>
                <a:gd name="connsiteX6" fmla="*/ 20604 w 109728"/>
                <a:gd name="connsiteY6" fmla="*/ 29139 h 73152"/>
                <a:gd name="connsiteX7" fmla="*/ 35235 w 109728"/>
                <a:gd name="connsiteY7" fmla="*/ 43769 h 73152"/>
                <a:gd name="connsiteX8" fmla="*/ 55961 w 109728"/>
                <a:gd name="connsiteY8" fmla="*/ 61448 h 73152"/>
                <a:gd name="connsiteX9" fmla="*/ 71201 w 109728"/>
                <a:gd name="connsiteY9" fmla="*/ 59009 h 73152"/>
                <a:gd name="connsiteX10" fmla="*/ 98024 w 109728"/>
                <a:gd name="connsiteY10" fmla="*/ 76078 h 73152"/>
                <a:gd name="connsiteX11" fmla="*/ 100462 w 109728"/>
                <a:gd name="connsiteY11" fmla="*/ 54742 h 73152"/>
                <a:gd name="connsiteX12" fmla="*/ 108387 w 109728"/>
                <a:gd name="connsiteY12" fmla="*/ 53523 h 73152"/>
                <a:gd name="connsiteX13" fmla="*/ 110825 w 109728"/>
                <a:gd name="connsiteY13" fmla="*/ 27920 h 73152"/>
                <a:gd name="connsiteX14" fmla="*/ 93756 w 109728"/>
                <a:gd name="connsiteY14" fmla="*/ 19385 h 73152"/>
                <a:gd name="connsiteX15" fmla="*/ 74859 w 109728"/>
                <a:gd name="connsiteY15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728" h="73152">
                  <a:moveTo>
                    <a:pt x="74859" y="2926"/>
                  </a:moveTo>
                  <a:lnTo>
                    <a:pt x="48036" y="10851"/>
                  </a:lnTo>
                  <a:lnTo>
                    <a:pt x="26091" y="7803"/>
                  </a:lnTo>
                  <a:lnTo>
                    <a:pt x="26091" y="7803"/>
                  </a:lnTo>
                  <a:lnTo>
                    <a:pt x="2926" y="15118"/>
                  </a:lnTo>
                  <a:lnTo>
                    <a:pt x="7193" y="28529"/>
                  </a:lnTo>
                  <a:lnTo>
                    <a:pt x="20604" y="29139"/>
                  </a:lnTo>
                  <a:lnTo>
                    <a:pt x="35235" y="43769"/>
                  </a:lnTo>
                  <a:lnTo>
                    <a:pt x="55961" y="61448"/>
                  </a:lnTo>
                  <a:lnTo>
                    <a:pt x="71201" y="59009"/>
                  </a:lnTo>
                  <a:lnTo>
                    <a:pt x="98024" y="76078"/>
                  </a:lnTo>
                  <a:lnTo>
                    <a:pt x="100462" y="54742"/>
                  </a:lnTo>
                  <a:lnTo>
                    <a:pt x="108387" y="53523"/>
                  </a:lnTo>
                  <a:lnTo>
                    <a:pt x="110825" y="27920"/>
                  </a:lnTo>
                  <a:lnTo>
                    <a:pt x="93756" y="19385"/>
                  </a:lnTo>
                  <a:lnTo>
                    <a:pt x="7485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32C5385E-E34D-4F7C-8B25-8D3235FAE718}"/>
                </a:ext>
              </a:extLst>
            </p:cNvPr>
            <p:cNvSpPr/>
            <p:nvPr/>
          </p:nvSpPr>
          <p:spPr>
            <a:xfrm>
              <a:off x="6366003" y="3594114"/>
              <a:ext cx="96996" cy="222520"/>
            </a:xfrm>
            <a:custGeom>
              <a:avLst/>
              <a:gdLst>
                <a:gd name="connsiteX0" fmla="*/ 99853 w 103632"/>
                <a:gd name="connsiteY0" fmla="*/ 25481 h 237744"/>
                <a:gd name="connsiteX1" fmla="*/ 73640 w 103632"/>
                <a:gd name="connsiteY1" fmla="*/ 2926 h 237744"/>
                <a:gd name="connsiteX2" fmla="*/ 61448 w 103632"/>
                <a:gd name="connsiteY2" fmla="*/ 2926 h 237744"/>
                <a:gd name="connsiteX3" fmla="*/ 49865 w 103632"/>
                <a:gd name="connsiteY3" fmla="*/ 14509 h 237744"/>
                <a:gd name="connsiteX4" fmla="*/ 42550 w 103632"/>
                <a:gd name="connsiteY4" fmla="*/ 26091 h 237744"/>
                <a:gd name="connsiteX5" fmla="*/ 26091 w 103632"/>
                <a:gd name="connsiteY5" fmla="*/ 29749 h 237744"/>
                <a:gd name="connsiteX6" fmla="*/ 18776 w 103632"/>
                <a:gd name="connsiteY6" fmla="*/ 46817 h 237744"/>
                <a:gd name="connsiteX7" fmla="*/ 7193 w 103632"/>
                <a:gd name="connsiteY7" fmla="*/ 51085 h 237744"/>
                <a:gd name="connsiteX8" fmla="*/ 2926 w 103632"/>
                <a:gd name="connsiteY8" fmla="*/ 71201 h 237744"/>
                <a:gd name="connsiteX9" fmla="*/ 13289 w 103632"/>
                <a:gd name="connsiteY9" fmla="*/ 82784 h 237744"/>
                <a:gd name="connsiteX10" fmla="*/ 25481 w 103632"/>
                <a:gd name="connsiteY10" fmla="*/ 96805 h 237744"/>
                <a:gd name="connsiteX11" fmla="*/ 26701 w 103632"/>
                <a:gd name="connsiteY11" fmla="*/ 115702 h 237744"/>
                <a:gd name="connsiteX12" fmla="*/ 33406 w 103632"/>
                <a:gd name="connsiteY12" fmla="*/ 123627 h 237744"/>
                <a:gd name="connsiteX13" fmla="*/ 32187 w 103632"/>
                <a:gd name="connsiteY13" fmla="*/ 212629 h 237744"/>
                <a:gd name="connsiteX14" fmla="*/ 40721 w 103632"/>
                <a:gd name="connsiteY14" fmla="*/ 239451 h 237744"/>
                <a:gd name="connsiteX15" fmla="*/ 68763 w 103632"/>
                <a:gd name="connsiteY15" fmla="*/ 234574 h 237744"/>
                <a:gd name="connsiteX16" fmla="*/ 70592 w 103632"/>
                <a:gd name="connsiteY16" fmla="*/ 172395 h 237744"/>
                <a:gd name="connsiteX17" fmla="*/ 69982 w 103632"/>
                <a:gd name="connsiteY17" fmla="*/ 147401 h 237744"/>
                <a:gd name="connsiteX18" fmla="*/ 76078 w 103632"/>
                <a:gd name="connsiteY18" fmla="*/ 123017 h 237744"/>
                <a:gd name="connsiteX19" fmla="*/ 86441 w 103632"/>
                <a:gd name="connsiteY19" fmla="*/ 111435 h 237744"/>
                <a:gd name="connsiteX20" fmla="*/ 102901 w 103632"/>
                <a:gd name="connsiteY20" fmla="*/ 87051 h 237744"/>
                <a:gd name="connsiteX21" fmla="*/ 99243 w 103632"/>
                <a:gd name="connsiteY21" fmla="*/ 76688 h 237744"/>
                <a:gd name="connsiteX22" fmla="*/ 105949 w 103632"/>
                <a:gd name="connsiteY22" fmla="*/ 61448 h 237744"/>
                <a:gd name="connsiteX23" fmla="*/ 98633 w 103632"/>
                <a:gd name="connsiteY23" fmla="*/ 38283 h 237744"/>
                <a:gd name="connsiteX24" fmla="*/ 99853 w 103632"/>
                <a:gd name="connsiteY24" fmla="*/ 25481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3632" h="237744">
                  <a:moveTo>
                    <a:pt x="99853" y="25481"/>
                  </a:moveTo>
                  <a:lnTo>
                    <a:pt x="73640" y="2926"/>
                  </a:lnTo>
                  <a:lnTo>
                    <a:pt x="61448" y="2926"/>
                  </a:lnTo>
                  <a:lnTo>
                    <a:pt x="49865" y="14509"/>
                  </a:lnTo>
                  <a:lnTo>
                    <a:pt x="42550" y="26091"/>
                  </a:lnTo>
                  <a:lnTo>
                    <a:pt x="26091" y="29749"/>
                  </a:lnTo>
                  <a:lnTo>
                    <a:pt x="18776" y="46817"/>
                  </a:lnTo>
                  <a:lnTo>
                    <a:pt x="7193" y="51085"/>
                  </a:lnTo>
                  <a:lnTo>
                    <a:pt x="2926" y="71201"/>
                  </a:lnTo>
                  <a:lnTo>
                    <a:pt x="13289" y="82784"/>
                  </a:lnTo>
                  <a:lnTo>
                    <a:pt x="25481" y="96805"/>
                  </a:lnTo>
                  <a:lnTo>
                    <a:pt x="26701" y="115702"/>
                  </a:lnTo>
                  <a:lnTo>
                    <a:pt x="33406" y="123627"/>
                  </a:lnTo>
                  <a:lnTo>
                    <a:pt x="32187" y="212629"/>
                  </a:lnTo>
                  <a:lnTo>
                    <a:pt x="40721" y="239451"/>
                  </a:lnTo>
                  <a:lnTo>
                    <a:pt x="68763" y="234574"/>
                  </a:lnTo>
                  <a:lnTo>
                    <a:pt x="70592" y="172395"/>
                  </a:lnTo>
                  <a:lnTo>
                    <a:pt x="69982" y="147401"/>
                  </a:lnTo>
                  <a:lnTo>
                    <a:pt x="76078" y="123017"/>
                  </a:lnTo>
                  <a:lnTo>
                    <a:pt x="86441" y="111435"/>
                  </a:lnTo>
                  <a:lnTo>
                    <a:pt x="102901" y="87051"/>
                  </a:lnTo>
                  <a:lnTo>
                    <a:pt x="99243" y="76688"/>
                  </a:lnTo>
                  <a:lnTo>
                    <a:pt x="105949" y="61448"/>
                  </a:lnTo>
                  <a:lnTo>
                    <a:pt x="98633" y="38283"/>
                  </a:lnTo>
                  <a:lnTo>
                    <a:pt x="99853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A0158362-3589-4769-920A-9E1EA1A4A46C}"/>
                </a:ext>
              </a:extLst>
            </p:cNvPr>
            <p:cNvSpPr/>
            <p:nvPr/>
          </p:nvSpPr>
          <p:spPr>
            <a:xfrm>
              <a:off x="6166875" y="3489701"/>
              <a:ext cx="245343" cy="199698"/>
            </a:xfrm>
            <a:custGeom>
              <a:avLst/>
              <a:gdLst>
                <a:gd name="connsiteX0" fmla="*/ 202265 w 262128"/>
                <a:gd name="connsiteY0" fmla="*/ 10241 h 213360"/>
                <a:gd name="connsiteX1" fmla="*/ 180320 w 262128"/>
                <a:gd name="connsiteY1" fmla="*/ 10241 h 213360"/>
                <a:gd name="connsiteX2" fmla="*/ 171785 w 262128"/>
                <a:gd name="connsiteY2" fmla="*/ 2926 h 213360"/>
                <a:gd name="connsiteX3" fmla="*/ 153497 w 262128"/>
                <a:gd name="connsiteY3" fmla="*/ 8412 h 213360"/>
                <a:gd name="connsiteX4" fmla="*/ 121798 w 262128"/>
                <a:gd name="connsiteY4" fmla="*/ 24262 h 213360"/>
                <a:gd name="connsiteX5" fmla="*/ 115093 w 262128"/>
                <a:gd name="connsiteY5" fmla="*/ 36454 h 213360"/>
                <a:gd name="connsiteX6" fmla="*/ 88880 w 262128"/>
                <a:gd name="connsiteY6" fmla="*/ 54132 h 213360"/>
                <a:gd name="connsiteX7" fmla="*/ 84003 w 262128"/>
                <a:gd name="connsiteY7" fmla="*/ 63886 h 213360"/>
                <a:gd name="connsiteX8" fmla="*/ 69982 w 262128"/>
                <a:gd name="connsiteY8" fmla="*/ 71811 h 213360"/>
                <a:gd name="connsiteX9" fmla="*/ 53523 w 262128"/>
                <a:gd name="connsiteY9" fmla="*/ 66324 h 213360"/>
                <a:gd name="connsiteX10" fmla="*/ 43769 w 262128"/>
                <a:gd name="connsiteY10" fmla="*/ 76078 h 213360"/>
                <a:gd name="connsiteX11" fmla="*/ 38893 w 262128"/>
                <a:gd name="connsiteY11" fmla="*/ 102900 h 213360"/>
                <a:gd name="connsiteX12" fmla="*/ 11461 w 262128"/>
                <a:gd name="connsiteY12" fmla="*/ 134600 h 213360"/>
                <a:gd name="connsiteX13" fmla="*/ 12680 w 262128"/>
                <a:gd name="connsiteY13" fmla="*/ 148011 h 213360"/>
                <a:gd name="connsiteX14" fmla="*/ 2926 w 262128"/>
                <a:gd name="connsiteY14" fmla="*/ 164470 h 213360"/>
                <a:gd name="connsiteX15" fmla="*/ 5365 w 262128"/>
                <a:gd name="connsiteY15" fmla="*/ 187025 h 213360"/>
                <a:gd name="connsiteX16" fmla="*/ 20605 w 262128"/>
                <a:gd name="connsiteY16" fmla="*/ 195560 h 213360"/>
                <a:gd name="connsiteX17" fmla="*/ 26701 w 262128"/>
                <a:gd name="connsiteY17" fmla="*/ 208361 h 213360"/>
                <a:gd name="connsiteX18" fmla="*/ 41941 w 262128"/>
                <a:gd name="connsiteY18" fmla="*/ 216286 h 213360"/>
                <a:gd name="connsiteX19" fmla="*/ 53523 w 262128"/>
                <a:gd name="connsiteY19" fmla="*/ 206532 h 213360"/>
                <a:gd name="connsiteX20" fmla="*/ 69982 w 262128"/>
                <a:gd name="connsiteY20" fmla="*/ 205313 h 213360"/>
                <a:gd name="connsiteX21" fmla="*/ 93147 w 262128"/>
                <a:gd name="connsiteY21" fmla="*/ 215067 h 213360"/>
                <a:gd name="connsiteX22" fmla="*/ 88270 w 262128"/>
                <a:gd name="connsiteY22" fmla="*/ 185806 h 213360"/>
                <a:gd name="connsiteX23" fmla="*/ 89489 w 262128"/>
                <a:gd name="connsiteY23" fmla="*/ 163860 h 213360"/>
                <a:gd name="connsiteX24" fmla="*/ 148621 w 262128"/>
                <a:gd name="connsiteY24" fmla="*/ 162032 h 213360"/>
                <a:gd name="connsiteX25" fmla="*/ 163251 w 262128"/>
                <a:gd name="connsiteY25" fmla="*/ 165080 h 213360"/>
                <a:gd name="connsiteX26" fmla="*/ 174224 w 262128"/>
                <a:gd name="connsiteY26" fmla="*/ 158984 h 213360"/>
                <a:gd name="connsiteX27" fmla="*/ 190073 w 262128"/>
                <a:gd name="connsiteY27" fmla="*/ 162032 h 213360"/>
                <a:gd name="connsiteX28" fmla="*/ 219944 w 262128"/>
                <a:gd name="connsiteY28" fmla="*/ 162641 h 213360"/>
                <a:gd name="connsiteX29" fmla="*/ 231526 w 262128"/>
                <a:gd name="connsiteY29" fmla="*/ 158374 h 213360"/>
                <a:gd name="connsiteX30" fmla="*/ 238841 w 262128"/>
                <a:gd name="connsiteY30" fmla="*/ 141305 h 213360"/>
                <a:gd name="connsiteX31" fmla="*/ 255301 w 262128"/>
                <a:gd name="connsiteY31" fmla="*/ 137648 h 213360"/>
                <a:gd name="connsiteX32" fmla="*/ 262616 w 262128"/>
                <a:gd name="connsiteY32" fmla="*/ 126065 h 213360"/>
                <a:gd name="connsiteX33" fmla="*/ 263225 w 262128"/>
                <a:gd name="connsiteY33" fmla="*/ 99243 h 213360"/>
                <a:gd name="connsiteX34" fmla="*/ 224211 w 262128"/>
                <a:gd name="connsiteY34" fmla="*/ 90708 h 213360"/>
                <a:gd name="connsiteX35" fmla="*/ 222992 w 262128"/>
                <a:gd name="connsiteY35" fmla="*/ 71811 h 213360"/>
                <a:gd name="connsiteX36" fmla="*/ 204094 w 262128"/>
                <a:gd name="connsiteY36" fmla="*/ 46817 h 213360"/>
                <a:gd name="connsiteX37" fmla="*/ 199217 w 262128"/>
                <a:gd name="connsiteY37" fmla="*/ 29139 h 213360"/>
                <a:gd name="connsiteX38" fmla="*/ 202265 w 262128"/>
                <a:gd name="connsiteY38" fmla="*/ 10241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62128" h="213360">
                  <a:moveTo>
                    <a:pt x="202265" y="10241"/>
                  </a:moveTo>
                  <a:lnTo>
                    <a:pt x="180320" y="10241"/>
                  </a:lnTo>
                  <a:lnTo>
                    <a:pt x="171785" y="2926"/>
                  </a:lnTo>
                  <a:lnTo>
                    <a:pt x="153497" y="8412"/>
                  </a:lnTo>
                  <a:lnTo>
                    <a:pt x="121798" y="24262"/>
                  </a:lnTo>
                  <a:lnTo>
                    <a:pt x="115093" y="36454"/>
                  </a:lnTo>
                  <a:lnTo>
                    <a:pt x="88880" y="54132"/>
                  </a:lnTo>
                  <a:lnTo>
                    <a:pt x="84003" y="63886"/>
                  </a:lnTo>
                  <a:lnTo>
                    <a:pt x="69982" y="71811"/>
                  </a:lnTo>
                  <a:lnTo>
                    <a:pt x="53523" y="66324"/>
                  </a:lnTo>
                  <a:lnTo>
                    <a:pt x="43769" y="76078"/>
                  </a:lnTo>
                  <a:lnTo>
                    <a:pt x="38893" y="102900"/>
                  </a:lnTo>
                  <a:lnTo>
                    <a:pt x="11461" y="134600"/>
                  </a:lnTo>
                  <a:lnTo>
                    <a:pt x="12680" y="148011"/>
                  </a:lnTo>
                  <a:lnTo>
                    <a:pt x="2926" y="164470"/>
                  </a:lnTo>
                  <a:lnTo>
                    <a:pt x="5365" y="187025"/>
                  </a:lnTo>
                  <a:lnTo>
                    <a:pt x="20605" y="195560"/>
                  </a:lnTo>
                  <a:lnTo>
                    <a:pt x="26701" y="208361"/>
                  </a:lnTo>
                  <a:lnTo>
                    <a:pt x="41941" y="216286"/>
                  </a:lnTo>
                  <a:lnTo>
                    <a:pt x="53523" y="206532"/>
                  </a:lnTo>
                  <a:lnTo>
                    <a:pt x="69982" y="205313"/>
                  </a:lnTo>
                  <a:lnTo>
                    <a:pt x="93147" y="215067"/>
                  </a:lnTo>
                  <a:lnTo>
                    <a:pt x="88270" y="185806"/>
                  </a:lnTo>
                  <a:lnTo>
                    <a:pt x="89489" y="163860"/>
                  </a:lnTo>
                  <a:lnTo>
                    <a:pt x="148621" y="162032"/>
                  </a:lnTo>
                  <a:lnTo>
                    <a:pt x="163251" y="165080"/>
                  </a:lnTo>
                  <a:lnTo>
                    <a:pt x="174224" y="158984"/>
                  </a:lnTo>
                  <a:lnTo>
                    <a:pt x="190073" y="162032"/>
                  </a:lnTo>
                  <a:lnTo>
                    <a:pt x="219944" y="162641"/>
                  </a:lnTo>
                  <a:lnTo>
                    <a:pt x="231526" y="158374"/>
                  </a:lnTo>
                  <a:lnTo>
                    <a:pt x="238841" y="141305"/>
                  </a:lnTo>
                  <a:lnTo>
                    <a:pt x="255301" y="137648"/>
                  </a:lnTo>
                  <a:lnTo>
                    <a:pt x="262616" y="126065"/>
                  </a:lnTo>
                  <a:lnTo>
                    <a:pt x="263225" y="99243"/>
                  </a:lnTo>
                  <a:lnTo>
                    <a:pt x="224211" y="90708"/>
                  </a:lnTo>
                  <a:lnTo>
                    <a:pt x="222992" y="71811"/>
                  </a:lnTo>
                  <a:lnTo>
                    <a:pt x="204094" y="46817"/>
                  </a:lnTo>
                  <a:lnTo>
                    <a:pt x="199217" y="29139"/>
                  </a:lnTo>
                  <a:lnTo>
                    <a:pt x="202265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BCDCCB1-65E3-4600-8BD1-2F387F0A46AF}"/>
                </a:ext>
              </a:extLst>
            </p:cNvPr>
            <p:cNvSpPr/>
            <p:nvPr/>
          </p:nvSpPr>
          <p:spPr>
            <a:xfrm>
              <a:off x="9088737" y="3078324"/>
              <a:ext cx="165464" cy="211109"/>
            </a:xfrm>
            <a:custGeom>
              <a:avLst/>
              <a:gdLst>
                <a:gd name="connsiteX0" fmla="*/ 175443 w 176784"/>
                <a:gd name="connsiteY0" fmla="*/ 173614 h 225552"/>
                <a:gd name="connsiteX1" fmla="*/ 148011 w 176784"/>
                <a:gd name="connsiteY1" fmla="*/ 112044 h 225552"/>
                <a:gd name="connsiteX2" fmla="*/ 138867 w 176784"/>
                <a:gd name="connsiteY2" fmla="*/ 112654 h 225552"/>
                <a:gd name="connsiteX3" fmla="*/ 137648 w 176784"/>
                <a:gd name="connsiteY3" fmla="*/ 137038 h 225552"/>
                <a:gd name="connsiteX4" fmla="*/ 116312 w 176784"/>
                <a:gd name="connsiteY4" fmla="*/ 116921 h 225552"/>
                <a:gd name="connsiteX5" fmla="*/ 123018 w 176784"/>
                <a:gd name="connsiteY5" fmla="*/ 94976 h 225552"/>
                <a:gd name="connsiteX6" fmla="*/ 137648 w 176784"/>
                <a:gd name="connsiteY6" fmla="*/ 92537 h 225552"/>
                <a:gd name="connsiteX7" fmla="*/ 147402 w 176784"/>
                <a:gd name="connsiteY7" fmla="*/ 60228 h 225552"/>
                <a:gd name="connsiteX8" fmla="*/ 126675 w 176784"/>
                <a:gd name="connsiteY8" fmla="*/ 53523 h 225552"/>
                <a:gd name="connsiteX9" fmla="*/ 96195 w 176784"/>
                <a:gd name="connsiteY9" fmla="*/ 54132 h 225552"/>
                <a:gd name="connsiteX10" fmla="*/ 63277 w 176784"/>
                <a:gd name="connsiteY10" fmla="*/ 48646 h 225552"/>
                <a:gd name="connsiteX11" fmla="*/ 55962 w 176784"/>
                <a:gd name="connsiteY11" fmla="*/ 21824 h 225552"/>
                <a:gd name="connsiteX12" fmla="*/ 39502 w 176784"/>
                <a:gd name="connsiteY12" fmla="*/ 19385 h 225552"/>
                <a:gd name="connsiteX13" fmla="*/ 10242 w 176784"/>
                <a:gd name="connsiteY13" fmla="*/ 2926 h 225552"/>
                <a:gd name="connsiteX14" fmla="*/ 2926 w 176784"/>
                <a:gd name="connsiteY14" fmla="*/ 29139 h 225552"/>
                <a:gd name="connsiteX15" fmla="*/ 30968 w 176784"/>
                <a:gd name="connsiteY15" fmla="*/ 49865 h 225552"/>
                <a:gd name="connsiteX16" fmla="*/ 12070 w 176784"/>
                <a:gd name="connsiteY16" fmla="*/ 64496 h 225552"/>
                <a:gd name="connsiteX17" fmla="*/ 7194 w 176784"/>
                <a:gd name="connsiteY17" fmla="*/ 78516 h 225552"/>
                <a:gd name="connsiteX18" fmla="*/ 29749 w 176784"/>
                <a:gd name="connsiteY18" fmla="*/ 88880 h 225552"/>
                <a:gd name="connsiteX19" fmla="*/ 27310 w 176784"/>
                <a:gd name="connsiteY19" fmla="*/ 112044 h 225552"/>
                <a:gd name="connsiteX20" fmla="*/ 43160 w 176784"/>
                <a:gd name="connsiteY20" fmla="*/ 141305 h 225552"/>
                <a:gd name="connsiteX21" fmla="*/ 52914 w 176784"/>
                <a:gd name="connsiteY21" fmla="*/ 173004 h 225552"/>
                <a:gd name="connsiteX22" fmla="*/ 66325 w 176784"/>
                <a:gd name="connsiteY22" fmla="*/ 176662 h 225552"/>
                <a:gd name="connsiteX23" fmla="*/ 76688 w 176784"/>
                <a:gd name="connsiteY23" fmla="*/ 180929 h 225552"/>
                <a:gd name="connsiteX24" fmla="*/ 80346 w 176784"/>
                <a:gd name="connsiteY24" fmla="*/ 173614 h 225552"/>
                <a:gd name="connsiteX25" fmla="*/ 95586 w 176784"/>
                <a:gd name="connsiteY25" fmla="*/ 181539 h 225552"/>
                <a:gd name="connsiteX26" fmla="*/ 103510 w 176784"/>
                <a:gd name="connsiteY26" fmla="*/ 160203 h 225552"/>
                <a:gd name="connsiteX27" fmla="*/ 98024 w 176784"/>
                <a:gd name="connsiteY27" fmla="*/ 144353 h 225552"/>
                <a:gd name="connsiteX28" fmla="*/ 129114 w 176784"/>
                <a:gd name="connsiteY28" fmla="*/ 145572 h 225552"/>
                <a:gd name="connsiteX29" fmla="*/ 146182 w 176784"/>
                <a:gd name="connsiteY29" fmla="*/ 168128 h 225552"/>
                <a:gd name="connsiteX30" fmla="*/ 155326 w 176784"/>
                <a:gd name="connsiteY30" fmla="*/ 187025 h 225552"/>
                <a:gd name="connsiteX31" fmla="*/ 160203 w 176784"/>
                <a:gd name="connsiteY31" fmla="*/ 206532 h 225552"/>
                <a:gd name="connsiteX32" fmla="*/ 172395 w 176784"/>
                <a:gd name="connsiteY32" fmla="*/ 226649 h 225552"/>
                <a:gd name="connsiteX33" fmla="*/ 165690 w 176784"/>
                <a:gd name="connsiteY33" fmla="*/ 195560 h 225552"/>
                <a:gd name="connsiteX34" fmla="*/ 178491 w 176784"/>
                <a:gd name="connsiteY34" fmla="*/ 201656 h 225552"/>
                <a:gd name="connsiteX35" fmla="*/ 175443 w 176784"/>
                <a:gd name="connsiteY35" fmla="*/ 173614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6784" h="225552">
                  <a:moveTo>
                    <a:pt x="175443" y="173614"/>
                  </a:moveTo>
                  <a:lnTo>
                    <a:pt x="148011" y="112044"/>
                  </a:lnTo>
                  <a:lnTo>
                    <a:pt x="138867" y="112654"/>
                  </a:lnTo>
                  <a:lnTo>
                    <a:pt x="137648" y="137038"/>
                  </a:lnTo>
                  <a:lnTo>
                    <a:pt x="116312" y="116921"/>
                  </a:lnTo>
                  <a:lnTo>
                    <a:pt x="123018" y="94976"/>
                  </a:lnTo>
                  <a:lnTo>
                    <a:pt x="137648" y="92537"/>
                  </a:lnTo>
                  <a:lnTo>
                    <a:pt x="147402" y="60228"/>
                  </a:lnTo>
                  <a:lnTo>
                    <a:pt x="126675" y="53523"/>
                  </a:lnTo>
                  <a:lnTo>
                    <a:pt x="96195" y="54132"/>
                  </a:lnTo>
                  <a:lnTo>
                    <a:pt x="63277" y="48646"/>
                  </a:lnTo>
                  <a:lnTo>
                    <a:pt x="55962" y="21824"/>
                  </a:lnTo>
                  <a:lnTo>
                    <a:pt x="39502" y="19385"/>
                  </a:lnTo>
                  <a:lnTo>
                    <a:pt x="10242" y="2926"/>
                  </a:lnTo>
                  <a:lnTo>
                    <a:pt x="2926" y="29139"/>
                  </a:lnTo>
                  <a:lnTo>
                    <a:pt x="30968" y="49865"/>
                  </a:lnTo>
                  <a:lnTo>
                    <a:pt x="12070" y="64496"/>
                  </a:lnTo>
                  <a:lnTo>
                    <a:pt x="7194" y="78516"/>
                  </a:lnTo>
                  <a:lnTo>
                    <a:pt x="29749" y="88880"/>
                  </a:lnTo>
                  <a:lnTo>
                    <a:pt x="27310" y="112044"/>
                  </a:lnTo>
                  <a:lnTo>
                    <a:pt x="43160" y="141305"/>
                  </a:lnTo>
                  <a:lnTo>
                    <a:pt x="52914" y="173004"/>
                  </a:lnTo>
                  <a:lnTo>
                    <a:pt x="66325" y="176662"/>
                  </a:lnTo>
                  <a:lnTo>
                    <a:pt x="76688" y="180929"/>
                  </a:lnTo>
                  <a:lnTo>
                    <a:pt x="80346" y="173614"/>
                  </a:lnTo>
                  <a:lnTo>
                    <a:pt x="95586" y="181539"/>
                  </a:lnTo>
                  <a:lnTo>
                    <a:pt x="103510" y="160203"/>
                  </a:lnTo>
                  <a:lnTo>
                    <a:pt x="98024" y="144353"/>
                  </a:lnTo>
                  <a:lnTo>
                    <a:pt x="129114" y="145572"/>
                  </a:lnTo>
                  <a:lnTo>
                    <a:pt x="146182" y="168128"/>
                  </a:lnTo>
                  <a:lnTo>
                    <a:pt x="155326" y="187025"/>
                  </a:lnTo>
                  <a:lnTo>
                    <a:pt x="160203" y="206532"/>
                  </a:lnTo>
                  <a:lnTo>
                    <a:pt x="172395" y="226649"/>
                  </a:lnTo>
                  <a:lnTo>
                    <a:pt x="165690" y="195560"/>
                  </a:lnTo>
                  <a:lnTo>
                    <a:pt x="178491" y="201656"/>
                  </a:lnTo>
                  <a:lnTo>
                    <a:pt x="175443" y="17361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F60452A9-2A64-4E03-B92A-5EC64A13BA20}"/>
                </a:ext>
              </a:extLst>
            </p:cNvPr>
            <p:cNvSpPr/>
            <p:nvPr/>
          </p:nvSpPr>
          <p:spPr>
            <a:xfrm>
              <a:off x="6989059" y="2434157"/>
              <a:ext cx="182581" cy="108407"/>
            </a:xfrm>
            <a:custGeom>
              <a:avLst/>
              <a:gdLst>
                <a:gd name="connsiteX0" fmla="*/ 194341 w 195072"/>
                <a:gd name="connsiteY0" fmla="*/ 23043 h 115824"/>
                <a:gd name="connsiteX1" fmla="*/ 176053 w 195072"/>
                <a:gd name="connsiteY1" fmla="*/ 18776 h 115824"/>
                <a:gd name="connsiteX2" fmla="*/ 151669 w 195072"/>
                <a:gd name="connsiteY2" fmla="*/ 5364 h 115824"/>
                <a:gd name="connsiteX3" fmla="*/ 116312 w 195072"/>
                <a:gd name="connsiteY3" fmla="*/ 13899 h 115824"/>
                <a:gd name="connsiteX4" fmla="*/ 102291 w 195072"/>
                <a:gd name="connsiteY4" fmla="*/ 23652 h 115824"/>
                <a:gd name="connsiteX5" fmla="*/ 56571 w 195072"/>
                <a:gd name="connsiteY5" fmla="*/ 21824 h 115824"/>
                <a:gd name="connsiteX6" fmla="*/ 32187 w 195072"/>
                <a:gd name="connsiteY6" fmla="*/ 15728 h 115824"/>
                <a:gd name="connsiteX7" fmla="*/ 20605 w 195072"/>
                <a:gd name="connsiteY7" fmla="*/ 18776 h 115824"/>
                <a:gd name="connsiteX8" fmla="*/ 9632 w 195072"/>
                <a:gd name="connsiteY8" fmla="*/ 2926 h 115824"/>
                <a:gd name="connsiteX9" fmla="*/ 2926 w 195072"/>
                <a:gd name="connsiteY9" fmla="*/ 11460 h 115824"/>
                <a:gd name="connsiteX10" fmla="*/ 7194 w 195072"/>
                <a:gd name="connsiteY10" fmla="*/ 25481 h 115824"/>
                <a:gd name="connsiteX11" fmla="*/ 24262 w 195072"/>
                <a:gd name="connsiteY11" fmla="*/ 41331 h 115824"/>
                <a:gd name="connsiteX12" fmla="*/ 13899 w 195072"/>
                <a:gd name="connsiteY12" fmla="*/ 52913 h 115824"/>
                <a:gd name="connsiteX13" fmla="*/ 9632 w 195072"/>
                <a:gd name="connsiteY13" fmla="*/ 65105 h 115824"/>
                <a:gd name="connsiteX14" fmla="*/ 13290 w 195072"/>
                <a:gd name="connsiteY14" fmla="*/ 69372 h 115824"/>
                <a:gd name="connsiteX15" fmla="*/ 9022 w 195072"/>
                <a:gd name="connsiteY15" fmla="*/ 74859 h 115824"/>
                <a:gd name="connsiteX16" fmla="*/ 26091 w 195072"/>
                <a:gd name="connsiteY16" fmla="*/ 87051 h 115824"/>
                <a:gd name="connsiteX17" fmla="*/ 30968 w 195072"/>
                <a:gd name="connsiteY17" fmla="*/ 112044 h 115824"/>
                <a:gd name="connsiteX18" fmla="*/ 54133 w 195072"/>
                <a:gd name="connsiteY18" fmla="*/ 113264 h 115824"/>
                <a:gd name="connsiteX19" fmla="*/ 77907 w 195072"/>
                <a:gd name="connsiteY19" fmla="*/ 102900 h 115824"/>
                <a:gd name="connsiteX20" fmla="*/ 101682 w 195072"/>
                <a:gd name="connsiteY20" fmla="*/ 115702 h 115824"/>
                <a:gd name="connsiteX21" fmla="*/ 129723 w 195072"/>
                <a:gd name="connsiteY21" fmla="*/ 112044 h 115824"/>
                <a:gd name="connsiteX22" fmla="*/ 127894 w 195072"/>
                <a:gd name="connsiteY22" fmla="*/ 93756 h 115824"/>
                <a:gd name="connsiteX23" fmla="*/ 158374 w 195072"/>
                <a:gd name="connsiteY23" fmla="*/ 81564 h 115824"/>
                <a:gd name="connsiteX24" fmla="*/ 185806 w 195072"/>
                <a:gd name="connsiteY24" fmla="*/ 86441 h 115824"/>
                <a:gd name="connsiteX25" fmla="*/ 173005 w 195072"/>
                <a:gd name="connsiteY25" fmla="*/ 65105 h 115824"/>
                <a:gd name="connsiteX26" fmla="*/ 180930 w 195072"/>
                <a:gd name="connsiteY26" fmla="*/ 38283 h 115824"/>
                <a:gd name="connsiteX27" fmla="*/ 194341 w 195072"/>
                <a:gd name="connsiteY27" fmla="*/ 23043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95072" h="115824">
                  <a:moveTo>
                    <a:pt x="194341" y="23043"/>
                  </a:moveTo>
                  <a:lnTo>
                    <a:pt x="176053" y="18776"/>
                  </a:lnTo>
                  <a:lnTo>
                    <a:pt x="151669" y="5364"/>
                  </a:lnTo>
                  <a:lnTo>
                    <a:pt x="116312" y="13899"/>
                  </a:lnTo>
                  <a:lnTo>
                    <a:pt x="102291" y="23652"/>
                  </a:lnTo>
                  <a:lnTo>
                    <a:pt x="56571" y="21824"/>
                  </a:lnTo>
                  <a:lnTo>
                    <a:pt x="32187" y="15728"/>
                  </a:lnTo>
                  <a:lnTo>
                    <a:pt x="20605" y="18776"/>
                  </a:lnTo>
                  <a:lnTo>
                    <a:pt x="9632" y="2926"/>
                  </a:lnTo>
                  <a:lnTo>
                    <a:pt x="2926" y="11460"/>
                  </a:lnTo>
                  <a:lnTo>
                    <a:pt x="7194" y="25481"/>
                  </a:lnTo>
                  <a:lnTo>
                    <a:pt x="24262" y="41331"/>
                  </a:lnTo>
                  <a:lnTo>
                    <a:pt x="13899" y="52913"/>
                  </a:lnTo>
                  <a:lnTo>
                    <a:pt x="9632" y="65105"/>
                  </a:lnTo>
                  <a:lnTo>
                    <a:pt x="13290" y="69372"/>
                  </a:lnTo>
                  <a:lnTo>
                    <a:pt x="9022" y="74859"/>
                  </a:lnTo>
                  <a:lnTo>
                    <a:pt x="26091" y="87051"/>
                  </a:lnTo>
                  <a:lnTo>
                    <a:pt x="30968" y="112044"/>
                  </a:lnTo>
                  <a:lnTo>
                    <a:pt x="54133" y="113264"/>
                  </a:lnTo>
                  <a:lnTo>
                    <a:pt x="77907" y="102900"/>
                  </a:lnTo>
                  <a:lnTo>
                    <a:pt x="101682" y="115702"/>
                  </a:lnTo>
                  <a:lnTo>
                    <a:pt x="129723" y="112044"/>
                  </a:lnTo>
                  <a:lnTo>
                    <a:pt x="127894" y="93756"/>
                  </a:lnTo>
                  <a:lnTo>
                    <a:pt x="158374" y="81564"/>
                  </a:lnTo>
                  <a:lnTo>
                    <a:pt x="185806" y="86441"/>
                  </a:lnTo>
                  <a:lnTo>
                    <a:pt x="173005" y="65105"/>
                  </a:lnTo>
                  <a:lnTo>
                    <a:pt x="180930" y="38283"/>
                  </a:lnTo>
                  <a:lnTo>
                    <a:pt x="194341" y="2304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EA0EA67C-D742-467A-ACA0-E1D601B5A551}"/>
                </a:ext>
              </a:extLst>
            </p:cNvPr>
            <p:cNvSpPr/>
            <p:nvPr/>
          </p:nvSpPr>
          <p:spPr>
            <a:xfrm>
              <a:off x="6794496" y="2399352"/>
              <a:ext cx="114113" cy="91290"/>
            </a:xfrm>
            <a:custGeom>
              <a:avLst/>
              <a:gdLst>
                <a:gd name="connsiteX0" fmla="*/ 40112 w 121920"/>
                <a:gd name="connsiteY0" fmla="*/ 2926 h 97536"/>
                <a:gd name="connsiteX1" fmla="*/ 26091 w 121920"/>
                <a:gd name="connsiteY1" fmla="*/ 3536 h 97536"/>
                <a:gd name="connsiteX2" fmla="*/ 19995 w 121920"/>
                <a:gd name="connsiteY2" fmla="*/ 11460 h 97536"/>
                <a:gd name="connsiteX3" fmla="*/ 8413 w 121920"/>
                <a:gd name="connsiteY3" fmla="*/ 2926 h 97536"/>
                <a:gd name="connsiteX4" fmla="*/ 2926 w 121920"/>
                <a:gd name="connsiteY4" fmla="*/ 18166 h 97536"/>
                <a:gd name="connsiteX5" fmla="*/ 19386 w 121920"/>
                <a:gd name="connsiteY5" fmla="*/ 35844 h 97536"/>
                <a:gd name="connsiteX6" fmla="*/ 27310 w 121920"/>
                <a:gd name="connsiteY6" fmla="*/ 47427 h 97536"/>
                <a:gd name="connsiteX7" fmla="*/ 42550 w 121920"/>
                <a:gd name="connsiteY7" fmla="*/ 61448 h 97536"/>
                <a:gd name="connsiteX8" fmla="*/ 54742 w 121920"/>
                <a:gd name="connsiteY8" fmla="*/ 69982 h 97536"/>
                <a:gd name="connsiteX9" fmla="*/ 68154 w 121920"/>
                <a:gd name="connsiteY9" fmla="*/ 85222 h 97536"/>
                <a:gd name="connsiteX10" fmla="*/ 96805 w 121920"/>
                <a:gd name="connsiteY10" fmla="*/ 99852 h 97536"/>
                <a:gd name="connsiteX11" fmla="*/ 99243 w 121920"/>
                <a:gd name="connsiteY11" fmla="*/ 79126 h 97536"/>
                <a:gd name="connsiteX12" fmla="*/ 108387 w 121920"/>
                <a:gd name="connsiteY12" fmla="*/ 70592 h 97536"/>
                <a:gd name="connsiteX13" fmla="*/ 113874 w 121920"/>
                <a:gd name="connsiteY13" fmla="*/ 66934 h 97536"/>
                <a:gd name="connsiteX14" fmla="*/ 121189 w 121920"/>
                <a:gd name="connsiteY14" fmla="*/ 65105 h 97536"/>
                <a:gd name="connsiteX15" fmla="*/ 124237 w 121920"/>
                <a:gd name="connsiteY15" fmla="*/ 47427 h 97536"/>
                <a:gd name="connsiteX16" fmla="*/ 107778 w 121920"/>
                <a:gd name="connsiteY16" fmla="*/ 33406 h 97536"/>
                <a:gd name="connsiteX17" fmla="*/ 113874 w 121920"/>
                <a:gd name="connsiteY17" fmla="*/ 16947 h 97536"/>
                <a:gd name="connsiteX18" fmla="*/ 102901 w 121920"/>
                <a:gd name="connsiteY18" fmla="*/ 16947 h 97536"/>
                <a:gd name="connsiteX19" fmla="*/ 102901 w 121920"/>
                <a:gd name="connsiteY19" fmla="*/ 16947 h 97536"/>
                <a:gd name="connsiteX20" fmla="*/ 88270 w 121920"/>
                <a:gd name="connsiteY20" fmla="*/ 8412 h 97536"/>
                <a:gd name="connsiteX21" fmla="*/ 66934 w 121920"/>
                <a:gd name="connsiteY21" fmla="*/ 9022 h 97536"/>
                <a:gd name="connsiteX22" fmla="*/ 40112 w 121920"/>
                <a:gd name="connsiteY22" fmla="*/ 292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1920" h="97536">
                  <a:moveTo>
                    <a:pt x="40112" y="2926"/>
                  </a:moveTo>
                  <a:lnTo>
                    <a:pt x="26091" y="3536"/>
                  </a:lnTo>
                  <a:lnTo>
                    <a:pt x="19995" y="11460"/>
                  </a:lnTo>
                  <a:lnTo>
                    <a:pt x="8413" y="2926"/>
                  </a:lnTo>
                  <a:lnTo>
                    <a:pt x="2926" y="18166"/>
                  </a:lnTo>
                  <a:lnTo>
                    <a:pt x="19386" y="35844"/>
                  </a:lnTo>
                  <a:lnTo>
                    <a:pt x="27310" y="47427"/>
                  </a:lnTo>
                  <a:lnTo>
                    <a:pt x="42550" y="61448"/>
                  </a:lnTo>
                  <a:lnTo>
                    <a:pt x="54742" y="69982"/>
                  </a:lnTo>
                  <a:lnTo>
                    <a:pt x="68154" y="85222"/>
                  </a:lnTo>
                  <a:lnTo>
                    <a:pt x="96805" y="99852"/>
                  </a:lnTo>
                  <a:lnTo>
                    <a:pt x="99243" y="79126"/>
                  </a:lnTo>
                  <a:lnTo>
                    <a:pt x="108387" y="70592"/>
                  </a:lnTo>
                  <a:lnTo>
                    <a:pt x="113874" y="66934"/>
                  </a:lnTo>
                  <a:lnTo>
                    <a:pt x="121189" y="65105"/>
                  </a:lnTo>
                  <a:lnTo>
                    <a:pt x="124237" y="47427"/>
                  </a:lnTo>
                  <a:lnTo>
                    <a:pt x="107778" y="33406"/>
                  </a:lnTo>
                  <a:lnTo>
                    <a:pt x="113874" y="16947"/>
                  </a:lnTo>
                  <a:lnTo>
                    <a:pt x="102901" y="16947"/>
                  </a:lnTo>
                  <a:lnTo>
                    <a:pt x="102901" y="16947"/>
                  </a:lnTo>
                  <a:lnTo>
                    <a:pt x="88270" y="8412"/>
                  </a:lnTo>
                  <a:lnTo>
                    <a:pt x="66934" y="9022"/>
                  </a:lnTo>
                  <a:lnTo>
                    <a:pt x="4011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5888B82B-65D1-4E8B-8C86-EE0E2BAE7B11}"/>
                </a:ext>
              </a:extLst>
            </p:cNvPr>
            <p:cNvSpPr/>
            <p:nvPr/>
          </p:nvSpPr>
          <p:spPr>
            <a:xfrm>
              <a:off x="6975366" y="2017074"/>
              <a:ext cx="256754" cy="171169"/>
            </a:xfrm>
            <a:custGeom>
              <a:avLst/>
              <a:gdLst>
                <a:gd name="connsiteX0" fmla="*/ 155326 w 274320"/>
                <a:gd name="connsiteY0" fmla="*/ 12070 h 182880"/>
                <a:gd name="connsiteX1" fmla="*/ 123626 w 274320"/>
                <a:gd name="connsiteY1" fmla="*/ 2926 h 182880"/>
                <a:gd name="connsiteX2" fmla="*/ 95585 w 274320"/>
                <a:gd name="connsiteY2" fmla="*/ 16947 h 182880"/>
                <a:gd name="connsiteX3" fmla="*/ 79736 w 274320"/>
                <a:gd name="connsiteY3" fmla="*/ 23043 h 182880"/>
                <a:gd name="connsiteX4" fmla="*/ 85222 w 274320"/>
                <a:gd name="connsiteY4" fmla="*/ 38893 h 182880"/>
                <a:gd name="connsiteX5" fmla="*/ 63886 w 274320"/>
                <a:gd name="connsiteY5" fmla="*/ 51085 h 182880"/>
                <a:gd name="connsiteX6" fmla="*/ 60838 w 274320"/>
                <a:gd name="connsiteY6" fmla="*/ 71811 h 182880"/>
                <a:gd name="connsiteX7" fmla="*/ 31577 w 274320"/>
                <a:gd name="connsiteY7" fmla="*/ 85222 h 182880"/>
                <a:gd name="connsiteX8" fmla="*/ 3536 w 274320"/>
                <a:gd name="connsiteY8" fmla="*/ 85222 h 182880"/>
                <a:gd name="connsiteX9" fmla="*/ 7193 w 274320"/>
                <a:gd name="connsiteY9" fmla="*/ 101681 h 182880"/>
                <a:gd name="connsiteX10" fmla="*/ 17556 w 274320"/>
                <a:gd name="connsiteY10" fmla="*/ 115702 h 182880"/>
                <a:gd name="connsiteX11" fmla="*/ 19385 w 274320"/>
                <a:gd name="connsiteY11" fmla="*/ 130333 h 182880"/>
                <a:gd name="connsiteX12" fmla="*/ 2926 w 274320"/>
                <a:gd name="connsiteY12" fmla="*/ 137648 h 182880"/>
                <a:gd name="connsiteX13" fmla="*/ 14508 w 274320"/>
                <a:gd name="connsiteY13" fmla="*/ 155326 h 182880"/>
                <a:gd name="connsiteX14" fmla="*/ 17556 w 274320"/>
                <a:gd name="connsiteY14" fmla="*/ 171785 h 182880"/>
                <a:gd name="connsiteX15" fmla="*/ 30968 w 274320"/>
                <a:gd name="connsiteY15" fmla="*/ 169957 h 182880"/>
                <a:gd name="connsiteX16" fmla="*/ 45598 w 274320"/>
                <a:gd name="connsiteY16" fmla="*/ 160203 h 182880"/>
                <a:gd name="connsiteX17" fmla="*/ 68153 w 274320"/>
                <a:gd name="connsiteY17" fmla="*/ 158984 h 182880"/>
                <a:gd name="connsiteX18" fmla="*/ 98633 w 274320"/>
                <a:gd name="connsiteY18" fmla="*/ 162032 h 182880"/>
                <a:gd name="connsiteX19" fmla="*/ 132770 w 274320"/>
                <a:gd name="connsiteY19" fmla="*/ 171176 h 182880"/>
                <a:gd name="connsiteX20" fmla="*/ 155936 w 274320"/>
                <a:gd name="connsiteY20" fmla="*/ 171785 h 182880"/>
                <a:gd name="connsiteX21" fmla="*/ 168128 w 274320"/>
                <a:gd name="connsiteY21" fmla="*/ 177272 h 182880"/>
                <a:gd name="connsiteX22" fmla="*/ 177881 w 274320"/>
                <a:gd name="connsiteY22" fmla="*/ 170566 h 182880"/>
                <a:gd name="connsiteX23" fmla="*/ 187025 w 274320"/>
                <a:gd name="connsiteY23" fmla="*/ 179710 h 182880"/>
                <a:gd name="connsiteX24" fmla="*/ 213238 w 274320"/>
                <a:gd name="connsiteY24" fmla="*/ 177881 h 182880"/>
                <a:gd name="connsiteX25" fmla="*/ 225430 w 274320"/>
                <a:gd name="connsiteY25" fmla="*/ 181539 h 182880"/>
                <a:gd name="connsiteX26" fmla="*/ 224210 w 274320"/>
                <a:gd name="connsiteY26" fmla="*/ 162641 h 182880"/>
                <a:gd name="connsiteX27" fmla="*/ 231526 w 274320"/>
                <a:gd name="connsiteY27" fmla="*/ 154107 h 182880"/>
                <a:gd name="connsiteX28" fmla="*/ 256520 w 274320"/>
                <a:gd name="connsiteY28" fmla="*/ 152278 h 182880"/>
                <a:gd name="connsiteX29" fmla="*/ 256520 w 274320"/>
                <a:gd name="connsiteY29" fmla="*/ 152278 h 182880"/>
                <a:gd name="connsiteX30" fmla="*/ 244328 w 274320"/>
                <a:gd name="connsiteY30" fmla="*/ 128504 h 182880"/>
                <a:gd name="connsiteX31" fmla="*/ 235184 w 274320"/>
                <a:gd name="connsiteY31" fmla="*/ 116312 h 182880"/>
                <a:gd name="connsiteX32" fmla="*/ 240060 w 274320"/>
                <a:gd name="connsiteY32" fmla="*/ 112654 h 182880"/>
                <a:gd name="connsiteX33" fmla="*/ 263834 w 274320"/>
                <a:gd name="connsiteY33" fmla="*/ 113873 h 182880"/>
                <a:gd name="connsiteX34" fmla="*/ 273588 w 274320"/>
                <a:gd name="connsiteY34" fmla="*/ 105949 h 182880"/>
                <a:gd name="connsiteX35" fmla="*/ 263225 w 274320"/>
                <a:gd name="connsiteY35" fmla="*/ 96195 h 182880"/>
                <a:gd name="connsiteX36" fmla="*/ 242498 w 274320"/>
                <a:gd name="connsiteY36" fmla="*/ 89489 h 182880"/>
                <a:gd name="connsiteX37" fmla="*/ 243108 w 274320"/>
                <a:gd name="connsiteY37" fmla="*/ 82784 h 182880"/>
                <a:gd name="connsiteX38" fmla="*/ 229697 w 274320"/>
                <a:gd name="connsiteY38" fmla="*/ 76078 h 182880"/>
                <a:gd name="connsiteX39" fmla="*/ 207142 w 274320"/>
                <a:gd name="connsiteY39" fmla="*/ 52304 h 182880"/>
                <a:gd name="connsiteX40" fmla="*/ 210800 w 274320"/>
                <a:gd name="connsiteY40" fmla="*/ 42550 h 182880"/>
                <a:gd name="connsiteX41" fmla="*/ 204704 w 274320"/>
                <a:gd name="connsiteY41" fmla="*/ 24872 h 182880"/>
                <a:gd name="connsiteX42" fmla="*/ 175442 w 274320"/>
                <a:gd name="connsiteY42" fmla="*/ 16337 h 182880"/>
                <a:gd name="connsiteX43" fmla="*/ 161422 w 274320"/>
                <a:gd name="connsiteY43" fmla="*/ 20605 h 182880"/>
                <a:gd name="connsiteX44" fmla="*/ 155326 w 274320"/>
                <a:gd name="connsiteY44" fmla="*/ 1207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74320" h="182880">
                  <a:moveTo>
                    <a:pt x="155326" y="12070"/>
                  </a:moveTo>
                  <a:lnTo>
                    <a:pt x="123626" y="2926"/>
                  </a:lnTo>
                  <a:lnTo>
                    <a:pt x="95585" y="16947"/>
                  </a:lnTo>
                  <a:lnTo>
                    <a:pt x="79736" y="23043"/>
                  </a:lnTo>
                  <a:lnTo>
                    <a:pt x="85222" y="38893"/>
                  </a:lnTo>
                  <a:lnTo>
                    <a:pt x="63886" y="51085"/>
                  </a:lnTo>
                  <a:lnTo>
                    <a:pt x="60838" y="71811"/>
                  </a:lnTo>
                  <a:lnTo>
                    <a:pt x="31577" y="85222"/>
                  </a:lnTo>
                  <a:lnTo>
                    <a:pt x="3536" y="85222"/>
                  </a:lnTo>
                  <a:lnTo>
                    <a:pt x="7193" y="101681"/>
                  </a:lnTo>
                  <a:lnTo>
                    <a:pt x="17556" y="115702"/>
                  </a:lnTo>
                  <a:lnTo>
                    <a:pt x="19385" y="130333"/>
                  </a:lnTo>
                  <a:lnTo>
                    <a:pt x="2926" y="137648"/>
                  </a:lnTo>
                  <a:lnTo>
                    <a:pt x="14508" y="155326"/>
                  </a:lnTo>
                  <a:lnTo>
                    <a:pt x="17556" y="171785"/>
                  </a:lnTo>
                  <a:lnTo>
                    <a:pt x="30968" y="169957"/>
                  </a:lnTo>
                  <a:lnTo>
                    <a:pt x="45598" y="160203"/>
                  </a:lnTo>
                  <a:lnTo>
                    <a:pt x="68153" y="158984"/>
                  </a:lnTo>
                  <a:lnTo>
                    <a:pt x="98633" y="162032"/>
                  </a:lnTo>
                  <a:lnTo>
                    <a:pt x="132770" y="171176"/>
                  </a:lnTo>
                  <a:lnTo>
                    <a:pt x="155936" y="171785"/>
                  </a:lnTo>
                  <a:lnTo>
                    <a:pt x="168128" y="177272"/>
                  </a:lnTo>
                  <a:lnTo>
                    <a:pt x="177881" y="170566"/>
                  </a:lnTo>
                  <a:lnTo>
                    <a:pt x="187025" y="179710"/>
                  </a:lnTo>
                  <a:lnTo>
                    <a:pt x="213238" y="177881"/>
                  </a:lnTo>
                  <a:lnTo>
                    <a:pt x="225430" y="181539"/>
                  </a:lnTo>
                  <a:lnTo>
                    <a:pt x="224210" y="162641"/>
                  </a:lnTo>
                  <a:lnTo>
                    <a:pt x="231526" y="154107"/>
                  </a:lnTo>
                  <a:lnTo>
                    <a:pt x="256520" y="152278"/>
                  </a:lnTo>
                  <a:lnTo>
                    <a:pt x="256520" y="152278"/>
                  </a:lnTo>
                  <a:lnTo>
                    <a:pt x="244328" y="128504"/>
                  </a:lnTo>
                  <a:lnTo>
                    <a:pt x="235184" y="116312"/>
                  </a:lnTo>
                  <a:lnTo>
                    <a:pt x="240060" y="112654"/>
                  </a:lnTo>
                  <a:lnTo>
                    <a:pt x="263834" y="113873"/>
                  </a:lnTo>
                  <a:lnTo>
                    <a:pt x="273588" y="105949"/>
                  </a:lnTo>
                  <a:lnTo>
                    <a:pt x="263225" y="96195"/>
                  </a:lnTo>
                  <a:lnTo>
                    <a:pt x="242498" y="89489"/>
                  </a:lnTo>
                  <a:lnTo>
                    <a:pt x="243108" y="82784"/>
                  </a:lnTo>
                  <a:lnTo>
                    <a:pt x="229697" y="76078"/>
                  </a:lnTo>
                  <a:lnTo>
                    <a:pt x="207142" y="52304"/>
                  </a:lnTo>
                  <a:lnTo>
                    <a:pt x="210800" y="42550"/>
                  </a:lnTo>
                  <a:lnTo>
                    <a:pt x="204704" y="24872"/>
                  </a:lnTo>
                  <a:lnTo>
                    <a:pt x="175442" y="16337"/>
                  </a:lnTo>
                  <a:lnTo>
                    <a:pt x="161422" y="20605"/>
                  </a:lnTo>
                  <a:lnTo>
                    <a:pt x="155326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B1FAB92A-48C3-49EB-BDBD-A674455B658B}"/>
                </a:ext>
              </a:extLst>
            </p:cNvPr>
            <p:cNvSpPr/>
            <p:nvPr/>
          </p:nvSpPr>
          <p:spPr>
            <a:xfrm>
              <a:off x="3512609" y="3367030"/>
              <a:ext cx="51351" cy="96996"/>
            </a:xfrm>
            <a:custGeom>
              <a:avLst/>
              <a:gdLst>
                <a:gd name="connsiteX0" fmla="*/ 12680 w 54864"/>
                <a:gd name="connsiteY0" fmla="*/ 104120 h 103632"/>
                <a:gd name="connsiteX1" fmla="*/ 21214 w 54864"/>
                <a:gd name="connsiteY1" fmla="*/ 90708 h 103632"/>
                <a:gd name="connsiteX2" fmla="*/ 27310 w 54864"/>
                <a:gd name="connsiteY2" fmla="*/ 89489 h 103632"/>
                <a:gd name="connsiteX3" fmla="*/ 35235 w 54864"/>
                <a:gd name="connsiteY3" fmla="*/ 79126 h 103632"/>
                <a:gd name="connsiteX4" fmla="*/ 41331 w 54864"/>
                <a:gd name="connsiteY4" fmla="*/ 59619 h 103632"/>
                <a:gd name="connsiteX5" fmla="*/ 39502 w 54864"/>
                <a:gd name="connsiteY5" fmla="*/ 55961 h 103632"/>
                <a:gd name="connsiteX6" fmla="*/ 44988 w 54864"/>
                <a:gd name="connsiteY6" fmla="*/ 41940 h 103632"/>
                <a:gd name="connsiteX7" fmla="*/ 42550 w 54864"/>
                <a:gd name="connsiteY7" fmla="*/ 35844 h 103632"/>
                <a:gd name="connsiteX8" fmla="*/ 50475 w 54864"/>
                <a:gd name="connsiteY8" fmla="*/ 19385 h 103632"/>
                <a:gd name="connsiteX9" fmla="*/ 52304 w 54864"/>
                <a:gd name="connsiteY9" fmla="*/ 8412 h 103632"/>
                <a:gd name="connsiteX10" fmla="*/ 45598 w 54864"/>
                <a:gd name="connsiteY10" fmla="*/ 8412 h 103632"/>
                <a:gd name="connsiteX11" fmla="*/ 46208 w 54864"/>
                <a:gd name="connsiteY11" fmla="*/ 2926 h 103632"/>
                <a:gd name="connsiteX12" fmla="*/ 40112 w 54864"/>
                <a:gd name="connsiteY12" fmla="*/ 2926 h 103632"/>
                <a:gd name="connsiteX13" fmla="*/ 24872 w 54864"/>
                <a:gd name="connsiteY13" fmla="*/ 26700 h 103632"/>
                <a:gd name="connsiteX14" fmla="*/ 19385 w 54864"/>
                <a:gd name="connsiteY14" fmla="*/ 21824 h 103632"/>
                <a:gd name="connsiteX15" fmla="*/ 15118 w 54864"/>
                <a:gd name="connsiteY15" fmla="*/ 23652 h 103632"/>
                <a:gd name="connsiteX16" fmla="*/ 14508 w 54864"/>
                <a:gd name="connsiteY16" fmla="*/ 29748 h 103632"/>
                <a:gd name="connsiteX17" fmla="*/ 10241 w 54864"/>
                <a:gd name="connsiteY17" fmla="*/ 60228 h 103632"/>
                <a:gd name="connsiteX18" fmla="*/ 2926 w 54864"/>
                <a:gd name="connsiteY18" fmla="*/ 104120 h 103632"/>
                <a:gd name="connsiteX19" fmla="*/ 12680 w 54864"/>
                <a:gd name="connsiteY19" fmla="*/ 104120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864" h="103632">
                  <a:moveTo>
                    <a:pt x="12680" y="104120"/>
                  </a:moveTo>
                  <a:lnTo>
                    <a:pt x="21214" y="90708"/>
                  </a:lnTo>
                  <a:lnTo>
                    <a:pt x="27310" y="89489"/>
                  </a:lnTo>
                  <a:lnTo>
                    <a:pt x="35235" y="79126"/>
                  </a:lnTo>
                  <a:lnTo>
                    <a:pt x="41331" y="59619"/>
                  </a:lnTo>
                  <a:lnTo>
                    <a:pt x="39502" y="55961"/>
                  </a:lnTo>
                  <a:lnTo>
                    <a:pt x="44988" y="41940"/>
                  </a:lnTo>
                  <a:lnTo>
                    <a:pt x="42550" y="35844"/>
                  </a:lnTo>
                  <a:lnTo>
                    <a:pt x="50475" y="19385"/>
                  </a:lnTo>
                  <a:lnTo>
                    <a:pt x="52304" y="8412"/>
                  </a:lnTo>
                  <a:lnTo>
                    <a:pt x="45598" y="8412"/>
                  </a:lnTo>
                  <a:lnTo>
                    <a:pt x="46208" y="2926"/>
                  </a:lnTo>
                  <a:lnTo>
                    <a:pt x="40112" y="2926"/>
                  </a:lnTo>
                  <a:lnTo>
                    <a:pt x="24872" y="26700"/>
                  </a:lnTo>
                  <a:lnTo>
                    <a:pt x="19385" y="21824"/>
                  </a:lnTo>
                  <a:lnTo>
                    <a:pt x="15118" y="23652"/>
                  </a:lnTo>
                  <a:lnTo>
                    <a:pt x="14508" y="29748"/>
                  </a:lnTo>
                  <a:lnTo>
                    <a:pt x="10241" y="60228"/>
                  </a:lnTo>
                  <a:lnTo>
                    <a:pt x="2926" y="104120"/>
                  </a:lnTo>
                  <a:lnTo>
                    <a:pt x="12680" y="10412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8397A3A0-0D22-49B0-AC51-BB4B192BF70C}"/>
                </a:ext>
              </a:extLst>
            </p:cNvPr>
            <p:cNvSpPr/>
            <p:nvPr/>
          </p:nvSpPr>
          <p:spPr>
            <a:xfrm>
              <a:off x="4123684" y="4392905"/>
              <a:ext cx="405101" cy="479274"/>
            </a:xfrm>
            <a:custGeom>
              <a:avLst/>
              <a:gdLst>
                <a:gd name="connsiteX0" fmla="*/ 415625 w 432816"/>
                <a:gd name="connsiteY0" fmla="*/ 406481 h 512064"/>
                <a:gd name="connsiteX1" fmla="*/ 425379 w 432816"/>
                <a:gd name="connsiteY1" fmla="*/ 398557 h 512064"/>
                <a:gd name="connsiteX2" fmla="*/ 420502 w 432816"/>
                <a:gd name="connsiteY2" fmla="*/ 376611 h 512064"/>
                <a:gd name="connsiteX3" fmla="*/ 428427 w 432816"/>
                <a:gd name="connsiteY3" fmla="*/ 359542 h 512064"/>
                <a:gd name="connsiteX4" fmla="*/ 431475 w 432816"/>
                <a:gd name="connsiteY4" fmla="*/ 329062 h 512064"/>
                <a:gd name="connsiteX5" fmla="*/ 421721 w 432816"/>
                <a:gd name="connsiteY5" fmla="*/ 304678 h 512064"/>
                <a:gd name="connsiteX6" fmla="*/ 402214 w 432816"/>
                <a:gd name="connsiteY6" fmla="*/ 294315 h 512064"/>
                <a:gd name="connsiteX7" fmla="*/ 397337 w 432816"/>
                <a:gd name="connsiteY7" fmla="*/ 278465 h 512064"/>
                <a:gd name="connsiteX8" fmla="*/ 400995 w 432816"/>
                <a:gd name="connsiteY8" fmla="*/ 256520 h 512064"/>
                <a:gd name="connsiteX9" fmla="*/ 335768 w 432816"/>
                <a:gd name="connsiteY9" fmla="*/ 254691 h 512064"/>
                <a:gd name="connsiteX10" fmla="*/ 319309 w 432816"/>
                <a:gd name="connsiteY10" fmla="*/ 209581 h 512064"/>
                <a:gd name="connsiteX11" fmla="*/ 329062 w 432816"/>
                <a:gd name="connsiteY11" fmla="*/ 208971 h 512064"/>
                <a:gd name="connsiteX12" fmla="*/ 327233 w 432816"/>
                <a:gd name="connsiteY12" fmla="*/ 191902 h 512064"/>
                <a:gd name="connsiteX13" fmla="*/ 319918 w 432816"/>
                <a:gd name="connsiteY13" fmla="*/ 180929 h 512064"/>
                <a:gd name="connsiteX14" fmla="*/ 316870 w 432816"/>
                <a:gd name="connsiteY14" fmla="*/ 158374 h 512064"/>
                <a:gd name="connsiteX15" fmla="*/ 296753 w 432816"/>
                <a:gd name="connsiteY15" fmla="*/ 146792 h 512064"/>
                <a:gd name="connsiteX16" fmla="*/ 275417 w 432816"/>
                <a:gd name="connsiteY16" fmla="*/ 147401 h 512064"/>
                <a:gd name="connsiteX17" fmla="*/ 260177 w 432816"/>
                <a:gd name="connsiteY17" fmla="*/ 135819 h 512064"/>
                <a:gd name="connsiteX18" fmla="*/ 237013 w 432816"/>
                <a:gd name="connsiteY18" fmla="*/ 128504 h 512064"/>
                <a:gd name="connsiteX19" fmla="*/ 222382 w 432816"/>
                <a:gd name="connsiteY19" fmla="*/ 113873 h 512064"/>
                <a:gd name="connsiteX20" fmla="*/ 183977 w 432816"/>
                <a:gd name="connsiteY20" fmla="*/ 107777 h 512064"/>
                <a:gd name="connsiteX21" fmla="*/ 144963 w 432816"/>
                <a:gd name="connsiteY21" fmla="*/ 73030 h 512064"/>
                <a:gd name="connsiteX22" fmla="*/ 146792 w 432816"/>
                <a:gd name="connsiteY22" fmla="*/ 46817 h 512064"/>
                <a:gd name="connsiteX23" fmla="*/ 141305 w 432816"/>
                <a:gd name="connsiteY23" fmla="*/ 31577 h 512064"/>
                <a:gd name="connsiteX24" fmla="*/ 143744 w 432816"/>
                <a:gd name="connsiteY24" fmla="*/ 2926 h 512064"/>
                <a:gd name="connsiteX25" fmla="*/ 99243 w 432816"/>
                <a:gd name="connsiteY25" fmla="*/ 9632 h 512064"/>
                <a:gd name="connsiteX26" fmla="*/ 82174 w 432816"/>
                <a:gd name="connsiteY26" fmla="*/ 23653 h 512064"/>
                <a:gd name="connsiteX27" fmla="*/ 52913 w 432816"/>
                <a:gd name="connsiteY27" fmla="*/ 39502 h 512064"/>
                <a:gd name="connsiteX28" fmla="*/ 46208 w 432816"/>
                <a:gd name="connsiteY28" fmla="*/ 51085 h 512064"/>
                <a:gd name="connsiteX29" fmla="*/ 28529 w 432816"/>
                <a:gd name="connsiteY29" fmla="*/ 52304 h 512064"/>
                <a:gd name="connsiteX30" fmla="*/ 2926 w 432816"/>
                <a:gd name="connsiteY30" fmla="*/ 48646 h 512064"/>
                <a:gd name="connsiteX31" fmla="*/ 36454 w 432816"/>
                <a:gd name="connsiteY31" fmla="*/ 111435 h 512064"/>
                <a:gd name="connsiteX32" fmla="*/ 29749 w 432816"/>
                <a:gd name="connsiteY32" fmla="*/ 124237 h 512064"/>
                <a:gd name="connsiteX33" fmla="*/ 30358 w 432816"/>
                <a:gd name="connsiteY33" fmla="*/ 151669 h 512064"/>
                <a:gd name="connsiteX34" fmla="*/ 32187 w 432816"/>
                <a:gd name="connsiteY34" fmla="*/ 184587 h 512064"/>
                <a:gd name="connsiteX35" fmla="*/ 20605 w 432816"/>
                <a:gd name="connsiteY35" fmla="*/ 204094 h 512064"/>
                <a:gd name="connsiteX36" fmla="*/ 27920 w 432816"/>
                <a:gd name="connsiteY36" fmla="*/ 218725 h 512064"/>
                <a:gd name="connsiteX37" fmla="*/ 21214 w 432816"/>
                <a:gd name="connsiteY37" fmla="*/ 231526 h 512064"/>
                <a:gd name="connsiteX38" fmla="*/ 38283 w 432816"/>
                <a:gd name="connsiteY38" fmla="*/ 263835 h 512064"/>
                <a:gd name="connsiteX39" fmla="*/ 21214 w 432816"/>
                <a:gd name="connsiteY39" fmla="*/ 305897 h 512064"/>
                <a:gd name="connsiteX40" fmla="*/ 40112 w 432816"/>
                <a:gd name="connsiteY40" fmla="*/ 332110 h 512064"/>
                <a:gd name="connsiteX41" fmla="*/ 47427 w 432816"/>
                <a:gd name="connsiteY41" fmla="*/ 360152 h 512064"/>
                <a:gd name="connsiteX42" fmla="*/ 66934 w 432816"/>
                <a:gd name="connsiteY42" fmla="*/ 376611 h 512064"/>
                <a:gd name="connsiteX43" fmla="*/ 60229 w 432816"/>
                <a:gd name="connsiteY43" fmla="*/ 414406 h 512064"/>
                <a:gd name="connsiteX44" fmla="*/ 82784 w 432816"/>
                <a:gd name="connsiteY44" fmla="*/ 457688 h 512064"/>
                <a:gd name="connsiteX45" fmla="*/ 101681 w 432816"/>
                <a:gd name="connsiteY45" fmla="*/ 511333 h 512064"/>
                <a:gd name="connsiteX46" fmla="*/ 124846 w 432816"/>
                <a:gd name="connsiteY46" fmla="*/ 505846 h 512064"/>
                <a:gd name="connsiteX47" fmla="*/ 149230 w 432816"/>
                <a:gd name="connsiteY47" fmla="*/ 471099 h 512064"/>
                <a:gd name="connsiteX48" fmla="*/ 194341 w 432816"/>
                <a:gd name="connsiteY48" fmla="*/ 480243 h 512064"/>
                <a:gd name="connsiteX49" fmla="*/ 216896 w 432816"/>
                <a:gd name="connsiteY49" fmla="*/ 508285 h 512064"/>
                <a:gd name="connsiteX50" fmla="*/ 226649 w 432816"/>
                <a:gd name="connsiteY50" fmla="*/ 477195 h 512064"/>
                <a:gd name="connsiteX51" fmla="*/ 265054 w 432816"/>
                <a:gd name="connsiteY51" fmla="*/ 479024 h 512064"/>
                <a:gd name="connsiteX52" fmla="*/ 271150 w 432816"/>
                <a:gd name="connsiteY52" fmla="*/ 486949 h 512064"/>
                <a:gd name="connsiteX53" fmla="*/ 280294 w 432816"/>
                <a:gd name="connsiteY53" fmla="*/ 440619 h 512064"/>
                <a:gd name="connsiteX54" fmla="*/ 279075 w 432816"/>
                <a:gd name="connsiteY54" fmla="*/ 419893 h 512064"/>
                <a:gd name="connsiteX55" fmla="*/ 291877 w 432816"/>
                <a:gd name="connsiteY55" fmla="*/ 385755 h 512064"/>
                <a:gd name="connsiteX56" fmla="*/ 349789 w 432816"/>
                <a:gd name="connsiteY56" fmla="*/ 374173 h 512064"/>
                <a:gd name="connsiteX57" fmla="*/ 380878 w 432816"/>
                <a:gd name="connsiteY57" fmla="*/ 374782 h 512064"/>
                <a:gd name="connsiteX58" fmla="*/ 413797 w 432816"/>
                <a:gd name="connsiteY58" fmla="*/ 394899 h 512064"/>
                <a:gd name="connsiteX59" fmla="*/ 415625 w 432816"/>
                <a:gd name="connsiteY59" fmla="*/ 406481 h 512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432816" h="512064">
                  <a:moveTo>
                    <a:pt x="415625" y="406481"/>
                  </a:moveTo>
                  <a:lnTo>
                    <a:pt x="425379" y="398557"/>
                  </a:lnTo>
                  <a:lnTo>
                    <a:pt x="420502" y="376611"/>
                  </a:lnTo>
                  <a:lnTo>
                    <a:pt x="428427" y="359542"/>
                  </a:lnTo>
                  <a:lnTo>
                    <a:pt x="431475" y="329062"/>
                  </a:lnTo>
                  <a:lnTo>
                    <a:pt x="421721" y="304678"/>
                  </a:lnTo>
                  <a:lnTo>
                    <a:pt x="402214" y="294315"/>
                  </a:lnTo>
                  <a:lnTo>
                    <a:pt x="397337" y="278465"/>
                  </a:lnTo>
                  <a:lnTo>
                    <a:pt x="400995" y="256520"/>
                  </a:lnTo>
                  <a:lnTo>
                    <a:pt x="335768" y="254691"/>
                  </a:lnTo>
                  <a:lnTo>
                    <a:pt x="319309" y="209581"/>
                  </a:lnTo>
                  <a:lnTo>
                    <a:pt x="329062" y="208971"/>
                  </a:lnTo>
                  <a:lnTo>
                    <a:pt x="327233" y="191902"/>
                  </a:lnTo>
                  <a:lnTo>
                    <a:pt x="319918" y="180929"/>
                  </a:lnTo>
                  <a:lnTo>
                    <a:pt x="316870" y="158374"/>
                  </a:lnTo>
                  <a:lnTo>
                    <a:pt x="296753" y="146792"/>
                  </a:lnTo>
                  <a:lnTo>
                    <a:pt x="275417" y="147401"/>
                  </a:lnTo>
                  <a:lnTo>
                    <a:pt x="260177" y="135819"/>
                  </a:lnTo>
                  <a:lnTo>
                    <a:pt x="237013" y="128504"/>
                  </a:lnTo>
                  <a:lnTo>
                    <a:pt x="222382" y="113873"/>
                  </a:lnTo>
                  <a:lnTo>
                    <a:pt x="183977" y="107777"/>
                  </a:lnTo>
                  <a:lnTo>
                    <a:pt x="144963" y="73030"/>
                  </a:lnTo>
                  <a:lnTo>
                    <a:pt x="146792" y="46817"/>
                  </a:lnTo>
                  <a:lnTo>
                    <a:pt x="141305" y="31577"/>
                  </a:lnTo>
                  <a:lnTo>
                    <a:pt x="143744" y="2926"/>
                  </a:lnTo>
                  <a:lnTo>
                    <a:pt x="99243" y="9632"/>
                  </a:lnTo>
                  <a:lnTo>
                    <a:pt x="82174" y="23653"/>
                  </a:lnTo>
                  <a:lnTo>
                    <a:pt x="52913" y="39502"/>
                  </a:lnTo>
                  <a:lnTo>
                    <a:pt x="46208" y="51085"/>
                  </a:lnTo>
                  <a:lnTo>
                    <a:pt x="28529" y="52304"/>
                  </a:lnTo>
                  <a:lnTo>
                    <a:pt x="2926" y="48646"/>
                  </a:lnTo>
                  <a:lnTo>
                    <a:pt x="36454" y="111435"/>
                  </a:lnTo>
                  <a:lnTo>
                    <a:pt x="29749" y="124237"/>
                  </a:lnTo>
                  <a:lnTo>
                    <a:pt x="30358" y="151669"/>
                  </a:lnTo>
                  <a:lnTo>
                    <a:pt x="32187" y="184587"/>
                  </a:lnTo>
                  <a:lnTo>
                    <a:pt x="20605" y="204094"/>
                  </a:lnTo>
                  <a:lnTo>
                    <a:pt x="27920" y="218725"/>
                  </a:lnTo>
                  <a:lnTo>
                    <a:pt x="21214" y="231526"/>
                  </a:lnTo>
                  <a:lnTo>
                    <a:pt x="38283" y="263835"/>
                  </a:lnTo>
                  <a:lnTo>
                    <a:pt x="21214" y="305897"/>
                  </a:lnTo>
                  <a:lnTo>
                    <a:pt x="40112" y="332110"/>
                  </a:lnTo>
                  <a:lnTo>
                    <a:pt x="47427" y="360152"/>
                  </a:lnTo>
                  <a:lnTo>
                    <a:pt x="66934" y="376611"/>
                  </a:lnTo>
                  <a:lnTo>
                    <a:pt x="60229" y="414406"/>
                  </a:lnTo>
                  <a:lnTo>
                    <a:pt x="82784" y="457688"/>
                  </a:lnTo>
                  <a:lnTo>
                    <a:pt x="101681" y="511333"/>
                  </a:lnTo>
                  <a:lnTo>
                    <a:pt x="124846" y="505846"/>
                  </a:lnTo>
                  <a:lnTo>
                    <a:pt x="149230" y="471099"/>
                  </a:lnTo>
                  <a:lnTo>
                    <a:pt x="194341" y="480243"/>
                  </a:lnTo>
                  <a:lnTo>
                    <a:pt x="216896" y="508285"/>
                  </a:lnTo>
                  <a:lnTo>
                    <a:pt x="226649" y="477195"/>
                  </a:lnTo>
                  <a:lnTo>
                    <a:pt x="265054" y="479024"/>
                  </a:lnTo>
                  <a:lnTo>
                    <a:pt x="271150" y="486949"/>
                  </a:lnTo>
                  <a:lnTo>
                    <a:pt x="280294" y="440619"/>
                  </a:lnTo>
                  <a:lnTo>
                    <a:pt x="279075" y="419893"/>
                  </a:lnTo>
                  <a:lnTo>
                    <a:pt x="291877" y="385755"/>
                  </a:lnTo>
                  <a:lnTo>
                    <a:pt x="349789" y="374173"/>
                  </a:lnTo>
                  <a:lnTo>
                    <a:pt x="380878" y="374782"/>
                  </a:lnTo>
                  <a:lnTo>
                    <a:pt x="413797" y="394899"/>
                  </a:lnTo>
                  <a:lnTo>
                    <a:pt x="415625" y="40648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85401D9C-9EC7-4B62-A7A6-665C0AC1E0BA}"/>
                </a:ext>
              </a:extLst>
            </p:cNvPr>
            <p:cNvSpPr/>
            <p:nvPr/>
          </p:nvSpPr>
          <p:spPr>
            <a:xfrm>
              <a:off x="3975338" y="3848016"/>
              <a:ext cx="1255242" cy="1420706"/>
            </a:xfrm>
            <a:custGeom>
              <a:avLst/>
              <a:gdLst>
                <a:gd name="connsiteX0" fmla="*/ 594238 w 1341120"/>
                <a:gd name="connsiteY0" fmla="*/ 132771 h 1517904"/>
                <a:gd name="connsiteX1" fmla="*/ 585704 w 1341120"/>
                <a:gd name="connsiteY1" fmla="*/ 133990 h 1517904"/>
                <a:gd name="connsiteX2" fmla="*/ 566806 w 1341120"/>
                <a:gd name="connsiteY2" fmla="*/ 130942 h 1517904"/>
                <a:gd name="connsiteX3" fmla="*/ 555833 w 1341120"/>
                <a:gd name="connsiteY3" fmla="*/ 141305 h 1517904"/>
                <a:gd name="connsiteX4" fmla="*/ 539984 w 1341120"/>
                <a:gd name="connsiteY4" fmla="*/ 148011 h 1517904"/>
                <a:gd name="connsiteX5" fmla="*/ 529621 w 1341120"/>
                <a:gd name="connsiteY5" fmla="*/ 149230 h 1517904"/>
                <a:gd name="connsiteX6" fmla="*/ 525353 w 1341120"/>
                <a:gd name="connsiteY6" fmla="*/ 157155 h 1517904"/>
                <a:gd name="connsiteX7" fmla="*/ 508894 w 1341120"/>
                <a:gd name="connsiteY7" fmla="*/ 155326 h 1517904"/>
                <a:gd name="connsiteX8" fmla="*/ 487558 w 1341120"/>
                <a:gd name="connsiteY8" fmla="*/ 137038 h 1517904"/>
                <a:gd name="connsiteX9" fmla="*/ 485729 w 1341120"/>
                <a:gd name="connsiteY9" fmla="*/ 119360 h 1517904"/>
                <a:gd name="connsiteX10" fmla="*/ 477195 w 1341120"/>
                <a:gd name="connsiteY10" fmla="*/ 99243 h 1517904"/>
                <a:gd name="connsiteX11" fmla="*/ 483291 w 1341120"/>
                <a:gd name="connsiteY11" fmla="*/ 66325 h 1517904"/>
                <a:gd name="connsiteX12" fmla="*/ 493045 w 1341120"/>
                <a:gd name="connsiteY12" fmla="*/ 52913 h 1517904"/>
                <a:gd name="connsiteX13" fmla="*/ 485729 w 1341120"/>
                <a:gd name="connsiteY13" fmla="*/ 34625 h 1517904"/>
                <a:gd name="connsiteX14" fmla="*/ 474147 w 1341120"/>
                <a:gd name="connsiteY14" fmla="*/ 29139 h 1517904"/>
                <a:gd name="connsiteX15" fmla="*/ 479024 w 1341120"/>
                <a:gd name="connsiteY15" fmla="*/ 12070 h 1517904"/>
                <a:gd name="connsiteX16" fmla="*/ 471099 w 1341120"/>
                <a:gd name="connsiteY16" fmla="*/ 2926 h 1517904"/>
                <a:gd name="connsiteX17" fmla="*/ 453421 w 1341120"/>
                <a:gd name="connsiteY17" fmla="*/ 4755 h 1517904"/>
                <a:gd name="connsiteX18" fmla="*/ 457688 w 1341120"/>
                <a:gd name="connsiteY18" fmla="*/ 15728 h 1517904"/>
                <a:gd name="connsiteX19" fmla="*/ 444886 w 1341120"/>
                <a:gd name="connsiteY19" fmla="*/ 30358 h 1517904"/>
                <a:gd name="connsiteX20" fmla="*/ 405872 w 1341120"/>
                <a:gd name="connsiteY20" fmla="*/ 44989 h 1517904"/>
                <a:gd name="connsiteX21" fmla="*/ 381488 w 1341120"/>
                <a:gd name="connsiteY21" fmla="*/ 51085 h 1517904"/>
                <a:gd name="connsiteX22" fmla="*/ 371125 w 1341120"/>
                <a:gd name="connsiteY22" fmla="*/ 60229 h 1517904"/>
                <a:gd name="connsiteX23" fmla="*/ 344302 w 1341120"/>
                <a:gd name="connsiteY23" fmla="*/ 50475 h 1517904"/>
                <a:gd name="connsiteX24" fmla="*/ 318699 w 1341120"/>
                <a:gd name="connsiteY24" fmla="*/ 45598 h 1517904"/>
                <a:gd name="connsiteX25" fmla="*/ 312603 w 1341120"/>
                <a:gd name="connsiteY25" fmla="*/ 49256 h 1517904"/>
                <a:gd name="connsiteX26" fmla="*/ 327233 w 1341120"/>
                <a:gd name="connsiteY26" fmla="*/ 59009 h 1517904"/>
                <a:gd name="connsiteX27" fmla="*/ 325405 w 1341120"/>
                <a:gd name="connsiteY27" fmla="*/ 85222 h 1517904"/>
                <a:gd name="connsiteX28" fmla="*/ 329672 w 1341120"/>
                <a:gd name="connsiteY28" fmla="*/ 109606 h 1517904"/>
                <a:gd name="connsiteX29" fmla="*/ 358933 w 1341120"/>
                <a:gd name="connsiteY29" fmla="*/ 112654 h 1517904"/>
                <a:gd name="connsiteX30" fmla="*/ 360761 w 1341120"/>
                <a:gd name="connsiteY30" fmla="*/ 121189 h 1517904"/>
                <a:gd name="connsiteX31" fmla="*/ 335768 w 1341120"/>
                <a:gd name="connsiteY31" fmla="*/ 132161 h 1517904"/>
                <a:gd name="connsiteX32" fmla="*/ 331501 w 1341120"/>
                <a:gd name="connsiteY32" fmla="*/ 148621 h 1517904"/>
                <a:gd name="connsiteX33" fmla="*/ 317480 w 1341120"/>
                <a:gd name="connsiteY33" fmla="*/ 154717 h 1517904"/>
                <a:gd name="connsiteX34" fmla="*/ 291877 w 1341120"/>
                <a:gd name="connsiteY34" fmla="*/ 163861 h 1517904"/>
                <a:gd name="connsiteX35" fmla="*/ 285171 w 1341120"/>
                <a:gd name="connsiteY35" fmla="*/ 175443 h 1517904"/>
                <a:gd name="connsiteX36" fmla="*/ 258349 w 1341120"/>
                <a:gd name="connsiteY36" fmla="*/ 178491 h 1517904"/>
                <a:gd name="connsiteX37" fmla="*/ 240061 w 1341120"/>
                <a:gd name="connsiteY37" fmla="*/ 157765 h 1517904"/>
                <a:gd name="connsiteX38" fmla="*/ 233355 w 1341120"/>
                <a:gd name="connsiteY38" fmla="*/ 162641 h 1517904"/>
                <a:gd name="connsiteX39" fmla="*/ 227259 w 1341120"/>
                <a:gd name="connsiteY39" fmla="*/ 139477 h 1517904"/>
                <a:gd name="connsiteX40" fmla="*/ 217505 w 1341120"/>
                <a:gd name="connsiteY40" fmla="*/ 127285 h 1517904"/>
                <a:gd name="connsiteX41" fmla="*/ 205923 w 1341120"/>
                <a:gd name="connsiteY41" fmla="*/ 140696 h 1517904"/>
                <a:gd name="connsiteX42" fmla="*/ 139477 w 1341120"/>
                <a:gd name="connsiteY42" fmla="*/ 140086 h 1517904"/>
                <a:gd name="connsiteX43" fmla="*/ 139477 w 1341120"/>
                <a:gd name="connsiteY43" fmla="*/ 163861 h 1517904"/>
                <a:gd name="connsiteX44" fmla="*/ 159593 w 1341120"/>
                <a:gd name="connsiteY44" fmla="*/ 168128 h 1517904"/>
                <a:gd name="connsiteX45" fmla="*/ 158374 w 1341120"/>
                <a:gd name="connsiteY45" fmla="*/ 182758 h 1517904"/>
                <a:gd name="connsiteX46" fmla="*/ 151669 w 1341120"/>
                <a:gd name="connsiteY46" fmla="*/ 179101 h 1517904"/>
                <a:gd name="connsiteX47" fmla="*/ 132161 w 1341120"/>
                <a:gd name="connsiteY47" fmla="*/ 185197 h 1517904"/>
                <a:gd name="connsiteX48" fmla="*/ 132161 w 1341120"/>
                <a:gd name="connsiteY48" fmla="*/ 213238 h 1517904"/>
                <a:gd name="connsiteX49" fmla="*/ 147401 w 1341120"/>
                <a:gd name="connsiteY49" fmla="*/ 227869 h 1517904"/>
                <a:gd name="connsiteX50" fmla="*/ 152888 w 1341120"/>
                <a:gd name="connsiteY50" fmla="*/ 249814 h 1517904"/>
                <a:gd name="connsiteX51" fmla="*/ 152278 w 1341120"/>
                <a:gd name="connsiteY51" fmla="*/ 266883 h 1517904"/>
                <a:gd name="connsiteX52" fmla="*/ 138867 w 1341120"/>
                <a:gd name="connsiteY52" fmla="*/ 372953 h 1517904"/>
                <a:gd name="connsiteX53" fmla="*/ 107777 w 1341120"/>
                <a:gd name="connsiteY53" fmla="*/ 371125 h 1517904"/>
                <a:gd name="connsiteX54" fmla="*/ 103510 w 1341120"/>
                <a:gd name="connsiteY54" fmla="*/ 377221 h 1517904"/>
                <a:gd name="connsiteX55" fmla="*/ 75469 w 1341120"/>
                <a:gd name="connsiteY55" fmla="*/ 384536 h 1517904"/>
                <a:gd name="connsiteX56" fmla="*/ 37673 w 1341120"/>
                <a:gd name="connsiteY56" fmla="*/ 410749 h 1517904"/>
                <a:gd name="connsiteX57" fmla="*/ 35235 w 1341120"/>
                <a:gd name="connsiteY57" fmla="*/ 429037 h 1517904"/>
                <a:gd name="connsiteX58" fmla="*/ 27310 w 1341120"/>
                <a:gd name="connsiteY58" fmla="*/ 442448 h 1517904"/>
                <a:gd name="connsiteX59" fmla="*/ 31577 w 1341120"/>
                <a:gd name="connsiteY59" fmla="*/ 463174 h 1517904"/>
                <a:gd name="connsiteX60" fmla="*/ 11461 w 1341120"/>
                <a:gd name="connsiteY60" fmla="*/ 474757 h 1517904"/>
                <a:gd name="connsiteX61" fmla="*/ 12070 w 1341120"/>
                <a:gd name="connsiteY61" fmla="*/ 491216 h 1517904"/>
                <a:gd name="connsiteX62" fmla="*/ 2926 w 1341120"/>
                <a:gd name="connsiteY62" fmla="*/ 497921 h 1517904"/>
                <a:gd name="connsiteX63" fmla="*/ 18776 w 1341120"/>
                <a:gd name="connsiteY63" fmla="*/ 533278 h 1517904"/>
                <a:gd name="connsiteX64" fmla="*/ 38893 w 1341120"/>
                <a:gd name="connsiteY64" fmla="*/ 556443 h 1517904"/>
                <a:gd name="connsiteX65" fmla="*/ 32797 w 1341120"/>
                <a:gd name="connsiteY65" fmla="*/ 573512 h 1517904"/>
                <a:gd name="connsiteX66" fmla="*/ 55352 w 1341120"/>
                <a:gd name="connsiteY66" fmla="*/ 575341 h 1517904"/>
                <a:gd name="connsiteX67" fmla="*/ 69373 w 1341120"/>
                <a:gd name="connsiteY67" fmla="*/ 596067 h 1517904"/>
                <a:gd name="connsiteX68" fmla="*/ 99243 w 1341120"/>
                <a:gd name="connsiteY68" fmla="*/ 597286 h 1517904"/>
                <a:gd name="connsiteX69" fmla="*/ 126065 w 1341120"/>
                <a:gd name="connsiteY69" fmla="*/ 574121 h 1517904"/>
                <a:gd name="connsiteX70" fmla="*/ 127285 w 1341120"/>
                <a:gd name="connsiteY70" fmla="*/ 633253 h 1517904"/>
                <a:gd name="connsiteX71" fmla="*/ 143134 w 1341120"/>
                <a:gd name="connsiteY71" fmla="*/ 637520 h 1517904"/>
                <a:gd name="connsiteX72" fmla="*/ 161422 w 1341120"/>
                <a:gd name="connsiteY72" fmla="*/ 630814 h 1517904"/>
                <a:gd name="connsiteX73" fmla="*/ 187025 w 1341120"/>
                <a:gd name="connsiteY73" fmla="*/ 634472 h 1517904"/>
                <a:gd name="connsiteX74" fmla="*/ 204704 w 1341120"/>
                <a:gd name="connsiteY74" fmla="*/ 633253 h 1517904"/>
                <a:gd name="connsiteX75" fmla="*/ 211409 w 1341120"/>
                <a:gd name="connsiteY75" fmla="*/ 621670 h 1517904"/>
                <a:gd name="connsiteX76" fmla="*/ 240670 w 1341120"/>
                <a:gd name="connsiteY76" fmla="*/ 605821 h 1517904"/>
                <a:gd name="connsiteX77" fmla="*/ 257739 w 1341120"/>
                <a:gd name="connsiteY77" fmla="*/ 591800 h 1517904"/>
                <a:gd name="connsiteX78" fmla="*/ 302240 w 1341120"/>
                <a:gd name="connsiteY78" fmla="*/ 585094 h 1517904"/>
                <a:gd name="connsiteX79" fmla="*/ 299801 w 1341120"/>
                <a:gd name="connsiteY79" fmla="*/ 613745 h 1517904"/>
                <a:gd name="connsiteX80" fmla="*/ 305288 w 1341120"/>
                <a:gd name="connsiteY80" fmla="*/ 628985 h 1517904"/>
                <a:gd name="connsiteX81" fmla="*/ 303459 w 1341120"/>
                <a:gd name="connsiteY81" fmla="*/ 655198 h 1517904"/>
                <a:gd name="connsiteX82" fmla="*/ 342473 w 1341120"/>
                <a:gd name="connsiteY82" fmla="*/ 689945 h 1517904"/>
                <a:gd name="connsiteX83" fmla="*/ 380878 w 1341120"/>
                <a:gd name="connsiteY83" fmla="*/ 696041 h 1517904"/>
                <a:gd name="connsiteX84" fmla="*/ 395509 w 1341120"/>
                <a:gd name="connsiteY84" fmla="*/ 710672 h 1517904"/>
                <a:gd name="connsiteX85" fmla="*/ 418673 w 1341120"/>
                <a:gd name="connsiteY85" fmla="*/ 717987 h 1517904"/>
                <a:gd name="connsiteX86" fmla="*/ 433913 w 1341120"/>
                <a:gd name="connsiteY86" fmla="*/ 729569 h 1517904"/>
                <a:gd name="connsiteX87" fmla="*/ 455249 w 1341120"/>
                <a:gd name="connsiteY87" fmla="*/ 728960 h 1517904"/>
                <a:gd name="connsiteX88" fmla="*/ 475366 w 1341120"/>
                <a:gd name="connsiteY88" fmla="*/ 740542 h 1517904"/>
                <a:gd name="connsiteX89" fmla="*/ 478414 w 1341120"/>
                <a:gd name="connsiteY89" fmla="*/ 763097 h 1517904"/>
                <a:gd name="connsiteX90" fmla="*/ 485729 w 1341120"/>
                <a:gd name="connsiteY90" fmla="*/ 774070 h 1517904"/>
                <a:gd name="connsiteX91" fmla="*/ 487558 w 1341120"/>
                <a:gd name="connsiteY91" fmla="*/ 791139 h 1517904"/>
                <a:gd name="connsiteX92" fmla="*/ 477805 w 1341120"/>
                <a:gd name="connsiteY92" fmla="*/ 791749 h 1517904"/>
                <a:gd name="connsiteX93" fmla="*/ 494264 w 1341120"/>
                <a:gd name="connsiteY93" fmla="*/ 836859 h 1517904"/>
                <a:gd name="connsiteX94" fmla="*/ 559491 w 1341120"/>
                <a:gd name="connsiteY94" fmla="*/ 838688 h 1517904"/>
                <a:gd name="connsiteX95" fmla="*/ 555833 w 1341120"/>
                <a:gd name="connsiteY95" fmla="*/ 860633 h 1517904"/>
                <a:gd name="connsiteX96" fmla="*/ 560710 w 1341120"/>
                <a:gd name="connsiteY96" fmla="*/ 876483 h 1517904"/>
                <a:gd name="connsiteX97" fmla="*/ 580217 w 1341120"/>
                <a:gd name="connsiteY97" fmla="*/ 886846 h 1517904"/>
                <a:gd name="connsiteX98" fmla="*/ 589971 w 1341120"/>
                <a:gd name="connsiteY98" fmla="*/ 911230 h 1517904"/>
                <a:gd name="connsiteX99" fmla="*/ 586923 w 1341120"/>
                <a:gd name="connsiteY99" fmla="*/ 941710 h 1517904"/>
                <a:gd name="connsiteX100" fmla="*/ 578998 w 1341120"/>
                <a:gd name="connsiteY100" fmla="*/ 958779 h 1517904"/>
                <a:gd name="connsiteX101" fmla="*/ 583875 w 1341120"/>
                <a:gd name="connsiteY101" fmla="*/ 980725 h 1517904"/>
                <a:gd name="connsiteX102" fmla="*/ 574121 w 1341120"/>
                <a:gd name="connsiteY102" fmla="*/ 988649 h 1517904"/>
                <a:gd name="connsiteX103" fmla="*/ 585704 w 1341120"/>
                <a:gd name="connsiteY103" fmla="*/ 1010595 h 1517904"/>
                <a:gd name="connsiteX104" fmla="*/ 588142 w 1341120"/>
                <a:gd name="connsiteY104" fmla="*/ 1063021 h 1517904"/>
                <a:gd name="connsiteX105" fmla="*/ 624718 w 1341120"/>
                <a:gd name="connsiteY105" fmla="*/ 1070336 h 1517904"/>
                <a:gd name="connsiteX106" fmla="*/ 637520 w 1341120"/>
                <a:gd name="connsiteY106" fmla="*/ 1063021 h 1517904"/>
                <a:gd name="connsiteX107" fmla="*/ 661294 w 1341120"/>
                <a:gd name="connsiteY107" fmla="*/ 1073384 h 1517904"/>
                <a:gd name="connsiteX108" fmla="*/ 668609 w 1341120"/>
                <a:gd name="connsiteY108" fmla="*/ 1084966 h 1517904"/>
                <a:gd name="connsiteX109" fmla="*/ 674705 w 1341120"/>
                <a:gd name="connsiteY109" fmla="*/ 1120323 h 1517904"/>
                <a:gd name="connsiteX110" fmla="*/ 680192 w 1341120"/>
                <a:gd name="connsiteY110" fmla="*/ 1135563 h 1517904"/>
                <a:gd name="connsiteX111" fmla="*/ 692384 w 1341120"/>
                <a:gd name="connsiteY111" fmla="*/ 1137392 h 1517904"/>
                <a:gd name="connsiteX112" fmla="*/ 704576 w 1341120"/>
                <a:gd name="connsiteY112" fmla="*/ 1130686 h 1517904"/>
                <a:gd name="connsiteX113" fmla="*/ 717377 w 1341120"/>
                <a:gd name="connsiteY113" fmla="*/ 1138001 h 1517904"/>
                <a:gd name="connsiteX114" fmla="*/ 719206 w 1341120"/>
                <a:gd name="connsiteY114" fmla="*/ 1159337 h 1517904"/>
                <a:gd name="connsiteX115" fmla="*/ 717377 w 1341120"/>
                <a:gd name="connsiteY115" fmla="*/ 1182502 h 1517904"/>
                <a:gd name="connsiteX116" fmla="*/ 713110 w 1341120"/>
                <a:gd name="connsiteY116" fmla="*/ 1204448 h 1517904"/>
                <a:gd name="connsiteX117" fmla="*/ 728960 w 1341120"/>
                <a:gd name="connsiteY117" fmla="*/ 1197133 h 1517904"/>
                <a:gd name="connsiteX118" fmla="*/ 747857 w 1341120"/>
                <a:gd name="connsiteY118" fmla="*/ 1219688 h 1517904"/>
                <a:gd name="connsiteX119" fmla="*/ 750905 w 1341120"/>
                <a:gd name="connsiteY119" fmla="*/ 1250777 h 1517904"/>
                <a:gd name="connsiteX120" fmla="*/ 725302 w 1341120"/>
                <a:gd name="connsiteY120" fmla="*/ 1272113 h 1517904"/>
                <a:gd name="connsiteX121" fmla="*/ 705185 w 1341120"/>
                <a:gd name="connsiteY121" fmla="*/ 1287963 h 1517904"/>
                <a:gd name="connsiteX122" fmla="*/ 672877 w 1341120"/>
                <a:gd name="connsiteY122" fmla="*/ 1325758 h 1517904"/>
                <a:gd name="connsiteX123" fmla="*/ 636910 w 1341120"/>
                <a:gd name="connsiteY123" fmla="*/ 1378184 h 1517904"/>
                <a:gd name="connsiteX124" fmla="*/ 657637 w 1341120"/>
                <a:gd name="connsiteY124" fmla="*/ 1373917 h 1517904"/>
                <a:gd name="connsiteX125" fmla="*/ 695432 w 1341120"/>
                <a:gd name="connsiteY125" fmla="*/ 1403787 h 1517904"/>
                <a:gd name="connsiteX126" fmla="*/ 707014 w 1341120"/>
                <a:gd name="connsiteY126" fmla="*/ 1402568 h 1517904"/>
                <a:gd name="connsiteX127" fmla="*/ 744809 w 1341120"/>
                <a:gd name="connsiteY127" fmla="*/ 1427561 h 1517904"/>
                <a:gd name="connsiteX128" fmla="*/ 774070 w 1341120"/>
                <a:gd name="connsiteY128" fmla="*/ 1448897 h 1517904"/>
                <a:gd name="connsiteX129" fmla="*/ 797235 w 1341120"/>
                <a:gd name="connsiteY129" fmla="*/ 1475110 h 1517904"/>
                <a:gd name="connsiteX130" fmla="*/ 785653 w 1341120"/>
                <a:gd name="connsiteY130" fmla="*/ 1493398 h 1517904"/>
                <a:gd name="connsiteX131" fmla="*/ 798454 w 1341120"/>
                <a:gd name="connsiteY131" fmla="*/ 1515953 h 1517904"/>
                <a:gd name="connsiteX132" fmla="*/ 816133 w 1341120"/>
                <a:gd name="connsiteY132" fmla="*/ 1493398 h 1517904"/>
                <a:gd name="connsiteX133" fmla="*/ 825277 w 1341120"/>
                <a:gd name="connsiteY133" fmla="*/ 1456822 h 1517904"/>
                <a:gd name="connsiteX134" fmla="*/ 844784 w 1341120"/>
                <a:gd name="connsiteY134" fmla="*/ 1438534 h 1517904"/>
                <a:gd name="connsiteX135" fmla="*/ 868558 w 1341120"/>
                <a:gd name="connsiteY135" fmla="*/ 1408054 h 1517904"/>
                <a:gd name="connsiteX136" fmla="*/ 895990 w 1341120"/>
                <a:gd name="connsiteY136" fmla="*/ 1339779 h 1517904"/>
                <a:gd name="connsiteX137" fmla="*/ 916717 w 1341120"/>
                <a:gd name="connsiteY137" fmla="*/ 1318443 h 1517904"/>
                <a:gd name="connsiteX138" fmla="*/ 921593 w 1341120"/>
                <a:gd name="connsiteY138" fmla="*/ 1299545 h 1517904"/>
                <a:gd name="connsiteX139" fmla="*/ 923422 w 1341120"/>
                <a:gd name="connsiteY139" fmla="*/ 1260531 h 1517904"/>
                <a:gd name="connsiteX140" fmla="*/ 915497 w 1341120"/>
                <a:gd name="connsiteY140" fmla="*/ 1239195 h 1517904"/>
                <a:gd name="connsiteX141" fmla="*/ 917326 w 1341120"/>
                <a:gd name="connsiteY141" fmla="*/ 1209934 h 1517904"/>
                <a:gd name="connsiteX142" fmla="*/ 942320 w 1341120"/>
                <a:gd name="connsiteY142" fmla="*/ 1171529 h 1517904"/>
                <a:gd name="connsiteX143" fmla="*/ 978896 w 1341120"/>
                <a:gd name="connsiteY143" fmla="*/ 1140440 h 1517904"/>
                <a:gd name="connsiteX144" fmla="*/ 1015472 w 1341120"/>
                <a:gd name="connsiteY144" fmla="*/ 1129467 h 1517904"/>
                <a:gd name="connsiteX145" fmla="*/ 1037417 w 1341120"/>
                <a:gd name="connsiteY145" fmla="*/ 1111789 h 1517904"/>
                <a:gd name="connsiteX146" fmla="*/ 1089233 w 1341120"/>
                <a:gd name="connsiteY146" fmla="*/ 1097158 h 1517904"/>
                <a:gd name="connsiteX147" fmla="*/ 1125200 w 1341120"/>
                <a:gd name="connsiteY147" fmla="*/ 1097158 h 1517904"/>
                <a:gd name="connsiteX148" fmla="*/ 1131905 w 1341120"/>
                <a:gd name="connsiteY148" fmla="*/ 1073993 h 1517904"/>
                <a:gd name="connsiteX149" fmla="*/ 1157509 w 1341120"/>
                <a:gd name="connsiteY149" fmla="*/ 1056925 h 1517904"/>
                <a:gd name="connsiteX150" fmla="*/ 1161166 w 1341120"/>
                <a:gd name="connsiteY150" fmla="*/ 1017301 h 1517904"/>
                <a:gd name="connsiteX151" fmla="*/ 1192256 w 1341120"/>
                <a:gd name="connsiteY151" fmla="*/ 966704 h 1517904"/>
                <a:gd name="connsiteX152" fmla="*/ 1195304 w 1341120"/>
                <a:gd name="connsiteY152" fmla="*/ 914888 h 1517904"/>
                <a:gd name="connsiteX153" fmla="*/ 1205057 w 1341120"/>
                <a:gd name="connsiteY153" fmla="*/ 899038 h 1517904"/>
                <a:gd name="connsiteX154" fmla="*/ 1206886 w 1341120"/>
                <a:gd name="connsiteY154" fmla="*/ 874045 h 1517904"/>
                <a:gd name="connsiteX155" fmla="*/ 1213592 w 1341120"/>
                <a:gd name="connsiteY155" fmla="*/ 813694 h 1517904"/>
                <a:gd name="connsiteX156" fmla="*/ 1207496 w 1341120"/>
                <a:gd name="connsiteY156" fmla="*/ 741152 h 1517904"/>
                <a:gd name="connsiteX157" fmla="*/ 1216030 w 1341120"/>
                <a:gd name="connsiteY157" fmla="*/ 712501 h 1517904"/>
                <a:gd name="connsiteX158" fmla="*/ 1224565 w 1341120"/>
                <a:gd name="connsiteY158" fmla="*/ 711891 h 1517904"/>
                <a:gd name="connsiteX159" fmla="*/ 1248339 w 1341120"/>
                <a:gd name="connsiteY159" fmla="*/ 678363 h 1517904"/>
                <a:gd name="connsiteX160" fmla="*/ 1268456 w 1341120"/>
                <a:gd name="connsiteY160" fmla="*/ 634472 h 1517904"/>
                <a:gd name="connsiteX161" fmla="*/ 1315395 w 1341120"/>
                <a:gd name="connsiteY161" fmla="*/ 580827 h 1517904"/>
                <a:gd name="connsiteX162" fmla="*/ 1331854 w 1341120"/>
                <a:gd name="connsiteY162" fmla="*/ 555224 h 1517904"/>
                <a:gd name="connsiteX163" fmla="*/ 1344046 w 1341120"/>
                <a:gd name="connsiteY163" fmla="*/ 491216 h 1517904"/>
                <a:gd name="connsiteX164" fmla="*/ 1337950 w 1341120"/>
                <a:gd name="connsiteY164" fmla="*/ 467441 h 1517904"/>
                <a:gd name="connsiteX165" fmla="*/ 1325758 w 1341120"/>
                <a:gd name="connsiteY165" fmla="*/ 418064 h 1517904"/>
                <a:gd name="connsiteX166" fmla="*/ 1312957 w 1341120"/>
                <a:gd name="connsiteY166" fmla="*/ 405872 h 1517904"/>
                <a:gd name="connsiteX167" fmla="*/ 1283696 w 1341120"/>
                <a:gd name="connsiteY167" fmla="*/ 404653 h 1517904"/>
                <a:gd name="connsiteX168" fmla="*/ 1257483 w 1341120"/>
                <a:gd name="connsiteY168" fmla="*/ 393070 h 1517904"/>
                <a:gd name="connsiteX169" fmla="*/ 1212982 w 1341120"/>
                <a:gd name="connsiteY169" fmla="*/ 349789 h 1517904"/>
                <a:gd name="connsiteX170" fmla="*/ 1161776 w 1341120"/>
                <a:gd name="connsiteY170" fmla="*/ 317480 h 1517904"/>
                <a:gd name="connsiteX171" fmla="*/ 1110569 w 1341120"/>
                <a:gd name="connsiteY171" fmla="*/ 319309 h 1517904"/>
                <a:gd name="connsiteX172" fmla="*/ 1044123 w 1341120"/>
                <a:gd name="connsiteY172" fmla="*/ 298582 h 1517904"/>
                <a:gd name="connsiteX173" fmla="*/ 1004499 w 1341120"/>
                <a:gd name="connsiteY173" fmla="*/ 310774 h 1517904"/>
                <a:gd name="connsiteX174" fmla="*/ 1009376 w 1341120"/>
                <a:gd name="connsiteY174" fmla="*/ 289438 h 1517904"/>
                <a:gd name="connsiteX175" fmla="*/ 992917 w 1341120"/>
                <a:gd name="connsiteY175" fmla="*/ 266273 h 1517904"/>
                <a:gd name="connsiteX176" fmla="*/ 935614 w 1341120"/>
                <a:gd name="connsiteY176" fmla="*/ 243109 h 1517904"/>
                <a:gd name="connsiteX177" fmla="*/ 892333 w 1341120"/>
                <a:gd name="connsiteY177" fmla="*/ 229088 h 1517904"/>
                <a:gd name="connsiteX178" fmla="*/ 866729 w 1341120"/>
                <a:gd name="connsiteY178" fmla="*/ 254081 h 1517904"/>
                <a:gd name="connsiteX179" fmla="*/ 864901 w 1341120"/>
                <a:gd name="connsiteY179" fmla="*/ 215677 h 1517904"/>
                <a:gd name="connsiteX180" fmla="*/ 804550 w 1341120"/>
                <a:gd name="connsiteY180" fmla="*/ 209581 h 1517904"/>
                <a:gd name="connsiteX181" fmla="*/ 794187 w 1341120"/>
                <a:gd name="connsiteY181" fmla="*/ 197389 h 1517904"/>
                <a:gd name="connsiteX182" fmla="*/ 819790 w 1341120"/>
                <a:gd name="connsiteY182" fmla="*/ 165689 h 1517904"/>
                <a:gd name="connsiteX183" fmla="*/ 819181 w 1341120"/>
                <a:gd name="connsiteY183" fmla="*/ 138867 h 1517904"/>
                <a:gd name="connsiteX184" fmla="*/ 800893 w 1341120"/>
                <a:gd name="connsiteY184" fmla="*/ 132771 h 1517904"/>
                <a:gd name="connsiteX185" fmla="*/ 782605 w 1341120"/>
                <a:gd name="connsiteY185" fmla="*/ 64496 h 1517904"/>
                <a:gd name="connsiteX186" fmla="*/ 774680 w 1341120"/>
                <a:gd name="connsiteY186" fmla="*/ 43160 h 1517904"/>
                <a:gd name="connsiteX187" fmla="*/ 763097 w 1341120"/>
                <a:gd name="connsiteY187" fmla="*/ 44989 h 1517904"/>
                <a:gd name="connsiteX188" fmla="*/ 741761 w 1341120"/>
                <a:gd name="connsiteY188" fmla="*/ 80345 h 1517904"/>
                <a:gd name="connsiteX189" fmla="*/ 730789 w 1341120"/>
                <a:gd name="connsiteY189" fmla="*/ 108997 h 1517904"/>
                <a:gd name="connsiteX190" fmla="*/ 717987 w 1341120"/>
                <a:gd name="connsiteY190" fmla="*/ 123627 h 1517904"/>
                <a:gd name="connsiteX191" fmla="*/ 701528 w 1341120"/>
                <a:gd name="connsiteY191" fmla="*/ 126675 h 1517904"/>
                <a:gd name="connsiteX192" fmla="*/ 696651 w 1341120"/>
                <a:gd name="connsiteY192" fmla="*/ 115702 h 1517904"/>
                <a:gd name="connsiteX193" fmla="*/ 689336 w 1341120"/>
                <a:gd name="connsiteY193" fmla="*/ 113873 h 1517904"/>
                <a:gd name="connsiteX194" fmla="*/ 678363 w 1341120"/>
                <a:gd name="connsiteY194" fmla="*/ 124846 h 1517904"/>
                <a:gd name="connsiteX195" fmla="*/ 663733 w 1341120"/>
                <a:gd name="connsiteY195" fmla="*/ 116921 h 1517904"/>
                <a:gd name="connsiteX196" fmla="*/ 644225 w 1341120"/>
                <a:gd name="connsiteY196" fmla="*/ 108387 h 1517904"/>
                <a:gd name="connsiteX197" fmla="*/ 627766 w 1341120"/>
                <a:gd name="connsiteY197" fmla="*/ 112654 h 1517904"/>
                <a:gd name="connsiteX198" fmla="*/ 613745 w 1341120"/>
                <a:gd name="connsiteY198" fmla="*/ 108997 h 1517904"/>
                <a:gd name="connsiteX199" fmla="*/ 610697 w 1341120"/>
                <a:gd name="connsiteY199" fmla="*/ 119969 h 1517904"/>
                <a:gd name="connsiteX200" fmla="*/ 616184 w 1341120"/>
                <a:gd name="connsiteY200" fmla="*/ 127894 h 1517904"/>
                <a:gd name="connsiteX201" fmla="*/ 613136 w 1341120"/>
                <a:gd name="connsiteY201" fmla="*/ 135819 h 1517904"/>
                <a:gd name="connsiteX202" fmla="*/ 594238 w 1341120"/>
                <a:gd name="connsiteY202" fmla="*/ 132771 h 1517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</a:cxnLst>
              <a:rect l="l" t="t" r="r" b="b"/>
              <a:pathLst>
                <a:path w="1341120" h="1517904">
                  <a:moveTo>
                    <a:pt x="594238" y="132771"/>
                  </a:moveTo>
                  <a:lnTo>
                    <a:pt x="585704" y="133990"/>
                  </a:lnTo>
                  <a:lnTo>
                    <a:pt x="566806" y="130942"/>
                  </a:lnTo>
                  <a:lnTo>
                    <a:pt x="555833" y="141305"/>
                  </a:lnTo>
                  <a:lnTo>
                    <a:pt x="539984" y="148011"/>
                  </a:lnTo>
                  <a:lnTo>
                    <a:pt x="529621" y="149230"/>
                  </a:lnTo>
                  <a:lnTo>
                    <a:pt x="525353" y="157155"/>
                  </a:lnTo>
                  <a:lnTo>
                    <a:pt x="508894" y="155326"/>
                  </a:lnTo>
                  <a:lnTo>
                    <a:pt x="487558" y="137038"/>
                  </a:lnTo>
                  <a:lnTo>
                    <a:pt x="485729" y="119360"/>
                  </a:lnTo>
                  <a:lnTo>
                    <a:pt x="477195" y="99243"/>
                  </a:lnTo>
                  <a:lnTo>
                    <a:pt x="483291" y="66325"/>
                  </a:lnTo>
                  <a:lnTo>
                    <a:pt x="493045" y="52913"/>
                  </a:lnTo>
                  <a:lnTo>
                    <a:pt x="485729" y="34625"/>
                  </a:lnTo>
                  <a:lnTo>
                    <a:pt x="474147" y="29139"/>
                  </a:lnTo>
                  <a:lnTo>
                    <a:pt x="479024" y="12070"/>
                  </a:lnTo>
                  <a:lnTo>
                    <a:pt x="471099" y="2926"/>
                  </a:lnTo>
                  <a:lnTo>
                    <a:pt x="453421" y="4755"/>
                  </a:lnTo>
                  <a:lnTo>
                    <a:pt x="457688" y="15728"/>
                  </a:lnTo>
                  <a:lnTo>
                    <a:pt x="444886" y="30358"/>
                  </a:lnTo>
                  <a:lnTo>
                    <a:pt x="405872" y="44989"/>
                  </a:lnTo>
                  <a:lnTo>
                    <a:pt x="381488" y="51085"/>
                  </a:lnTo>
                  <a:lnTo>
                    <a:pt x="371125" y="60229"/>
                  </a:lnTo>
                  <a:lnTo>
                    <a:pt x="344302" y="50475"/>
                  </a:lnTo>
                  <a:lnTo>
                    <a:pt x="318699" y="45598"/>
                  </a:lnTo>
                  <a:lnTo>
                    <a:pt x="312603" y="49256"/>
                  </a:lnTo>
                  <a:lnTo>
                    <a:pt x="327233" y="59009"/>
                  </a:lnTo>
                  <a:lnTo>
                    <a:pt x="325405" y="85222"/>
                  </a:lnTo>
                  <a:lnTo>
                    <a:pt x="329672" y="109606"/>
                  </a:lnTo>
                  <a:lnTo>
                    <a:pt x="358933" y="112654"/>
                  </a:lnTo>
                  <a:lnTo>
                    <a:pt x="360761" y="121189"/>
                  </a:lnTo>
                  <a:lnTo>
                    <a:pt x="335768" y="132161"/>
                  </a:lnTo>
                  <a:lnTo>
                    <a:pt x="331501" y="148621"/>
                  </a:lnTo>
                  <a:lnTo>
                    <a:pt x="317480" y="154717"/>
                  </a:lnTo>
                  <a:lnTo>
                    <a:pt x="291877" y="163861"/>
                  </a:lnTo>
                  <a:lnTo>
                    <a:pt x="285171" y="175443"/>
                  </a:lnTo>
                  <a:lnTo>
                    <a:pt x="258349" y="178491"/>
                  </a:lnTo>
                  <a:lnTo>
                    <a:pt x="240061" y="157765"/>
                  </a:lnTo>
                  <a:lnTo>
                    <a:pt x="233355" y="162641"/>
                  </a:lnTo>
                  <a:lnTo>
                    <a:pt x="227259" y="139477"/>
                  </a:lnTo>
                  <a:lnTo>
                    <a:pt x="217505" y="127285"/>
                  </a:lnTo>
                  <a:lnTo>
                    <a:pt x="205923" y="140696"/>
                  </a:lnTo>
                  <a:lnTo>
                    <a:pt x="139477" y="140086"/>
                  </a:lnTo>
                  <a:lnTo>
                    <a:pt x="139477" y="163861"/>
                  </a:lnTo>
                  <a:lnTo>
                    <a:pt x="159593" y="168128"/>
                  </a:lnTo>
                  <a:lnTo>
                    <a:pt x="158374" y="182758"/>
                  </a:lnTo>
                  <a:lnTo>
                    <a:pt x="151669" y="179101"/>
                  </a:lnTo>
                  <a:lnTo>
                    <a:pt x="132161" y="185197"/>
                  </a:lnTo>
                  <a:lnTo>
                    <a:pt x="132161" y="213238"/>
                  </a:lnTo>
                  <a:lnTo>
                    <a:pt x="147401" y="227869"/>
                  </a:lnTo>
                  <a:lnTo>
                    <a:pt x="152888" y="249814"/>
                  </a:lnTo>
                  <a:lnTo>
                    <a:pt x="152278" y="266883"/>
                  </a:lnTo>
                  <a:lnTo>
                    <a:pt x="138867" y="372953"/>
                  </a:lnTo>
                  <a:lnTo>
                    <a:pt x="107777" y="371125"/>
                  </a:lnTo>
                  <a:lnTo>
                    <a:pt x="103510" y="377221"/>
                  </a:lnTo>
                  <a:lnTo>
                    <a:pt x="75469" y="384536"/>
                  </a:lnTo>
                  <a:lnTo>
                    <a:pt x="37673" y="410749"/>
                  </a:lnTo>
                  <a:lnTo>
                    <a:pt x="35235" y="429037"/>
                  </a:lnTo>
                  <a:lnTo>
                    <a:pt x="27310" y="442448"/>
                  </a:lnTo>
                  <a:lnTo>
                    <a:pt x="31577" y="463174"/>
                  </a:lnTo>
                  <a:lnTo>
                    <a:pt x="11461" y="474757"/>
                  </a:lnTo>
                  <a:lnTo>
                    <a:pt x="12070" y="491216"/>
                  </a:lnTo>
                  <a:lnTo>
                    <a:pt x="2926" y="497921"/>
                  </a:lnTo>
                  <a:lnTo>
                    <a:pt x="18776" y="533278"/>
                  </a:lnTo>
                  <a:lnTo>
                    <a:pt x="38893" y="556443"/>
                  </a:lnTo>
                  <a:lnTo>
                    <a:pt x="32797" y="573512"/>
                  </a:lnTo>
                  <a:lnTo>
                    <a:pt x="55352" y="575341"/>
                  </a:lnTo>
                  <a:lnTo>
                    <a:pt x="69373" y="596067"/>
                  </a:lnTo>
                  <a:lnTo>
                    <a:pt x="99243" y="597286"/>
                  </a:lnTo>
                  <a:lnTo>
                    <a:pt x="126065" y="574121"/>
                  </a:lnTo>
                  <a:lnTo>
                    <a:pt x="127285" y="633253"/>
                  </a:lnTo>
                  <a:lnTo>
                    <a:pt x="143134" y="637520"/>
                  </a:lnTo>
                  <a:lnTo>
                    <a:pt x="161422" y="630814"/>
                  </a:lnTo>
                  <a:lnTo>
                    <a:pt x="187025" y="634472"/>
                  </a:lnTo>
                  <a:lnTo>
                    <a:pt x="204704" y="633253"/>
                  </a:lnTo>
                  <a:lnTo>
                    <a:pt x="211409" y="621670"/>
                  </a:lnTo>
                  <a:lnTo>
                    <a:pt x="240670" y="605821"/>
                  </a:lnTo>
                  <a:lnTo>
                    <a:pt x="257739" y="591800"/>
                  </a:lnTo>
                  <a:lnTo>
                    <a:pt x="302240" y="585094"/>
                  </a:lnTo>
                  <a:lnTo>
                    <a:pt x="299801" y="613745"/>
                  </a:lnTo>
                  <a:lnTo>
                    <a:pt x="305288" y="628985"/>
                  </a:lnTo>
                  <a:lnTo>
                    <a:pt x="303459" y="655198"/>
                  </a:lnTo>
                  <a:lnTo>
                    <a:pt x="342473" y="689945"/>
                  </a:lnTo>
                  <a:lnTo>
                    <a:pt x="380878" y="696041"/>
                  </a:lnTo>
                  <a:lnTo>
                    <a:pt x="395509" y="710672"/>
                  </a:lnTo>
                  <a:lnTo>
                    <a:pt x="418673" y="717987"/>
                  </a:lnTo>
                  <a:lnTo>
                    <a:pt x="433913" y="729569"/>
                  </a:lnTo>
                  <a:lnTo>
                    <a:pt x="455249" y="728960"/>
                  </a:lnTo>
                  <a:lnTo>
                    <a:pt x="475366" y="740542"/>
                  </a:lnTo>
                  <a:lnTo>
                    <a:pt x="478414" y="763097"/>
                  </a:lnTo>
                  <a:lnTo>
                    <a:pt x="485729" y="774070"/>
                  </a:lnTo>
                  <a:lnTo>
                    <a:pt x="487558" y="791139"/>
                  </a:lnTo>
                  <a:lnTo>
                    <a:pt x="477805" y="791749"/>
                  </a:lnTo>
                  <a:lnTo>
                    <a:pt x="494264" y="836859"/>
                  </a:lnTo>
                  <a:lnTo>
                    <a:pt x="559491" y="838688"/>
                  </a:lnTo>
                  <a:lnTo>
                    <a:pt x="555833" y="860633"/>
                  </a:lnTo>
                  <a:lnTo>
                    <a:pt x="560710" y="876483"/>
                  </a:lnTo>
                  <a:lnTo>
                    <a:pt x="580217" y="886846"/>
                  </a:lnTo>
                  <a:lnTo>
                    <a:pt x="589971" y="911230"/>
                  </a:lnTo>
                  <a:lnTo>
                    <a:pt x="586923" y="941710"/>
                  </a:lnTo>
                  <a:lnTo>
                    <a:pt x="578998" y="958779"/>
                  </a:lnTo>
                  <a:lnTo>
                    <a:pt x="583875" y="980725"/>
                  </a:lnTo>
                  <a:lnTo>
                    <a:pt x="574121" y="988649"/>
                  </a:lnTo>
                  <a:lnTo>
                    <a:pt x="585704" y="1010595"/>
                  </a:lnTo>
                  <a:lnTo>
                    <a:pt x="588142" y="1063021"/>
                  </a:lnTo>
                  <a:lnTo>
                    <a:pt x="624718" y="1070336"/>
                  </a:lnTo>
                  <a:lnTo>
                    <a:pt x="637520" y="1063021"/>
                  </a:lnTo>
                  <a:lnTo>
                    <a:pt x="661294" y="1073384"/>
                  </a:lnTo>
                  <a:lnTo>
                    <a:pt x="668609" y="1084966"/>
                  </a:lnTo>
                  <a:lnTo>
                    <a:pt x="674705" y="1120323"/>
                  </a:lnTo>
                  <a:lnTo>
                    <a:pt x="680192" y="1135563"/>
                  </a:lnTo>
                  <a:lnTo>
                    <a:pt x="692384" y="1137392"/>
                  </a:lnTo>
                  <a:lnTo>
                    <a:pt x="704576" y="1130686"/>
                  </a:lnTo>
                  <a:lnTo>
                    <a:pt x="717377" y="1138001"/>
                  </a:lnTo>
                  <a:lnTo>
                    <a:pt x="719206" y="1159337"/>
                  </a:lnTo>
                  <a:lnTo>
                    <a:pt x="717377" y="1182502"/>
                  </a:lnTo>
                  <a:lnTo>
                    <a:pt x="713110" y="1204448"/>
                  </a:lnTo>
                  <a:lnTo>
                    <a:pt x="728960" y="1197133"/>
                  </a:lnTo>
                  <a:lnTo>
                    <a:pt x="747857" y="1219688"/>
                  </a:lnTo>
                  <a:lnTo>
                    <a:pt x="750905" y="1250777"/>
                  </a:lnTo>
                  <a:lnTo>
                    <a:pt x="725302" y="1272113"/>
                  </a:lnTo>
                  <a:lnTo>
                    <a:pt x="705185" y="1287963"/>
                  </a:lnTo>
                  <a:lnTo>
                    <a:pt x="672877" y="1325758"/>
                  </a:lnTo>
                  <a:lnTo>
                    <a:pt x="636910" y="1378184"/>
                  </a:lnTo>
                  <a:lnTo>
                    <a:pt x="657637" y="1373917"/>
                  </a:lnTo>
                  <a:lnTo>
                    <a:pt x="695432" y="1403787"/>
                  </a:lnTo>
                  <a:lnTo>
                    <a:pt x="707014" y="1402568"/>
                  </a:lnTo>
                  <a:lnTo>
                    <a:pt x="744809" y="1427561"/>
                  </a:lnTo>
                  <a:lnTo>
                    <a:pt x="774070" y="1448897"/>
                  </a:lnTo>
                  <a:lnTo>
                    <a:pt x="797235" y="1475110"/>
                  </a:lnTo>
                  <a:lnTo>
                    <a:pt x="785653" y="1493398"/>
                  </a:lnTo>
                  <a:lnTo>
                    <a:pt x="798454" y="1515953"/>
                  </a:lnTo>
                  <a:lnTo>
                    <a:pt x="816133" y="1493398"/>
                  </a:lnTo>
                  <a:lnTo>
                    <a:pt x="825277" y="1456822"/>
                  </a:lnTo>
                  <a:lnTo>
                    <a:pt x="844784" y="1438534"/>
                  </a:lnTo>
                  <a:lnTo>
                    <a:pt x="868558" y="1408054"/>
                  </a:lnTo>
                  <a:lnTo>
                    <a:pt x="895990" y="1339779"/>
                  </a:lnTo>
                  <a:lnTo>
                    <a:pt x="916717" y="1318443"/>
                  </a:lnTo>
                  <a:lnTo>
                    <a:pt x="921593" y="1299545"/>
                  </a:lnTo>
                  <a:lnTo>
                    <a:pt x="923422" y="1260531"/>
                  </a:lnTo>
                  <a:lnTo>
                    <a:pt x="915497" y="1239195"/>
                  </a:lnTo>
                  <a:lnTo>
                    <a:pt x="917326" y="1209934"/>
                  </a:lnTo>
                  <a:lnTo>
                    <a:pt x="942320" y="1171529"/>
                  </a:lnTo>
                  <a:lnTo>
                    <a:pt x="978896" y="1140440"/>
                  </a:lnTo>
                  <a:lnTo>
                    <a:pt x="1015472" y="1129467"/>
                  </a:lnTo>
                  <a:lnTo>
                    <a:pt x="1037417" y="1111789"/>
                  </a:lnTo>
                  <a:lnTo>
                    <a:pt x="1089233" y="1097158"/>
                  </a:lnTo>
                  <a:lnTo>
                    <a:pt x="1125200" y="1097158"/>
                  </a:lnTo>
                  <a:lnTo>
                    <a:pt x="1131905" y="1073993"/>
                  </a:lnTo>
                  <a:lnTo>
                    <a:pt x="1157509" y="1056925"/>
                  </a:lnTo>
                  <a:lnTo>
                    <a:pt x="1161166" y="1017301"/>
                  </a:lnTo>
                  <a:lnTo>
                    <a:pt x="1192256" y="966704"/>
                  </a:lnTo>
                  <a:lnTo>
                    <a:pt x="1195304" y="914888"/>
                  </a:lnTo>
                  <a:lnTo>
                    <a:pt x="1205057" y="899038"/>
                  </a:lnTo>
                  <a:lnTo>
                    <a:pt x="1206886" y="874045"/>
                  </a:lnTo>
                  <a:lnTo>
                    <a:pt x="1213592" y="813694"/>
                  </a:lnTo>
                  <a:lnTo>
                    <a:pt x="1207496" y="741152"/>
                  </a:lnTo>
                  <a:lnTo>
                    <a:pt x="1216030" y="712501"/>
                  </a:lnTo>
                  <a:lnTo>
                    <a:pt x="1224565" y="711891"/>
                  </a:lnTo>
                  <a:lnTo>
                    <a:pt x="1248339" y="678363"/>
                  </a:lnTo>
                  <a:lnTo>
                    <a:pt x="1268456" y="634472"/>
                  </a:lnTo>
                  <a:lnTo>
                    <a:pt x="1315395" y="580827"/>
                  </a:lnTo>
                  <a:lnTo>
                    <a:pt x="1331854" y="555224"/>
                  </a:lnTo>
                  <a:lnTo>
                    <a:pt x="1344046" y="491216"/>
                  </a:lnTo>
                  <a:lnTo>
                    <a:pt x="1337950" y="467441"/>
                  </a:lnTo>
                  <a:lnTo>
                    <a:pt x="1325758" y="418064"/>
                  </a:lnTo>
                  <a:lnTo>
                    <a:pt x="1312957" y="405872"/>
                  </a:lnTo>
                  <a:lnTo>
                    <a:pt x="1283696" y="404653"/>
                  </a:lnTo>
                  <a:lnTo>
                    <a:pt x="1257483" y="393070"/>
                  </a:lnTo>
                  <a:lnTo>
                    <a:pt x="1212982" y="349789"/>
                  </a:lnTo>
                  <a:lnTo>
                    <a:pt x="1161776" y="317480"/>
                  </a:lnTo>
                  <a:lnTo>
                    <a:pt x="1110569" y="319309"/>
                  </a:lnTo>
                  <a:lnTo>
                    <a:pt x="1044123" y="298582"/>
                  </a:lnTo>
                  <a:lnTo>
                    <a:pt x="1004499" y="310774"/>
                  </a:lnTo>
                  <a:lnTo>
                    <a:pt x="1009376" y="289438"/>
                  </a:lnTo>
                  <a:lnTo>
                    <a:pt x="992917" y="266273"/>
                  </a:lnTo>
                  <a:lnTo>
                    <a:pt x="935614" y="243109"/>
                  </a:lnTo>
                  <a:lnTo>
                    <a:pt x="892333" y="229088"/>
                  </a:lnTo>
                  <a:lnTo>
                    <a:pt x="866729" y="254081"/>
                  </a:lnTo>
                  <a:lnTo>
                    <a:pt x="864901" y="215677"/>
                  </a:lnTo>
                  <a:lnTo>
                    <a:pt x="804550" y="209581"/>
                  </a:lnTo>
                  <a:lnTo>
                    <a:pt x="794187" y="197389"/>
                  </a:lnTo>
                  <a:lnTo>
                    <a:pt x="819790" y="165689"/>
                  </a:lnTo>
                  <a:lnTo>
                    <a:pt x="819181" y="138867"/>
                  </a:lnTo>
                  <a:lnTo>
                    <a:pt x="800893" y="132771"/>
                  </a:lnTo>
                  <a:lnTo>
                    <a:pt x="782605" y="64496"/>
                  </a:lnTo>
                  <a:lnTo>
                    <a:pt x="774680" y="43160"/>
                  </a:lnTo>
                  <a:lnTo>
                    <a:pt x="763097" y="44989"/>
                  </a:lnTo>
                  <a:lnTo>
                    <a:pt x="741761" y="80345"/>
                  </a:lnTo>
                  <a:lnTo>
                    <a:pt x="730789" y="108997"/>
                  </a:lnTo>
                  <a:lnTo>
                    <a:pt x="717987" y="123627"/>
                  </a:lnTo>
                  <a:lnTo>
                    <a:pt x="701528" y="126675"/>
                  </a:lnTo>
                  <a:lnTo>
                    <a:pt x="696651" y="115702"/>
                  </a:lnTo>
                  <a:lnTo>
                    <a:pt x="689336" y="113873"/>
                  </a:lnTo>
                  <a:lnTo>
                    <a:pt x="678363" y="124846"/>
                  </a:lnTo>
                  <a:lnTo>
                    <a:pt x="663733" y="116921"/>
                  </a:lnTo>
                  <a:lnTo>
                    <a:pt x="644225" y="108387"/>
                  </a:lnTo>
                  <a:lnTo>
                    <a:pt x="627766" y="112654"/>
                  </a:lnTo>
                  <a:lnTo>
                    <a:pt x="613745" y="108997"/>
                  </a:lnTo>
                  <a:lnTo>
                    <a:pt x="610697" y="119969"/>
                  </a:lnTo>
                  <a:lnTo>
                    <a:pt x="616184" y="127894"/>
                  </a:lnTo>
                  <a:lnTo>
                    <a:pt x="613136" y="135819"/>
                  </a:lnTo>
                  <a:lnTo>
                    <a:pt x="594238" y="13277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1B2609E2-62D4-4598-9251-B9F8EE8D54FD}"/>
                </a:ext>
              </a:extLst>
            </p:cNvPr>
            <p:cNvSpPr/>
            <p:nvPr/>
          </p:nvSpPr>
          <p:spPr>
            <a:xfrm>
              <a:off x="9999358" y="3840598"/>
              <a:ext cx="39940" cy="57056"/>
            </a:xfrm>
            <a:custGeom>
              <a:avLst/>
              <a:gdLst>
                <a:gd name="connsiteX0" fmla="*/ 2926 w 42672"/>
                <a:gd name="connsiteY0" fmla="*/ 38893 h 60960"/>
                <a:gd name="connsiteX1" fmla="*/ 19385 w 42672"/>
                <a:gd name="connsiteY1" fmla="*/ 59009 h 60960"/>
                <a:gd name="connsiteX2" fmla="*/ 26090 w 42672"/>
                <a:gd name="connsiteY2" fmla="*/ 45598 h 60960"/>
                <a:gd name="connsiteX3" fmla="*/ 42550 w 42672"/>
                <a:gd name="connsiteY3" fmla="*/ 46817 h 60960"/>
                <a:gd name="connsiteX4" fmla="*/ 43160 w 42672"/>
                <a:gd name="connsiteY4" fmla="*/ 21824 h 60960"/>
                <a:gd name="connsiteX5" fmla="*/ 43769 w 42672"/>
                <a:gd name="connsiteY5" fmla="*/ 2926 h 60960"/>
                <a:gd name="connsiteX6" fmla="*/ 15728 w 42672"/>
                <a:gd name="connsiteY6" fmla="*/ 24262 h 60960"/>
                <a:gd name="connsiteX7" fmla="*/ 2926 w 42672"/>
                <a:gd name="connsiteY7" fmla="*/ 38893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2" h="60960">
                  <a:moveTo>
                    <a:pt x="2926" y="38893"/>
                  </a:moveTo>
                  <a:lnTo>
                    <a:pt x="19385" y="59009"/>
                  </a:lnTo>
                  <a:lnTo>
                    <a:pt x="26090" y="45598"/>
                  </a:lnTo>
                  <a:lnTo>
                    <a:pt x="42550" y="46817"/>
                  </a:lnTo>
                  <a:lnTo>
                    <a:pt x="43160" y="21824"/>
                  </a:lnTo>
                  <a:lnTo>
                    <a:pt x="43769" y="2926"/>
                  </a:lnTo>
                  <a:lnTo>
                    <a:pt x="15728" y="24262"/>
                  </a:lnTo>
                  <a:lnTo>
                    <a:pt x="2926" y="3889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32B1ADC4-70D5-442A-8060-54E55F5AE515}"/>
                </a:ext>
              </a:extLst>
            </p:cNvPr>
            <p:cNvSpPr/>
            <p:nvPr/>
          </p:nvSpPr>
          <p:spPr>
            <a:xfrm>
              <a:off x="9097295" y="3010998"/>
              <a:ext cx="108407" cy="62762"/>
            </a:xfrm>
            <a:custGeom>
              <a:avLst/>
              <a:gdLst>
                <a:gd name="connsiteX0" fmla="*/ 94366 w 115824"/>
                <a:gd name="connsiteY0" fmla="*/ 23652 h 67056"/>
                <a:gd name="connsiteX1" fmla="*/ 77907 w 115824"/>
                <a:gd name="connsiteY1" fmla="*/ 12680 h 67056"/>
                <a:gd name="connsiteX2" fmla="*/ 60229 w 115824"/>
                <a:gd name="connsiteY2" fmla="*/ 12070 h 67056"/>
                <a:gd name="connsiteX3" fmla="*/ 34626 w 115824"/>
                <a:gd name="connsiteY3" fmla="*/ 2926 h 67056"/>
                <a:gd name="connsiteX4" fmla="*/ 18776 w 115824"/>
                <a:gd name="connsiteY4" fmla="*/ 12680 h 67056"/>
                <a:gd name="connsiteX5" fmla="*/ 2926 w 115824"/>
                <a:gd name="connsiteY5" fmla="*/ 41940 h 67056"/>
                <a:gd name="connsiteX6" fmla="*/ 4755 w 115824"/>
                <a:gd name="connsiteY6" fmla="*/ 49256 h 67056"/>
                <a:gd name="connsiteX7" fmla="*/ 38283 w 115824"/>
                <a:gd name="connsiteY7" fmla="*/ 64496 h 67056"/>
                <a:gd name="connsiteX8" fmla="*/ 57790 w 115824"/>
                <a:gd name="connsiteY8" fmla="*/ 58400 h 67056"/>
                <a:gd name="connsiteX9" fmla="*/ 86442 w 115824"/>
                <a:gd name="connsiteY9" fmla="*/ 60838 h 67056"/>
                <a:gd name="connsiteX10" fmla="*/ 113264 w 115824"/>
                <a:gd name="connsiteY10" fmla="*/ 59619 h 67056"/>
                <a:gd name="connsiteX11" fmla="*/ 110826 w 115824"/>
                <a:gd name="connsiteY11" fmla="*/ 35844 h 67056"/>
                <a:gd name="connsiteX12" fmla="*/ 94366 w 115824"/>
                <a:gd name="connsiteY12" fmla="*/ 23652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824" h="67056">
                  <a:moveTo>
                    <a:pt x="94366" y="23652"/>
                  </a:moveTo>
                  <a:lnTo>
                    <a:pt x="77907" y="12680"/>
                  </a:lnTo>
                  <a:lnTo>
                    <a:pt x="60229" y="12070"/>
                  </a:lnTo>
                  <a:lnTo>
                    <a:pt x="34626" y="2926"/>
                  </a:lnTo>
                  <a:lnTo>
                    <a:pt x="18776" y="12680"/>
                  </a:lnTo>
                  <a:lnTo>
                    <a:pt x="2926" y="41940"/>
                  </a:lnTo>
                  <a:lnTo>
                    <a:pt x="4755" y="49256"/>
                  </a:lnTo>
                  <a:lnTo>
                    <a:pt x="38283" y="64496"/>
                  </a:lnTo>
                  <a:lnTo>
                    <a:pt x="57790" y="58400"/>
                  </a:lnTo>
                  <a:lnTo>
                    <a:pt x="86442" y="60838"/>
                  </a:lnTo>
                  <a:lnTo>
                    <a:pt x="113264" y="59619"/>
                  </a:lnTo>
                  <a:lnTo>
                    <a:pt x="110826" y="35844"/>
                  </a:lnTo>
                  <a:lnTo>
                    <a:pt x="94366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B1D6CBBB-DDF5-44CB-BC07-7D55D5C768FE}"/>
                </a:ext>
              </a:extLst>
            </p:cNvPr>
            <p:cNvSpPr/>
            <p:nvPr/>
          </p:nvSpPr>
          <p:spPr>
            <a:xfrm>
              <a:off x="6962813" y="4679328"/>
              <a:ext cx="302399" cy="336633"/>
            </a:xfrm>
            <a:custGeom>
              <a:avLst/>
              <a:gdLst>
                <a:gd name="connsiteX0" fmla="*/ 192512 w 323088"/>
                <a:gd name="connsiteY0" fmla="*/ 5974 h 359664"/>
                <a:gd name="connsiteX1" fmla="*/ 186416 w 323088"/>
                <a:gd name="connsiteY1" fmla="*/ 2926 h 359664"/>
                <a:gd name="connsiteX2" fmla="*/ 166909 w 323088"/>
                <a:gd name="connsiteY2" fmla="*/ 12070 h 359664"/>
                <a:gd name="connsiteX3" fmla="*/ 157155 w 323088"/>
                <a:gd name="connsiteY3" fmla="*/ 12070 h 359664"/>
                <a:gd name="connsiteX4" fmla="*/ 134600 w 323088"/>
                <a:gd name="connsiteY4" fmla="*/ 27310 h 359664"/>
                <a:gd name="connsiteX5" fmla="*/ 122408 w 323088"/>
                <a:gd name="connsiteY5" fmla="*/ 11461 h 359664"/>
                <a:gd name="connsiteX6" fmla="*/ 69982 w 323088"/>
                <a:gd name="connsiteY6" fmla="*/ 24872 h 359664"/>
                <a:gd name="connsiteX7" fmla="*/ 44989 w 323088"/>
                <a:gd name="connsiteY7" fmla="*/ 26091 h 359664"/>
                <a:gd name="connsiteX8" fmla="*/ 39502 w 323088"/>
                <a:gd name="connsiteY8" fmla="*/ 164470 h 359664"/>
                <a:gd name="connsiteX9" fmla="*/ 6584 w 323088"/>
                <a:gd name="connsiteY9" fmla="*/ 165689 h 359664"/>
                <a:gd name="connsiteX10" fmla="*/ 2926 w 323088"/>
                <a:gd name="connsiteY10" fmla="*/ 278465 h 359664"/>
                <a:gd name="connsiteX11" fmla="*/ 11461 w 323088"/>
                <a:gd name="connsiteY11" fmla="*/ 284561 h 359664"/>
                <a:gd name="connsiteX12" fmla="*/ 29749 w 323088"/>
                <a:gd name="connsiteY12" fmla="*/ 321747 h 359664"/>
                <a:gd name="connsiteX13" fmla="*/ 25482 w 323088"/>
                <a:gd name="connsiteY13" fmla="*/ 344912 h 359664"/>
                <a:gd name="connsiteX14" fmla="*/ 32187 w 323088"/>
                <a:gd name="connsiteY14" fmla="*/ 358933 h 359664"/>
                <a:gd name="connsiteX15" fmla="*/ 56571 w 323088"/>
                <a:gd name="connsiteY15" fmla="*/ 354665 h 359664"/>
                <a:gd name="connsiteX16" fmla="*/ 73640 w 323088"/>
                <a:gd name="connsiteY16" fmla="*/ 337597 h 359664"/>
                <a:gd name="connsiteX17" fmla="*/ 90099 w 323088"/>
                <a:gd name="connsiteY17" fmla="*/ 326014 h 359664"/>
                <a:gd name="connsiteX18" fmla="*/ 99243 w 323088"/>
                <a:gd name="connsiteY18" fmla="*/ 307117 h 359664"/>
                <a:gd name="connsiteX19" fmla="*/ 115702 w 323088"/>
                <a:gd name="connsiteY19" fmla="*/ 297973 h 359664"/>
                <a:gd name="connsiteX20" fmla="*/ 129723 w 323088"/>
                <a:gd name="connsiteY20" fmla="*/ 302849 h 359664"/>
                <a:gd name="connsiteX21" fmla="*/ 144963 w 323088"/>
                <a:gd name="connsiteY21" fmla="*/ 313822 h 359664"/>
                <a:gd name="connsiteX22" fmla="*/ 171786 w 323088"/>
                <a:gd name="connsiteY22" fmla="*/ 315651 h 359664"/>
                <a:gd name="connsiteX23" fmla="*/ 193731 w 323088"/>
                <a:gd name="connsiteY23" fmla="*/ 306507 h 359664"/>
                <a:gd name="connsiteX24" fmla="*/ 197389 w 323088"/>
                <a:gd name="connsiteY24" fmla="*/ 294315 h 359664"/>
                <a:gd name="connsiteX25" fmla="*/ 204704 w 323088"/>
                <a:gd name="connsiteY25" fmla="*/ 276027 h 359664"/>
                <a:gd name="connsiteX26" fmla="*/ 222992 w 323088"/>
                <a:gd name="connsiteY26" fmla="*/ 272979 h 359664"/>
                <a:gd name="connsiteX27" fmla="*/ 233355 w 323088"/>
                <a:gd name="connsiteY27" fmla="*/ 258349 h 359664"/>
                <a:gd name="connsiteX28" fmla="*/ 245547 w 323088"/>
                <a:gd name="connsiteY28" fmla="*/ 232136 h 359664"/>
                <a:gd name="connsiteX29" fmla="*/ 277246 w 323088"/>
                <a:gd name="connsiteY29" fmla="*/ 203485 h 359664"/>
                <a:gd name="connsiteX30" fmla="*/ 326014 w 323088"/>
                <a:gd name="connsiteY30" fmla="*/ 174833 h 359664"/>
                <a:gd name="connsiteX31" fmla="*/ 305288 w 323088"/>
                <a:gd name="connsiteY31" fmla="*/ 157155 h 359664"/>
                <a:gd name="connsiteX32" fmla="*/ 279685 w 323088"/>
                <a:gd name="connsiteY32" fmla="*/ 151669 h 359664"/>
                <a:gd name="connsiteX33" fmla="*/ 270541 w 323088"/>
                <a:gd name="connsiteY33" fmla="*/ 126675 h 359664"/>
                <a:gd name="connsiteX34" fmla="*/ 271150 w 323088"/>
                <a:gd name="connsiteY34" fmla="*/ 113264 h 359664"/>
                <a:gd name="connsiteX35" fmla="*/ 257130 w 323088"/>
                <a:gd name="connsiteY35" fmla="*/ 108997 h 359664"/>
                <a:gd name="connsiteX36" fmla="*/ 220554 w 323088"/>
                <a:gd name="connsiteY36" fmla="*/ 66325 h 359664"/>
                <a:gd name="connsiteX37" fmla="*/ 210800 w 323088"/>
                <a:gd name="connsiteY37" fmla="*/ 43769 h 359664"/>
                <a:gd name="connsiteX38" fmla="*/ 204094 w 323088"/>
                <a:gd name="connsiteY38" fmla="*/ 37064 h 359664"/>
                <a:gd name="connsiteX39" fmla="*/ 192512 w 323088"/>
                <a:gd name="connsiteY39" fmla="*/ 5974 h 35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23088" h="359664">
                  <a:moveTo>
                    <a:pt x="192512" y="5974"/>
                  </a:moveTo>
                  <a:lnTo>
                    <a:pt x="186416" y="2926"/>
                  </a:lnTo>
                  <a:lnTo>
                    <a:pt x="166909" y="12070"/>
                  </a:lnTo>
                  <a:lnTo>
                    <a:pt x="157155" y="12070"/>
                  </a:lnTo>
                  <a:lnTo>
                    <a:pt x="134600" y="27310"/>
                  </a:lnTo>
                  <a:lnTo>
                    <a:pt x="122408" y="11461"/>
                  </a:lnTo>
                  <a:lnTo>
                    <a:pt x="69982" y="24872"/>
                  </a:lnTo>
                  <a:lnTo>
                    <a:pt x="44989" y="26091"/>
                  </a:lnTo>
                  <a:lnTo>
                    <a:pt x="39502" y="164470"/>
                  </a:lnTo>
                  <a:lnTo>
                    <a:pt x="6584" y="165689"/>
                  </a:lnTo>
                  <a:lnTo>
                    <a:pt x="2926" y="278465"/>
                  </a:lnTo>
                  <a:lnTo>
                    <a:pt x="11461" y="284561"/>
                  </a:lnTo>
                  <a:lnTo>
                    <a:pt x="29749" y="321747"/>
                  </a:lnTo>
                  <a:lnTo>
                    <a:pt x="25482" y="344912"/>
                  </a:lnTo>
                  <a:lnTo>
                    <a:pt x="32187" y="358933"/>
                  </a:lnTo>
                  <a:lnTo>
                    <a:pt x="56571" y="354665"/>
                  </a:lnTo>
                  <a:lnTo>
                    <a:pt x="73640" y="337597"/>
                  </a:lnTo>
                  <a:lnTo>
                    <a:pt x="90099" y="326014"/>
                  </a:lnTo>
                  <a:lnTo>
                    <a:pt x="99243" y="307117"/>
                  </a:lnTo>
                  <a:lnTo>
                    <a:pt x="115702" y="297973"/>
                  </a:lnTo>
                  <a:lnTo>
                    <a:pt x="129723" y="302849"/>
                  </a:lnTo>
                  <a:lnTo>
                    <a:pt x="144963" y="313822"/>
                  </a:lnTo>
                  <a:lnTo>
                    <a:pt x="171786" y="315651"/>
                  </a:lnTo>
                  <a:lnTo>
                    <a:pt x="193731" y="306507"/>
                  </a:lnTo>
                  <a:lnTo>
                    <a:pt x="197389" y="294315"/>
                  </a:lnTo>
                  <a:lnTo>
                    <a:pt x="204704" y="276027"/>
                  </a:lnTo>
                  <a:lnTo>
                    <a:pt x="222992" y="272979"/>
                  </a:lnTo>
                  <a:lnTo>
                    <a:pt x="233355" y="258349"/>
                  </a:lnTo>
                  <a:lnTo>
                    <a:pt x="245547" y="232136"/>
                  </a:lnTo>
                  <a:lnTo>
                    <a:pt x="277246" y="203485"/>
                  </a:lnTo>
                  <a:lnTo>
                    <a:pt x="326014" y="174833"/>
                  </a:lnTo>
                  <a:lnTo>
                    <a:pt x="305288" y="157155"/>
                  </a:lnTo>
                  <a:lnTo>
                    <a:pt x="279685" y="151669"/>
                  </a:lnTo>
                  <a:lnTo>
                    <a:pt x="270541" y="126675"/>
                  </a:lnTo>
                  <a:lnTo>
                    <a:pt x="271150" y="113264"/>
                  </a:lnTo>
                  <a:lnTo>
                    <a:pt x="257130" y="108997"/>
                  </a:lnTo>
                  <a:lnTo>
                    <a:pt x="220554" y="66325"/>
                  </a:lnTo>
                  <a:lnTo>
                    <a:pt x="210800" y="43769"/>
                  </a:lnTo>
                  <a:lnTo>
                    <a:pt x="204094" y="37064"/>
                  </a:lnTo>
                  <a:lnTo>
                    <a:pt x="192512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60D4895C-E185-44E7-BF70-984A7DBC4ADB}"/>
                </a:ext>
              </a:extLst>
            </p:cNvPr>
            <p:cNvSpPr/>
            <p:nvPr/>
          </p:nvSpPr>
          <p:spPr>
            <a:xfrm>
              <a:off x="6804197" y="3634054"/>
              <a:ext cx="416512" cy="325222"/>
            </a:xfrm>
            <a:custGeom>
              <a:avLst/>
              <a:gdLst>
                <a:gd name="connsiteX0" fmla="*/ 324185 w 445008"/>
                <a:gd name="connsiteY0" fmla="*/ 100462 h 347472"/>
                <a:gd name="connsiteX1" fmla="*/ 321137 w 445008"/>
                <a:gd name="connsiteY1" fmla="*/ 98633 h 347472"/>
                <a:gd name="connsiteX2" fmla="*/ 308945 w 445008"/>
                <a:gd name="connsiteY2" fmla="*/ 87661 h 347472"/>
                <a:gd name="connsiteX3" fmla="*/ 307116 w 445008"/>
                <a:gd name="connsiteY3" fmla="*/ 75469 h 347472"/>
                <a:gd name="connsiteX4" fmla="*/ 311993 w 445008"/>
                <a:gd name="connsiteY4" fmla="*/ 59619 h 347472"/>
                <a:gd name="connsiteX5" fmla="*/ 311993 w 445008"/>
                <a:gd name="connsiteY5" fmla="*/ 43769 h 347472"/>
                <a:gd name="connsiteX6" fmla="*/ 291876 w 445008"/>
                <a:gd name="connsiteY6" fmla="*/ 19385 h 347472"/>
                <a:gd name="connsiteX7" fmla="*/ 287609 w 445008"/>
                <a:gd name="connsiteY7" fmla="*/ 2926 h 347472"/>
                <a:gd name="connsiteX8" fmla="*/ 266273 w 445008"/>
                <a:gd name="connsiteY8" fmla="*/ 9632 h 347472"/>
                <a:gd name="connsiteX9" fmla="*/ 249204 w 445008"/>
                <a:gd name="connsiteY9" fmla="*/ 24872 h 347472"/>
                <a:gd name="connsiteX10" fmla="*/ 224820 w 445008"/>
                <a:gd name="connsiteY10" fmla="*/ 67544 h 347472"/>
                <a:gd name="connsiteX11" fmla="*/ 193121 w 445008"/>
                <a:gd name="connsiteY11" fmla="*/ 85222 h 347472"/>
                <a:gd name="connsiteX12" fmla="*/ 160202 w 445008"/>
                <a:gd name="connsiteY12" fmla="*/ 82784 h 347472"/>
                <a:gd name="connsiteX13" fmla="*/ 150449 w 445008"/>
                <a:gd name="connsiteY13" fmla="*/ 86441 h 347472"/>
                <a:gd name="connsiteX14" fmla="*/ 154106 w 445008"/>
                <a:gd name="connsiteY14" fmla="*/ 100462 h 347472"/>
                <a:gd name="connsiteX15" fmla="*/ 136428 w 445008"/>
                <a:gd name="connsiteY15" fmla="*/ 113873 h 347472"/>
                <a:gd name="connsiteX16" fmla="*/ 122408 w 445008"/>
                <a:gd name="connsiteY16" fmla="*/ 129113 h 347472"/>
                <a:gd name="connsiteX17" fmla="*/ 79126 w 445008"/>
                <a:gd name="connsiteY17" fmla="*/ 143744 h 347472"/>
                <a:gd name="connsiteX18" fmla="*/ 70592 w 445008"/>
                <a:gd name="connsiteY18" fmla="*/ 135209 h 347472"/>
                <a:gd name="connsiteX19" fmla="*/ 65105 w 445008"/>
                <a:gd name="connsiteY19" fmla="*/ 133990 h 347472"/>
                <a:gd name="connsiteX20" fmla="*/ 59009 w 445008"/>
                <a:gd name="connsiteY20" fmla="*/ 144353 h 347472"/>
                <a:gd name="connsiteX21" fmla="*/ 30358 w 445008"/>
                <a:gd name="connsiteY21" fmla="*/ 146792 h 347472"/>
                <a:gd name="connsiteX22" fmla="*/ 13898 w 445008"/>
                <a:gd name="connsiteY22" fmla="*/ 186416 h 347472"/>
                <a:gd name="connsiteX23" fmla="*/ 5364 w 445008"/>
                <a:gd name="connsiteY23" fmla="*/ 193121 h 347472"/>
                <a:gd name="connsiteX24" fmla="*/ 2926 w 445008"/>
                <a:gd name="connsiteY24" fmla="*/ 223601 h 347472"/>
                <a:gd name="connsiteX25" fmla="*/ 6584 w 445008"/>
                <a:gd name="connsiteY25" fmla="*/ 240061 h 347472"/>
                <a:gd name="connsiteX26" fmla="*/ 4145 w 445008"/>
                <a:gd name="connsiteY26" fmla="*/ 251643 h 347472"/>
                <a:gd name="connsiteX27" fmla="*/ 19994 w 445008"/>
                <a:gd name="connsiteY27" fmla="*/ 271760 h 347472"/>
                <a:gd name="connsiteX28" fmla="*/ 23042 w 445008"/>
                <a:gd name="connsiteY28" fmla="*/ 285781 h 347472"/>
                <a:gd name="connsiteX29" fmla="*/ 35844 w 445008"/>
                <a:gd name="connsiteY29" fmla="*/ 305288 h 347472"/>
                <a:gd name="connsiteX30" fmla="*/ 51694 w 445008"/>
                <a:gd name="connsiteY30" fmla="*/ 318089 h 347472"/>
                <a:gd name="connsiteX31" fmla="*/ 53522 w 445008"/>
                <a:gd name="connsiteY31" fmla="*/ 335768 h 347472"/>
                <a:gd name="connsiteX32" fmla="*/ 57180 w 445008"/>
                <a:gd name="connsiteY32" fmla="*/ 346741 h 347472"/>
                <a:gd name="connsiteX33" fmla="*/ 74858 w 445008"/>
                <a:gd name="connsiteY33" fmla="*/ 310774 h 347472"/>
                <a:gd name="connsiteX34" fmla="*/ 94976 w 445008"/>
                <a:gd name="connsiteY34" fmla="*/ 290048 h 347472"/>
                <a:gd name="connsiteX35" fmla="*/ 118140 w 445008"/>
                <a:gd name="connsiteY35" fmla="*/ 296753 h 347472"/>
                <a:gd name="connsiteX36" fmla="*/ 140086 w 445008"/>
                <a:gd name="connsiteY36" fmla="*/ 299192 h 347472"/>
                <a:gd name="connsiteX37" fmla="*/ 143134 w 445008"/>
                <a:gd name="connsiteY37" fmla="*/ 271760 h 347472"/>
                <a:gd name="connsiteX38" fmla="*/ 156545 w 445008"/>
                <a:gd name="connsiteY38" fmla="*/ 252253 h 347472"/>
                <a:gd name="connsiteX39" fmla="*/ 174833 w 445008"/>
                <a:gd name="connsiteY39" fmla="*/ 240061 h 347472"/>
                <a:gd name="connsiteX40" fmla="*/ 202874 w 445008"/>
                <a:gd name="connsiteY40" fmla="*/ 252862 h 347472"/>
                <a:gd name="connsiteX41" fmla="*/ 224820 w 445008"/>
                <a:gd name="connsiteY41" fmla="*/ 267493 h 347472"/>
                <a:gd name="connsiteX42" fmla="*/ 249814 w 445008"/>
                <a:gd name="connsiteY42" fmla="*/ 271150 h 347472"/>
                <a:gd name="connsiteX43" fmla="*/ 275417 w 445008"/>
                <a:gd name="connsiteY43" fmla="*/ 278465 h 347472"/>
                <a:gd name="connsiteX44" fmla="*/ 285170 w 445008"/>
                <a:gd name="connsiteY44" fmla="*/ 255301 h 347472"/>
                <a:gd name="connsiteX45" fmla="*/ 290048 w 445008"/>
                <a:gd name="connsiteY45" fmla="*/ 252253 h 347472"/>
                <a:gd name="connsiteX46" fmla="*/ 305897 w 445008"/>
                <a:gd name="connsiteY46" fmla="*/ 255910 h 347472"/>
                <a:gd name="connsiteX47" fmla="*/ 343692 w 445008"/>
                <a:gd name="connsiteY47" fmla="*/ 237013 h 347472"/>
                <a:gd name="connsiteX48" fmla="*/ 357104 w 445008"/>
                <a:gd name="connsiteY48" fmla="*/ 244937 h 347472"/>
                <a:gd name="connsiteX49" fmla="*/ 368076 w 445008"/>
                <a:gd name="connsiteY49" fmla="*/ 243718 h 347472"/>
                <a:gd name="connsiteX50" fmla="*/ 373562 w 445008"/>
                <a:gd name="connsiteY50" fmla="*/ 234574 h 347472"/>
                <a:gd name="connsiteX51" fmla="*/ 385754 w 445008"/>
                <a:gd name="connsiteY51" fmla="*/ 230917 h 347472"/>
                <a:gd name="connsiteX52" fmla="*/ 411968 w 445008"/>
                <a:gd name="connsiteY52" fmla="*/ 235184 h 347472"/>
                <a:gd name="connsiteX53" fmla="*/ 433913 w 445008"/>
                <a:gd name="connsiteY53" fmla="*/ 235793 h 347472"/>
                <a:gd name="connsiteX54" fmla="*/ 444886 w 445008"/>
                <a:gd name="connsiteY54" fmla="*/ 232136 h 347472"/>
                <a:gd name="connsiteX55" fmla="*/ 439400 w 445008"/>
                <a:gd name="connsiteY55" fmla="*/ 219334 h 347472"/>
                <a:gd name="connsiteX56" fmla="*/ 413796 w 445008"/>
                <a:gd name="connsiteY56" fmla="*/ 204094 h 347472"/>
                <a:gd name="connsiteX57" fmla="*/ 404652 w 445008"/>
                <a:gd name="connsiteY57" fmla="*/ 180929 h 347472"/>
                <a:gd name="connsiteX58" fmla="*/ 390022 w 445008"/>
                <a:gd name="connsiteY58" fmla="*/ 164470 h 347472"/>
                <a:gd name="connsiteX59" fmla="*/ 366857 w 445008"/>
                <a:gd name="connsiteY59" fmla="*/ 143744 h 347472"/>
                <a:gd name="connsiteX60" fmla="*/ 366248 w 445008"/>
                <a:gd name="connsiteY60" fmla="*/ 131552 h 347472"/>
                <a:gd name="connsiteX61" fmla="*/ 347350 w 445008"/>
                <a:gd name="connsiteY61" fmla="*/ 115702 h 347472"/>
                <a:gd name="connsiteX62" fmla="*/ 324185 w 445008"/>
                <a:gd name="connsiteY62" fmla="*/ 100462 h 34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445008" h="347472">
                  <a:moveTo>
                    <a:pt x="324185" y="100462"/>
                  </a:moveTo>
                  <a:lnTo>
                    <a:pt x="321137" y="98633"/>
                  </a:lnTo>
                  <a:lnTo>
                    <a:pt x="308945" y="87661"/>
                  </a:lnTo>
                  <a:lnTo>
                    <a:pt x="307116" y="75469"/>
                  </a:lnTo>
                  <a:lnTo>
                    <a:pt x="311993" y="59619"/>
                  </a:lnTo>
                  <a:lnTo>
                    <a:pt x="311993" y="43769"/>
                  </a:lnTo>
                  <a:lnTo>
                    <a:pt x="291876" y="19385"/>
                  </a:lnTo>
                  <a:lnTo>
                    <a:pt x="287609" y="2926"/>
                  </a:lnTo>
                  <a:lnTo>
                    <a:pt x="266273" y="9632"/>
                  </a:lnTo>
                  <a:lnTo>
                    <a:pt x="249204" y="24872"/>
                  </a:lnTo>
                  <a:lnTo>
                    <a:pt x="224820" y="67544"/>
                  </a:lnTo>
                  <a:lnTo>
                    <a:pt x="193121" y="85222"/>
                  </a:lnTo>
                  <a:lnTo>
                    <a:pt x="160202" y="82784"/>
                  </a:lnTo>
                  <a:lnTo>
                    <a:pt x="150449" y="86441"/>
                  </a:lnTo>
                  <a:lnTo>
                    <a:pt x="154106" y="100462"/>
                  </a:lnTo>
                  <a:lnTo>
                    <a:pt x="136428" y="113873"/>
                  </a:lnTo>
                  <a:lnTo>
                    <a:pt x="122408" y="129113"/>
                  </a:lnTo>
                  <a:lnTo>
                    <a:pt x="79126" y="143744"/>
                  </a:lnTo>
                  <a:lnTo>
                    <a:pt x="70592" y="135209"/>
                  </a:lnTo>
                  <a:lnTo>
                    <a:pt x="65105" y="133990"/>
                  </a:lnTo>
                  <a:lnTo>
                    <a:pt x="59009" y="144353"/>
                  </a:lnTo>
                  <a:lnTo>
                    <a:pt x="30358" y="146792"/>
                  </a:lnTo>
                  <a:lnTo>
                    <a:pt x="13898" y="186416"/>
                  </a:lnTo>
                  <a:lnTo>
                    <a:pt x="5364" y="193121"/>
                  </a:lnTo>
                  <a:lnTo>
                    <a:pt x="2926" y="223601"/>
                  </a:lnTo>
                  <a:lnTo>
                    <a:pt x="6584" y="240061"/>
                  </a:lnTo>
                  <a:lnTo>
                    <a:pt x="4145" y="251643"/>
                  </a:lnTo>
                  <a:lnTo>
                    <a:pt x="19994" y="271760"/>
                  </a:lnTo>
                  <a:lnTo>
                    <a:pt x="23042" y="285781"/>
                  </a:lnTo>
                  <a:lnTo>
                    <a:pt x="35844" y="305288"/>
                  </a:lnTo>
                  <a:lnTo>
                    <a:pt x="51694" y="318089"/>
                  </a:lnTo>
                  <a:lnTo>
                    <a:pt x="53522" y="335768"/>
                  </a:lnTo>
                  <a:lnTo>
                    <a:pt x="57180" y="346741"/>
                  </a:lnTo>
                  <a:lnTo>
                    <a:pt x="74858" y="310774"/>
                  </a:lnTo>
                  <a:lnTo>
                    <a:pt x="94976" y="290048"/>
                  </a:lnTo>
                  <a:lnTo>
                    <a:pt x="118140" y="296753"/>
                  </a:lnTo>
                  <a:lnTo>
                    <a:pt x="140086" y="299192"/>
                  </a:lnTo>
                  <a:lnTo>
                    <a:pt x="143134" y="271760"/>
                  </a:lnTo>
                  <a:lnTo>
                    <a:pt x="156545" y="252253"/>
                  </a:lnTo>
                  <a:lnTo>
                    <a:pt x="174833" y="240061"/>
                  </a:lnTo>
                  <a:lnTo>
                    <a:pt x="202874" y="252862"/>
                  </a:lnTo>
                  <a:lnTo>
                    <a:pt x="224820" y="267493"/>
                  </a:lnTo>
                  <a:lnTo>
                    <a:pt x="249814" y="271150"/>
                  </a:lnTo>
                  <a:lnTo>
                    <a:pt x="275417" y="278465"/>
                  </a:lnTo>
                  <a:lnTo>
                    <a:pt x="285170" y="255301"/>
                  </a:lnTo>
                  <a:lnTo>
                    <a:pt x="290048" y="252253"/>
                  </a:lnTo>
                  <a:lnTo>
                    <a:pt x="305897" y="255910"/>
                  </a:lnTo>
                  <a:lnTo>
                    <a:pt x="343692" y="237013"/>
                  </a:lnTo>
                  <a:lnTo>
                    <a:pt x="357104" y="244937"/>
                  </a:lnTo>
                  <a:lnTo>
                    <a:pt x="368076" y="243718"/>
                  </a:lnTo>
                  <a:lnTo>
                    <a:pt x="373562" y="234574"/>
                  </a:lnTo>
                  <a:lnTo>
                    <a:pt x="385754" y="230917"/>
                  </a:lnTo>
                  <a:lnTo>
                    <a:pt x="411968" y="235184"/>
                  </a:lnTo>
                  <a:lnTo>
                    <a:pt x="433913" y="235793"/>
                  </a:lnTo>
                  <a:lnTo>
                    <a:pt x="444886" y="232136"/>
                  </a:lnTo>
                  <a:lnTo>
                    <a:pt x="439400" y="219334"/>
                  </a:lnTo>
                  <a:lnTo>
                    <a:pt x="413796" y="204094"/>
                  </a:lnTo>
                  <a:lnTo>
                    <a:pt x="404652" y="180929"/>
                  </a:lnTo>
                  <a:lnTo>
                    <a:pt x="390022" y="164470"/>
                  </a:lnTo>
                  <a:lnTo>
                    <a:pt x="366857" y="143744"/>
                  </a:lnTo>
                  <a:lnTo>
                    <a:pt x="366248" y="131552"/>
                  </a:lnTo>
                  <a:lnTo>
                    <a:pt x="347350" y="115702"/>
                  </a:lnTo>
                  <a:lnTo>
                    <a:pt x="324185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DA9068CB-16CA-47E8-AEA7-9384152E8142}"/>
                </a:ext>
              </a:extLst>
            </p:cNvPr>
            <p:cNvSpPr/>
            <p:nvPr/>
          </p:nvSpPr>
          <p:spPr>
            <a:xfrm>
              <a:off x="2732078" y="1214860"/>
              <a:ext cx="2430605" cy="1300887"/>
            </a:xfrm>
            <a:custGeom>
              <a:avLst/>
              <a:gdLst>
                <a:gd name="connsiteX0" fmla="*/ 1922557 w 2596896"/>
                <a:gd name="connsiteY0" fmla="*/ 1218469 h 1389888"/>
                <a:gd name="connsiteX1" fmla="*/ 1918289 w 2596896"/>
                <a:gd name="connsiteY1" fmla="*/ 1200181 h 1389888"/>
                <a:gd name="connsiteX2" fmla="*/ 1903049 w 2596896"/>
                <a:gd name="connsiteY2" fmla="*/ 1211763 h 1389888"/>
                <a:gd name="connsiteX3" fmla="*/ 1906097 w 2596896"/>
                <a:gd name="connsiteY3" fmla="*/ 1224565 h 1389888"/>
                <a:gd name="connsiteX4" fmla="*/ 1940235 w 2596896"/>
                <a:gd name="connsiteY4" fmla="*/ 1240414 h 1389888"/>
                <a:gd name="connsiteX5" fmla="*/ 1951817 w 2596896"/>
                <a:gd name="connsiteY5" fmla="*/ 1237976 h 1389888"/>
                <a:gd name="connsiteX6" fmla="*/ 1971934 w 2596896"/>
                <a:gd name="connsiteY6" fmla="*/ 1222736 h 1389888"/>
                <a:gd name="connsiteX7" fmla="*/ 1943283 w 2596896"/>
                <a:gd name="connsiteY7" fmla="*/ 1223345 h 1389888"/>
                <a:gd name="connsiteX8" fmla="*/ 1922557 w 2596896"/>
                <a:gd name="connsiteY8" fmla="*/ 1218469 h 1389888"/>
                <a:gd name="connsiteX9" fmla="*/ 2010339 w 2596896"/>
                <a:gd name="connsiteY9" fmla="*/ 1121542 h 1389888"/>
                <a:gd name="connsiteX10" fmla="*/ 2011558 w 2596896"/>
                <a:gd name="connsiteY10" fmla="*/ 1114837 h 1389888"/>
                <a:gd name="connsiteX11" fmla="*/ 1986565 w 2596896"/>
                <a:gd name="connsiteY11" fmla="*/ 1098987 h 1389888"/>
                <a:gd name="connsiteX12" fmla="*/ 1950598 w 2596896"/>
                <a:gd name="connsiteY12" fmla="*/ 1089233 h 1389888"/>
                <a:gd name="connsiteX13" fmla="*/ 1939016 w 2596896"/>
                <a:gd name="connsiteY13" fmla="*/ 1092891 h 1389888"/>
                <a:gd name="connsiteX14" fmla="*/ 1960352 w 2596896"/>
                <a:gd name="connsiteY14" fmla="*/ 1110569 h 1389888"/>
                <a:gd name="connsiteX15" fmla="*/ 1995099 w 2596896"/>
                <a:gd name="connsiteY15" fmla="*/ 1122152 h 1389888"/>
                <a:gd name="connsiteX16" fmla="*/ 2010339 w 2596896"/>
                <a:gd name="connsiteY16" fmla="*/ 1121542 h 1389888"/>
                <a:gd name="connsiteX17" fmla="*/ 149230 w 2596896"/>
                <a:gd name="connsiteY17" fmla="*/ 1144097 h 1389888"/>
                <a:gd name="connsiteX18" fmla="*/ 150449 w 2596896"/>
                <a:gd name="connsiteY18" fmla="*/ 1123371 h 1389888"/>
                <a:gd name="connsiteX19" fmla="*/ 130942 w 2596896"/>
                <a:gd name="connsiteY19" fmla="*/ 1107521 h 1389888"/>
                <a:gd name="connsiteX20" fmla="*/ 128504 w 2596896"/>
                <a:gd name="connsiteY20" fmla="*/ 1089843 h 1389888"/>
                <a:gd name="connsiteX21" fmla="*/ 127894 w 2596896"/>
                <a:gd name="connsiteY21" fmla="*/ 1077041 h 1389888"/>
                <a:gd name="connsiteX22" fmla="*/ 102900 w 2596896"/>
                <a:gd name="connsiteY22" fmla="*/ 1072774 h 1389888"/>
                <a:gd name="connsiteX23" fmla="*/ 88270 w 2596896"/>
                <a:gd name="connsiteY23" fmla="*/ 1067288 h 1389888"/>
                <a:gd name="connsiteX24" fmla="*/ 63276 w 2596896"/>
                <a:gd name="connsiteY24" fmla="*/ 1058753 h 1389888"/>
                <a:gd name="connsiteX25" fmla="*/ 54742 w 2596896"/>
                <a:gd name="connsiteY25" fmla="*/ 1067897 h 1389888"/>
                <a:gd name="connsiteX26" fmla="*/ 51084 w 2596896"/>
                <a:gd name="connsiteY26" fmla="*/ 1088014 h 1389888"/>
                <a:gd name="connsiteX27" fmla="*/ 77297 w 2596896"/>
                <a:gd name="connsiteY27" fmla="*/ 1094720 h 1389888"/>
                <a:gd name="connsiteX28" fmla="*/ 74859 w 2596896"/>
                <a:gd name="connsiteY28" fmla="*/ 1105693 h 1389888"/>
                <a:gd name="connsiteX29" fmla="*/ 92537 w 2596896"/>
                <a:gd name="connsiteY29" fmla="*/ 1119104 h 1389888"/>
                <a:gd name="connsiteX30" fmla="*/ 92537 w 2596896"/>
                <a:gd name="connsiteY30" fmla="*/ 1132515 h 1389888"/>
                <a:gd name="connsiteX31" fmla="*/ 130942 w 2596896"/>
                <a:gd name="connsiteY31" fmla="*/ 1149584 h 1389888"/>
                <a:gd name="connsiteX32" fmla="*/ 149230 w 2596896"/>
                <a:gd name="connsiteY32" fmla="*/ 1144097 h 1389888"/>
                <a:gd name="connsiteX33" fmla="*/ 2198096 w 2596896"/>
                <a:gd name="connsiteY33" fmla="*/ 1061801 h 1389888"/>
                <a:gd name="connsiteX34" fmla="*/ 2221870 w 2596896"/>
                <a:gd name="connsiteY34" fmla="*/ 1038636 h 1389888"/>
                <a:gd name="connsiteX35" fmla="*/ 2230405 w 2596896"/>
                <a:gd name="connsiteY35" fmla="*/ 1028273 h 1389888"/>
                <a:gd name="connsiteX36" fmla="*/ 2217603 w 2596896"/>
                <a:gd name="connsiteY36" fmla="*/ 1026444 h 1389888"/>
                <a:gd name="connsiteX37" fmla="*/ 2187733 w 2596896"/>
                <a:gd name="connsiteY37" fmla="*/ 1039856 h 1389888"/>
                <a:gd name="connsiteX38" fmla="*/ 2162129 w 2596896"/>
                <a:gd name="connsiteY38" fmla="*/ 1061192 h 1389888"/>
                <a:gd name="connsiteX39" fmla="*/ 2112752 w 2596896"/>
                <a:gd name="connsiteY39" fmla="*/ 1120933 h 1389888"/>
                <a:gd name="connsiteX40" fmla="*/ 2080443 w 2596896"/>
                <a:gd name="connsiteY40" fmla="*/ 1143488 h 1389888"/>
                <a:gd name="connsiteX41" fmla="*/ 2090197 w 2596896"/>
                <a:gd name="connsiteY41" fmla="*/ 1153851 h 1389888"/>
                <a:gd name="connsiteX42" fmla="*/ 2067032 w 2596896"/>
                <a:gd name="connsiteY42" fmla="*/ 1167262 h 1389888"/>
                <a:gd name="connsiteX43" fmla="*/ 2068251 w 2596896"/>
                <a:gd name="connsiteY43" fmla="*/ 1178845 h 1389888"/>
                <a:gd name="connsiteX44" fmla="*/ 2126773 w 2596896"/>
                <a:gd name="connsiteY44" fmla="*/ 1179454 h 1389888"/>
                <a:gd name="connsiteX45" fmla="*/ 2159691 w 2596896"/>
                <a:gd name="connsiteY45" fmla="*/ 1177625 h 1389888"/>
                <a:gd name="connsiteX46" fmla="*/ 2186513 w 2596896"/>
                <a:gd name="connsiteY46" fmla="*/ 1186769 h 1389888"/>
                <a:gd name="connsiteX47" fmla="*/ 2159691 w 2596896"/>
                <a:gd name="connsiteY47" fmla="*/ 1204448 h 1389888"/>
                <a:gd name="connsiteX48" fmla="*/ 2177369 w 2596896"/>
                <a:gd name="connsiteY48" fmla="*/ 1205667 h 1389888"/>
                <a:gd name="connsiteX49" fmla="*/ 2221870 w 2596896"/>
                <a:gd name="connsiteY49" fmla="*/ 1172749 h 1389888"/>
                <a:gd name="connsiteX50" fmla="*/ 2229185 w 2596896"/>
                <a:gd name="connsiteY50" fmla="*/ 1177625 h 1389888"/>
                <a:gd name="connsiteX51" fmla="*/ 2213945 w 2596896"/>
                <a:gd name="connsiteY51" fmla="*/ 1208715 h 1389888"/>
                <a:gd name="connsiteX52" fmla="*/ 2232233 w 2596896"/>
                <a:gd name="connsiteY52" fmla="*/ 1216030 h 1389888"/>
                <a:gd name="connsiteX53" fmla="*/ 2246254 w 2596896"/>
                <a:gd name="connsiteY53" fmla="*/ 1214811 h 1389888"/>
                <a:gd name="connsiteX54" fmla="*/ 2267590 w 2596896"/>
                <a:gd name="connsiteY54" fmla="*/ 1181283 h 1389888"/>
                <a:gd name="connsiteX55" fmla="*/ 2264542 w 2596896"/>
                <a:gd name="connsiteY55" fmla="*/ 1157509 h 1389888"/>
                <a:gd name="connsiteX56" fmla="*/ 2266371 w 2596896"/>
                <a:gd name="connsiteY56" fmla="*/ 1137392 h 1389888"/>
                <a:gd name="connsiteX57" fmla="*/ 2243816 w 2596896"/>
                <a:gd name="connsiteY57" fmla="*/ 1144097 h 1389888"/>
                <a:gd name="connsiteX58" fmla="*/ 2260885 w 2596896"/>
                <a:gd name="connsiteY58" fmla="*/ 1116056 h 1389888"/>
                <a:gd name="connsiteX59" fmla="*/ 2234672 w 2596896"/>
                <a:gd name="connsiteY59" fmla="*/ 1104473 h 1389888"/>
                <a:gd name="connsiteX60" fmla="*/ 2218213 w 2596896"/>
                <a:gd name="connsiteY60" fmla="*/ 1113617 h 1389888"/>
                <a:gd name="connsiteX61" fmla="*/ 2194438 w 2596896"/>
                <a:gd name="connsiteY61" fmla="*/ 1103254 h 1389888"/>
                <a:gd name="connsiteX62" fmla="*/ 2209069 w 2596896"/>
                <a:gd name="connsiteY62" fmla="*/ 1090453 h 1389888"/>
                <a:gd name="connsiteX63" fmla="*/ 2191390 w 2596896"/>
                <a:gd name="connsiteY63" fmla="*/ 1082528 h 1389888"/>
                <a:gd name="connsiteX64" fmla="*/ 2168225 w 2596896"/>
                <a:gd name="connsiteY64" fmla="*/ 1094720 h 1389888"/>
                <a:gd name="connsiteX65" fmla="*/ 2198096 w 2596896"/>
                <a:gd name="connsiteY65" fmla="*/ 1061801 h 1389888"/>
                <a:gd name="connsiteX66" fmla="*/ 23043 w 2596896"/>
                <a:gd name="connsiteY66" fmla="*/ 932566 h 1389888"/>
                <a:gd name="connsiteX67" fmla="*/ 11460 w 2596896"/>
                <a:gd name="connsiteY67" fmla="*/ 944758 h 1389888"/>
                <a:gd name="connsiteX68" fmla="*/ 2926 w 2596896"/>
                <a:gd name="connsiteY68" fmla="*/ 960608 h 1389888"/>
                <a:gd name="connsiteX69" fmla="*/ 8412 w 2596896"/>
                <a:gd name="connsiteY69" fmla="*/ 972190 h 1389888"/>
                <a:gd name="connsiteX70" fmla="*/ 4755 w 2596896"/>
                <a:gd name="connsiteY70" fmla="*/ 989259 h 1389888"/>
                <a:gd name="connsiteX71" fmla="*/ 9022 w 2596896"/>
                <a:gd name="connsiteY71" fmla="*/ 1006328 h 1389888"/>
                <a:gd name="connsiteX72" fmla="*/ 20604 w 2596896"/>
                <a:gd name="connsiteY72" fmla="*/ 1006328 h 1389888"/>
                <a:gd name="connsiteX73" fmla="*/ 19385 w 2596896"/>
                <a:gd name="connsiteY73" fmla="*/ 976457 h 1389888"/>
                <a:gd name="connsiteX74" fmla="*/ 62667 w 2596896"/>
                <a:gd name="connsiteY74" fmla="*/ 934395 h 1389888"/>
                <a:gd name="connsiteX75" fmla="*/ 32796 w 2596896"/>
                <a:gd name="connsiteY75" fmla="*/ 937443 h 1389888"/>
                <a:gd name="connsiteX76" fmla="*/ 23043 w 2596896"/>
                <a:gd name="connsiteY76" fmla="*/ 932566 h 1389888"/>
                <a:gd name="connsiteX77" fmla="*/ 1735409 w 2596896"/>
                <a:gd name="connsiteY77" fmla="*/ 646054 h 1389888"/>
                <a:gd name="connsiteX78" fmla="*/ 1732971 w 2596896"/>
                <a:gd name="connsiteY78" fmla="*/ 638739 h 1389888"/>
                <a:gd name="connsiteX79" fmla="*/ 1722608 w 2596896"/>
                <a:gd name="connsiteY79" fmla="*/ 638129 h 1389888"/>
                <a:gd name="connsiteX80" fmla="*/ 1705539 w 2596896"/>
                <a:gd name="connsiteY80" fmla="*/ 648492 h 1389888"/>
                <a:gd name="connsiteX81" fmla="*/ 1703101 w 2596896"/>
                <a:gd name="connsiteY81" fmla="*/ 650931 h 1389888"/>
                <a:gd name="connsiteX82" fmla="*/ 1703710 w 2596896"/>
                <a:gd name="connsiteY82" fmla="*/ 661294 h 1389888"/>
                <a:gd name="connsiteX83" fmla="*/ 1714073 w 2596896"/>
                <a:gd name="connsiteY83" fmla="*/ 664342 h 1389888"/>
                <a:gd name="connsiteX84" fmla="*/ 1735409 w 2596896"/>
                <a:gd name="connsiteY84" fmla="*/ 646054 h 1389888"/>
                <a:gd name="connsiteX85" fmla="*/ 1676888 w 2596896"/>
                <a:gd name="connsiteY85" fmla="*/ 626547 h 1389888"/>
                <a:gd name="connsiteX86" fmla="*/ 1681765 w 2596896"/>
                <a:gd name="connsiteY86" fmla="*/ 619841 h 1389888"/>
                <a:gd name="connsiteX87" fmla="*/ 1645189 w 2596896"/>
                <a:gd name="connsiteY87" fmla="*/ 619232 h 1389888"/>
                <a:gd name="connsiteX88" fmla="*/ 1615318 w 2596896"/>
                <a:gd name="connsiteY88" fmla="*/ 635691 h 1389888"/>
                <a:gd name="connsiteX89" fmla="*/ 1615318 w 2596896"/>
                <a:gd name="connsiteY89" fmla="*/ 644835 h 1389888"/>
                <a:gd name="connsiteX90" fmla="*/ 1633606 w 2596896"/>
                <a:gd name="connsiteY90" fmla="*/ 646054 h 1389888"/>
                <a:gd name="connsiteX91" fmla="*/ 1676888 w 2596896"/>
                <a:gd name="connsiteY91" fmla="*/ 626547 h 1389888"/>
                <a:gd name="connsiteX92" fmla="*/ 1657990 w 2596896"/>
                <a:gd name="connsiteY92" fmla="*/ 525353 h 1389888"/>
                <a:gd name="connsiteX93" fmla="*/ 1641531 w 2596896"/>
                <a:gd name="connsiteY93" fmla="*/ 522305 h 1389888"/>
                <a:gd name="connsiteX94" fmla="*/ 1611051 w 2596896"/>
                <a:gd name="connsiteY94" fmla="*/ 554004 h 1389888"/>
                <a:gd name="connsiteX95" fmla="*/ 1589105 w 2596896"/>
                <a:gd name="connsiteY95" fmla="*/ 580827 h 1389888"/>
                <a:gd name="connsiteX96" fmla="*/ 1554358 w 2596896"/>
                <a:gd name="connsiteY96" fmla="*/ 597896 h 1389888"/>
                <a:gd name="connsiteX97" fmla="*/ 1592763 w 2596896"/>
                <a:gd name="connsiteY97" fmla="*/ 594238 h 1389888"/>
                <a:gd name="connsiteX98" fmla="*/ 1587886 w 2596896"/>
                <a:gd name="connsiteY98" fmla="*/ 614964 h 1389888"/>
                <a:gd name="connsiteX99" fmla="*/ 1637873 w 2596896"/>
                <a:gd name="connsiteY99" fmla="*/ 596676 h 1389888"/>
                <a:gd name="connsiteX100" fmla="*/ 1675669 w 2596896"/>
                <a:gd name="connsiteY100" fmla="*/ 578388 h 1389888"/>
                <a:gd name="connsiteX101" fmla="*/ 1680545 w 2596896"/>
                <a:gd name="connsiteY101" fmla="*/ 594238 h 1389888"/>
                <a:gd name="connsiteX102" fmla="*/ 1716512 w 2596896"/>
                <a:gd name="connsiteY102" fmla="*/ 602163 h 1389888"/>
                <a:gd name="connsiteX103" fmla="*/ 1746382 w 2596896"/>
                <a:gd name="connsiteY103" fmla="*/ 591190 h 1389888"/>
                <a:gd name="connsiteX104" fmla="*/ 1734800 w 2596896"/>
                <a:gd name="connsiteY104" fmla="*/ 580217 h 1389888"/>
                <a:gd name="connsiteX105" fmla="*/ 1714073 w 2596896"/>
                <a:gd name="connsiteY105" fmla="*/ 582656 h 1389888"/>
                <a:gd name="connsiteX106" fmla="*/ 1721998 w 2596896"/>
                <a:gd name="connsiteY106" fmla="*/ 566196 h 1389888"/>
                <a:gd name="connsiteX107" fmla="*/ 1699443 w 2596896"/>
                <a:gd name="connsiteY107" fmla="*/ 555833 h 1389888"/>
                <a:gd name="connsiteX108" fmla="*/ 1678717 w 2596896"/>
                <a:gd name="connsiteY108" fmla="*/ 544251 h 1389888"/>
                <a:gd name="connsiteX109" fmla="*/ 1669573 w 2596896"/>
                <a:gd name="connsiteY109" fmla="*/ 535107 h 1389888"/>
                <a:gd name="connsiteX110" fmla="*/ 1652504 w 2596896"/>
                <a:gd name="connsiteY110" fmla="*/ 540593 h 1389888"/>
                <a:gd name="connsiteX111" fmla="*/ 1657990 w 2596896"/>
                <a:gd name="connsiteY111" fmla="*/ 525353 h 1389888"/>
                <a:gd name="connsiteX112" fmla="*/ 1929872 w 2596896"/>
                <a:gd name="connsiteY112" fmla="*/ 475366 h 1389888"/>
                <a:gd name="connsiteX113" fmla="*/ 1952427 w 2596896"/>
                <a:gd name="connsiteY113" fmla="*/ 465003 h 1389888"/>
                <a:gd name="connsiteX114" fmla="*/ 1958523 w 2596896"/>
                <a:gd name="connsiteY114" fmla="*/ 460736 h 1389888"/>
                <a:gd name="connsiteX115" fmla="*/ 1967057 w 2596896"/>
                <a:gd name="connsiteY115" fmla="*/ 446715 h 1389888"/>
                <a:gd name="connsiteX116" fmla="*/ 1953037 w 2596896"/>
                <a:gd name="connsiteY116" fmla="*/ 437571 h 1389888"/>
                <a:gd name="connsiteX117" fmla="*/ 1927433 w 2596896"/>
                <a:gd name="connsiteY117" fmla="*/ 441838 h 1389888"/>
                <a:gd name="connsiteX118" fmla="*/ 1904269 w 2596896"/>
                <a:gd name="connsiteY118" fmla="*/ 460736 h 1389888"/>
                <a:gd name="connsiteX119" fmla="*/ 1900001 w 2596896"/>
                <a:gd name="connsiteY119" fmla="*/ 476585 h 1389888"/>
                <a:gd name="connsiteX120" fmla="*/ 1929872 w 2596896"/>
                <a:gd name="connsiteY120" fmla="*/ 475366 h 1389888"/>
                <a:gd name="connsiteX121" fmla="*/ 1479987 w 2596896"/>
                <a:gd name="connsiteY121" fmla="*/ 410139 h 1389888"/>
                <a:gd name="connsiteX122" fmla="*/ 1475110 w 2596896"/>
                <a:gd name="connsiteY122" fmla="*/ 397947 h 1389888"/>
                <a:gd name="connsiteX123" fmla="*/ 1473281 w 2596896"/>
                <a:gd name="connsiteY123" fmla="*/ 391851 h 1389888"/>
                <a:gd name="connsiteX124" fmla="*/ 1463528 w 2596896"/>
                <a:gd name="connsiteY124" fmla="*/ 385755 h 1389888"/>
                <a:gd name="connsiteX125" fmla="*/ 1445240 w 2596896"/>
                <a:gd name="connsiteY125" fmla="*/ 376611 h 1389888"/>
                <a:gd name="connsiteX126" fmla="*/ 1415369 w 2596896"/>
                <a:gd name="connsiteY126" fmla="*/ 390632 h 1389888"/>
                <a:gd name="connsiteX127" fmla="*/ 1384889 w 2596896"/>
                <a:gd name="connsiteY127" fmla="*/ 400995 h 1389888"/>
                <a:gd name="connsiteX128" fmla="*/ 1406225 w 2596896"/>
                <a:gd name="connsiteY128" fmla="*/ 415625 h 1389888"/>
                <a:gd name="connsiteX129" fmla="*/ 1429390 w 2596896"/>
                <a:gd name="connsiteY129" fmla="*/ 411968 h 1389888"/>
                <a:gd name="connsiteX130" fmla="*/ 1454384 w 2596896"/>
                <a:gd name="connsiteY130" fmla="*/ 421721 h 1389888"/>
                <a:gd name="connsiteX131" fmla="*/ 1479987 w 2596896"/>
                <a:gd name="connsiteY131" fmla="*/ 410139 h 1389888"/>
                <a:gd name="connsiteX132" fmla="*/ 1616537 w 2596896"/>
                <a:gd name="connsiteY132" fmla="*/ 397337 h 1389888"/>
                <a:gd name="connsiteX133" fmla="*/ 1576304 w 2596896"/>
                <a:gd name="connsiteY133" fmla="*/ 391241 h 1389888"/>
                <a:gd name="connsiteX134" fmla="*/ 1611051 w 2596896"/>
                <a:gd name="connsiteY134" fmla="*/ 375392 h 1389888"/>
                <a:gd name="connsiteX135" fmla="*/ 1608613 w 2596896"/>
                <a:gd name="connsiteY135" fmla="*/ 338816 h 1389888"/>
                <a:gd name="connsiteX136" fmla="*/ 1597030 w 2596896"/>
                <a:gd name="connsiteY136" fmla="*/ 324795 h 1389888"/>
                <a:gd name="connsiteX137" fmla="*/ 1569598 w 2596896"/>
                <a:gd name="connsiteY137" fmla="*/ 319918 h 1389888"/>
                <a:gd name="connsiteX138" fmla="*/ 1520221 w 2596896"/>
                <a:gd name="connsiteY138" fmla="*/ 343083 h 1389888"/>
                <a:gd name="connsiteX139" fmla="*/ 1486693 w 2596896"/>
                <a:gd name="connsiteY139" fmla="*/ 378440 h 1389888"/>
                <a:gd name="connsiteX140" fmla="*/ 1504371 w 2596896"/>
                <a:gd name="connsiteY140" fmla="*/ 391241 h 1389888"/>
                <a:gd name="connsiteX141" fmla="*/ 1514125 w 2596896"/>
                <a:gd name="connsiteY141" fmla="*/ 411358 h 1389888"/>
                <a:gd name="connsiteX142" fmla="*/ 1475720 w 2596896"/>
                <a:gd name="connsiteY142" fmla="*/ 444886 h 1389888"/>
                <a:gd name="connsiteX143" fmla="*/ 1456213 w 2596896"/>
                <a:gd name="connsiteY143" fmla="*/ 443667 h 1389888"/>
                <a:gd name="connsiteX144" fmla="*/ 1418417 w 2596896"/>
                <a:gd name="connsiteY144" fmla="*/ 470489 h 1389888"/>
                <a:gd name="connsiteX145" fmla="*/ 1444021 w 2596896"/>
                <a:gd name="connsiteY145" fmla="*/ 438790 h 1389888"/>
                <a:gd name="connsiteX146" fmla="*/ 1414760 w 2596896"/>
                <a:gd name="connsiteY146" fmla="*/ 427817 h 1389888"/>
                <a:gd name="connsiteX147" fmla="*/ 1387328 w 2596896"/>
                <a:gd name="connsiteY147" fmla="*/ 433304 h 1389888"/>
                <a:gd name="connsiteX148" fmla="*/ 1372697 w 2596896"/>
                <a:gd name="connsiteY148" fmla="*/ 454030 h 1389888"/>
                <a:gd name="connsiteX149" fmla="*/ 1336731 w 2596896"/>
                <a:gd name="connsiteY149" fmla="*/ 453420 h 1389888"/>
                <a:gd name="connsiteX150" fmla="*/ 1292840 w 2596896"/>
                <a:gd name="connsiteY150" fmla="*/ 458297 h 1389888"/>
                <a:gd name="connsiteX151" fmla="*/ 1261750 w 2596896"/>
                <a:gd name="connsiteY151" fmla="*/ 443667 h 1389888"/>
                <a:gd name="connsiteX152" fmla="*/ 1231270 w 2596896"/>
                <a:gd name="connsiteY152" fmla="*/ 446105 h 1389888"/>
                <a:gd name="connsiteX153" fmla="*/ 1222126 w 2596896"/>
                <a:gd name="connsiteY153" fmla="*/ 428427 h 1389888"/>
                <a:gd name="connsiteX154" fmla="*/ 1209325 w 2596896"/>
                <a:gd name="connsiteY154" fmla="*/ 420502 h 1389888"/>
                <a:gd name="connsiteX155" fmla="*/ 1186160 w 2596896"/>
                <a:gd name="connsiteY155" fmla="*/ 423550 h 1389888"/>
                <a:gd name="connsiteX156" fmla="*/ 1154461 w 2596896"/>
                <a:gd name="connsiteY156" fmla="*/ 425379 h 1389888"/>
                <a:gd name="connsiteX157" fmla="*/ 1127638 w 2596896"/>
                <a:gd name="connsiteY157" fmla="*/ 436352 h 1389888"/>
                <a:gd name="connsiteX158" fmla="*/ 1139830 w 2596896"/>
                <a:gd name="connsiteY158" fmla="*/ 450372 h 1389888"/>
                <a:gd name="connsiteX159" fmla="*/ 1097158 w 2596896"/>
                <a:gd name="connsiteY159" fmla="*/ 467441 h 1389888"/>
                <a:gd name="connsiteX160" fmla="*/ 1088624 w 2596896"/>
                <a:gd name="connsiteY160" fmla="*/ 447324 h 1389888"/>
                <a:gd name="connsiteX161" fmla="*/ 1061801 w 2596896"/>
                <a:gd name="connsiteY161" fmla="*/ 453420 h 1389888"/>
                <a:gd name="connsiteX162" fmla="*/ 989868 w 2596896"/>
                <a:gd name="connsiteY162" fmla="*/ 457078 h 1389888"/>
                <a:gd name="connsiteX163" fmla="*/ 950854 w 2596896"/>
                <a:gd name="connsiteY163" fmla="*/ 449763 h 1389888"/>
                <a:gd name="connsiteX164" fmla="*/ 1002670 w 2596896"/>
                <a:gd name="connsiteY164" fmla="*/ 433913 h 1389888"/>
                <a:gd name="connsiteX165" fmla="*/ 985601 w 2596896"/>
                <a:gd name="connsiteY165" fmla="*/ 416844 h 1389888"/>
                <a:gd name="connsiteX166" fmla="*/ 958779 w 2596896"/>
                <a:gd name="connsiteY166" fmla="*/ 419283 h 1389888"/>
                <a:gd name="connsiteX167" fmla="*/ 930128 w 2596896"/>
                <a:gd name="connsiteY167" fmla="*/ 413187 h 1389888"/>
                <a:gd name="connsiteX168" fmla="*/ 884408 w 2596896"/>
                <a:gd name="connsiteY168" fmla="*/ 401604 h 1389888"/>
                <a:gd name="connsiteX169" fmla="*/ 861243 w 2596896"/>
                <a:gd name="connsiteY169" fmla="*/ 387584 h 1389888"/>
                <a:gd name="connsiteX170" fmla="*/ 833811 w 2596896"/>
                <a:gd name="connsiteY170" fmla="*/ 385755 h 1389888"/>
                <a:gd name="connsiteX171" fmla="*/ 813694 w 2596896"/>
                <a:gd name="connsiteY171" fmla="*/ 395508 h 1389888"/>
                <a:gd name="connsiteX172" fmla="*/ 777728 w 2596896"/>
                <a:gd name="connsiteY172" fmla="*/ 400995 h 1389888"/>
                <a:gd name="connsiteX173" fmla="*/ 801502 w 2596896"/>
                <a:gd name="connsiteY173" fmla="*/ 376001 h 1389888"/>
                <a:gd name="connsiteX174" fmla="*/ 744200 w 2596896"/>
                <a:gd name="connsiteY174" fmla="*/ 397947 h 1389888"/>
                <a:gd name="connsiteX175" fmla="*/ 735665 w 2596896"/>
                <a:gd name="connsiteY175" fmla="*/ 369296 h 1389888"/>
                <a:gd name="connsiteX176" fmla="*/ 722864 w 2596896"/>
                <a:gd name="connsiteY176" fmla="*/ 365638 h 1389888"/>
                <a:gd name="connsiteX177" fmla="*/ 699699 w 2596896"/>
                <a:gd name="connsiteY177" fmla="*/ 380878 h 1389888"/>
                <a:gd name="connsiteX178" fmla="*/ 672267 w 2596896"/>
                <a:gd name="connsiteY178" fmla="*/ 388193 h 1389888"/>
                <a:gd name="connsiteX179" fmla="*/ 671048 w 2596896"/>
                <a:gd name="connsiteY179" fmla="*/ 374782 h 1389888"/>
                <a:gd name="connsiteX180" fmla="*/ 621060 w 2596896"/>
                <a:gd name="connsiteY180" fmla="*/ 383316 h 1389888"/>
                <a:gd name="connsiteX181" fmla="*/ 567416 w 2596896"/>
                <a:gd name="connsiteY181" fmla="*/ 397337 h 1389888"/>
                <a:gd name="connsiteX182" fmla="*/ 535716 w 2596896"/>
                <a:gd name="connsiteY182" fmla="*/ 393680 h 1389888"/>
                <a:gd name="connsiteX183" fmla="*/ 493044 w 2596896"/>
                <a:gd name="connsiteY183" fmla="*/ 403433 h 1389888"/>
                <a:gd name="connsiteX184" fmla="*/ 455249 w 2596896"/>
                <a:gd name="connsiteY184" fmla="*/ 417454 h 1389888"/>
                <a:gd name="connsiteX185" fmla="*/ 432694 w 2596896"/>
                <a:gd name="connsiteY185" fmla="*/ 414406 h 1389888"/>
                <a:gd name="connsiteX186" fmla="*/ 412577 w 2596896"/>
                <a:gd name="connsiteY186" fmla="*/ 398556 h 1389888"/>
                <a:gd name="connsiteX187" fmla="*/ 376611 w 2596896"/>
                <a:gd name="connsiteY187" fmla="*/ 390632 h 1389888"/>
                <a:gd name="connsiteX188" fmla="*/ 376611 w 2596896"/>
                <a:gd name="connsiteY188" fmla="*/ 390632 h 1389888"/>
                <a:gd name="connsiteX189" fmla="*/ 228478 w 2596896"/>
                <a:gd name="connsiteY189" fmla="*/ 513771 h 1389888"/>
                <a:gd name="connsiteX190" fmla="*/ 12680 w 2596896"/>
                <a:gd name="connsiteY190" fmla="*/ 711281 h 1389888"/>
                <a:gd name="connsiteX191" fmla="*/ 38283 w 2596896"/>
                <a:gd name="connsiteY191" fmla="*/ 711891 h 1389888"/>
                <a:gd name="connsiteX192" fmla="*/ 54742 w 2596896"/>
                <a:gd name="connsiteY192" fmla="*/ 721644 h 1389888"/>
                <a:gd name="connsiteX193" fmla="*/ 58400 w 2596896"/>
                <a:gd name="connsiteY193" fmla="*/ 737494 h 1389888"/>
                <a:gd name="connsiteX194" fmla="*/ 59619 w 2596896"/>
                <a:gd name="connsiteY194" fmla="*/ 761268 h 1389888"/>
                <a:gd name="connsiteX195" fmla="*/ 105948 w 2596896"/>
                <a:gd name="connsiteY195" fmla="*/ 741152 h 1389888"/>
                <a:gd name="connsiteX196" fmla="*/ 144963 w 2596896"/>
                <a:gd name="connsiteY196" fmla="*/ 729569 h 1389888"/>
                <a:gd name="connsiteX197" fmla="*/ 141915 w 2596896"/>
                <a:gd name="connsiteY197" fmla="*/ 747857 h 1389888"/>
                <a:gd name="connsiteX198" fmla="*/ 146182 w 2596896"/>
                <a:gd name="connsiteY198" fmla="*/ 762488 h 1389888"/>
                <a:gd name="connsiteX199" fmla="*/ 156545 w 2596896"/>
                <a:gd name="connsiteY199" fmla="*/ 778947 h 1389888"/>
                <a:gd name="connsiteX200" fmla="*/ 149840 w 2596896"/>
                <a:gd name="connsiteY200" fmla="*/ 804550 h 1389888"/>
                <a:gd name="connsiteX201" fmla="*/ 140696 w 2596896"/>
                <a:gd name="connsiteY201" fmla="*/ 846003 h 1389888"/>
                <a:gd name="connsiteX202" fmla="*/ 168737 w 2596896"/>
                <a:gd name="connsiteY202" fmla="*/ 869168 h 1389888"/>
                <a:gd name="connsiteX203" fmla="*/ 149840 w 2596896"/>
                <a:gd name="connsiteY203" fmla="*/ 891723 h 1389888"/>
                <a:gd name="connsiteX204" fmla="*/ 118750 w 2596896"/>
                <a:gd name="connsiteY204" fmla="*/ 909401 h 1389888"/>
                <a:gd name="connsiteX205" fmla="*/ 118750 w 2596896"/>
                <a:gd name="connsiteY205" fmla="*/ 909401 h 1389888"/>
                <a:gd name="connsiteX206" fmla="*/ 103510 w 2596896"/>
                <a:gd name="connsiteY206" fmla="*/ 928299 h 1389888"/>
                <a:gd name="connsiteX207" fmla="*/ 116312 w 2596896"/>
                <a:gd name="connsiteY207" fmla="*/ 955121 h 1389888"/>
                <a:gd name="connsiteX208" fmla="*/ 97414 w 2596896"/>
                <a:gd name="connsiteY208" fmla="*/ 984992 h 1389888"/>
                <a:gd name="connsiteX209" fmla="*/ 122408 w 2596896"/>
                <a:gd name="connsiteY209" fmla="*/ 1000841 h 1389888"/>
                <a:gd name="connsiteX210" fmla="*/ 100462 w 2596896"/>
                <a:gd name="connsiteY210" fmla="*/ 1023396 h 1389888"/>
                <a:gd name="connsiteX211" fmla="*/ 92537 w 2596896"/>
                <a:gd name="connsiteY211" fmla="*/ 1056925 h 1389888"/>
                <a:gd name="connsiteX212" fmla="*/ 134600 w 2596896"/>
                <a:gd name="connsiteY212" fmla="*/ 1072165 h 1389888"/>
                <a:gd name="connsiteX213" fmla="*/ 144353 w 2596896"/>
                <a:gd name="connsiteY213" fmla="*/ 1088624 h 1389888"/>
                <a:gd name="connsiteX214" fmla="*/ 177272 w 2596896"/>
                <a:gd name="connsiteY214" fmla="*/ 1125809 h 1389888"/>
                <a:gd name="connsiteX215" fmla="*/ 181539 w 2596896"/>
                <a:gd name="connsiteY215" fmla="*/ 1125809 h 1389888"/>
                <a:gd name="connsiteX216" fmla="*/ 266273 w 2596896"/>
                <a:gd name="connsiteY216" fmla="*/ 1125809 h 1389888"/>
                <a:gd name="connsiteX217" fmla="*/ 355275 w 2596896"/>
                <a:gd name="connsiteY217" fmla="*/ 1125809 h 1389888"/>
                <a:gd name="connsiteX218" fmla="*/ 384536 w 2596896"/>
                <a:gd name="connsiteY218" fmla="*/ 1125809 h 1389888"/>
                <a:gd name="connsiteX219" fmla="*/ 475976 w 2596896"/>
                <a:gd name="connsiteY219" fmla="*/ 1125809 h 1389888"/>
                <a:gd name="connsiteX220" fmla="*/ 564368 w 2596896"/>
                <a:gd name="connsiteY220" fmla="*/ 1125809 h 1389888"/>
                <a:gd name="connsiteX221" fmla="*/ 653979 w 2596896"/>
                <a:gd name="connsiteY221" fmla="*/ 1125809 h 1389888"/>
                <a:gd name="connsiteX222" fmla="*/ 744200 w 2596896"/>
                <a:gd name="connsiteY222" fmla="*/ 1125809 h 1389888"/>
                <a:gd name="connsiteX223" fmla="*/ 846003 w 2596896"/>
                <a:gd name="connsiteY223" fmla="*/ 1125809 h 1389888"/>
                <a:gd name="connsiteX224" fmla="*/ 948416 w 2596896"/>
                <a:gd name="connsiteY224" fmla="*/ 1125809 h 1389888"/>
                <a:gd name="connsiteX225" fmla="*/ 1009985 w 2596896"/>
                <a:gd name="connsiteY225" fmla="*/ 1125809 h 1389888"/>
                <a:gd name="connsiteX226" fmla="*/ 1017910 w 2596896"/>
                <a:gd name="connsiteY226" fmla="*/ 1111179 h 1389888"/>
                <a:gd name="connsiteX227" fmla="*/ 1027664 w 2596896"/>
                <a:gd name="connsiteY227" fmla="*/ 1111179 h 1389888"/>
                <a:gd name="connsiteX228" fmla="*/ 1022787 w 2596896"/>
                <a:gd name="connsiteY228" fmla="*/ 1131905 h 1389888"/>
                <a:gd name="connsiteX229" fmla="*/ 1028883 w 2596896"/>
                <a:gd name="connsiteY229" fmla="*/ 1138001 h 1389888"/>
                <a:gd name="connsiteX230" fmla="*/ 1048390 w 2596896"/>
                <a:gd name="connsiteY230" fmla="*/ 1140440 h 1389888"/>
                <a:gd name="connsiteX231" fmla="*/ 1076432 w 2596896"/>
                <a:gd name="connsiteY231" fmla="*/ 1146536 h 1389888"/>
                <a:gd name="connsiteX232" fmla="*/ 1099597 w 2596896"/>
                <a:gd name="connsiteY232" fmla="*/ 1158118 h 1389888"/>
                <a:gd name="connsiteX233" fmla="*/ 1126419 w 2596896"/>
                <a:gd name="connsiteY233" fmla="*/ 1153241 h 1389888"/>
                <a:gd name="connsiteX234" fmla="*/ 1158728 w 2596896"/>
                <a:gd name="connsiteY234" fmla="*/ 1162995 h 1389888"/>
                <a:gd name="connsiteX235" fmla="*/ 1158728 w 2596896"/>
                <a:gd name="connsiteY235" fmla="*/ 1162995 h 1389888"/>
                <a:gd name="connsiteX236" fmla="*/ 1178235 w 2596896"/>
                <a:gd name="connsiteY236" fmla="*/ 1148365 h 1389888"/>
                <a:gd name="connsiteX237" fmla="*/ 1197742 w 2596896"/>
                <a:gd name="connsiteY237" fmla="*/ 1142269 h 1389888"/>
                <a:gd name="connsiteX238" fmla="*/ 1208715 w 2596896"/>
                <a:gd name="connsiteY238" fmla="*/ 1133125 h 1389888"/>
                <a:gd name="connsiteX239" fmla="*/ 1217859 w 2596896"/>
                <a:gd name="connsiteY239" fmla="*/ 1128248 h 1389888"/>
                <a:gd name="connsiteX240" fmla="*/ 1242243 w 2596896"/>
                <a:gd name="connsiteY240" fmla="*/ 1135563 h 1389888"/>
                <a:gd name="connsiteX241" fmla="*/ 1262360 w 2596896"/>
                <a:gd name="connsiteY241" fmla="*/ 1136782 h 1389888"/>
                <a:gd name="connsiteX242" fmla="*/ 1267237 w 2596896"/>
                <a:gd name="connsiteY242" fmla="*/ 1141659 h 1389888"/>
                <a:gd name="connsiteX243" fmla="*/ 1267846 w 2596896"/>
                <a:gd name="connsiteY243" fmla="*/ 1162995 h 1389888"/>
                <a:gd name="connsiteX244" fmla="*/ 1299545 w 2596896"/>
                <a:gd name="connsiteY244" fmla="*/ 1169091 h 1389888"/>
                <a:gd name="connsiteX245" fmla="*/ 1289182 w 2596896"/>
                <a:gd name="connsiteY245" fmla="*/ 1179454 h 1389888"/>
                <a:gd name="connsiteX246" fmla="*/ 1296497 w 2596896"/>
                <a:gd name="connsiteY246" fmla="*/ 1191037 h 1389888"/>
                <a:gd name="connsiteX247" fmla="*/ 1284915 w 2596896"/>
                <a:gd name="connsiteY247" fmla="*/ 1205057 h 1389888"/>
                <a:gd name="connsiteX248" fmla="*/ 1295888 w 2596896"/>
                <a:gd name="connsiteY248" fmla="*/ 1209934 h 1389888"/>
                <a:gd name="connsiteX249" fmla="*/ 1284305 w 2596896"/>
                <a:gd name="connsiteY249" fmla="*/ 1222736 h 1389888"/>
                <a:gd name="connsiteX250" fmla="*/ 1284305 w 2596896"/>
                <a:gd name="connsiteY250" fmla="*/ 1222736 h 1389888"/>
                <a:gd name="connsiteX251" fmla="*/ 1291621 w 2596896"/>
                <a:gd name="connsiteY251" fmla="*/ 1223955 h 1389888"/>
                <a:gd name="connsiteX252" fmla="*/ 1299545 w 2596896"/>
                <a:gd name="connsiteY252" fmla="*/ 1218469 h 1389888"/>
                <a:gd name="connsiteX253" fmla="*/ 1302593 w 2596896"/>
                <a:gd name="connsiteY253" fmla="*/ 1227003 h 1389888"/>
                <a:gd name="connsiteX254" fmla="*/ 1323320 w 2596896"/>
                <a:gd name="connsiteY254" fmla="*/ 1231270 h 1389888"/>
                <a:gd name="connsiteX255" fmla="*/ 1346485 w 2596896"/>
                <a:gd name="connsiteY255" fmla="*/ 1231880 h 1389888"/>
                <a:gd name="connsiteX256" fmla="*/ 1369649 w 2596896"/>
                <a:gd name="connsiteY256" fmla="*/ 1235537 h 1389888"/>
                <a:gd name="connsiteX257" fmla="*/ 1394033 w 2596896"/>
                <a:gd name="connsiteY257" fmla="*/ 1242853 h 1389888"/>
                <a:gd name="connsiteX258" fmla="*/ 1398910 w 2596896"/>
                <a:gd name="connsiteY258" fmla="*/ 1255045 h 1389888"/>
                <a:gd name="connsiteX259" fmla="*/ 1407445 w 2596896"/>
                <a:gd name="connsiteY259" fmla="*/ 1283696 h 1389888"/>
                <a:gd name="connsiteX260" fmla="*/ 1392814 w 2596896"/>
                <a:gd name="connsiteY260" fmla="*/ 1295888 h 1389888"/>
                <a:gd name="connsiteX261" fmla="*/ 1369649 w 2596896"/>
                <a:gd name="connsiteY261" fmla="*/ 1291011 h 1389888"/>
                <a:gd name="connsiteX262" fmla="*/ 1363553 w 2596896"/>
                <a:gd name="connsiteY262" fmla="*/ 1267846 h 1389888"/>
                <a:gd name="connsiteX263" fmla="*/ 1358067 w 2596896"/>
                <a:gd name="connsiteY263" fmla="*/ 1291621 h 1389888"/>
                <a:gd name="connsiteX264" fmla="*/ 1334902 w 2596896"/>
                <a:gd name="connsiteY264" fmla="*/ 1312347 h 1389888"/>
                <a:gd name="connsiteX265" fmla="*/ 1330025 w 2596896"/>
                <a:gd name="connsiteY265" fmla="*/ 1330025 h 1389888"/>
                <a:gd name="connsiteX266" fmla="*/ 1323320 w 2596896"/>
                <a:gd name="connsiteY266" fmla="*/ 1340389 h 1389888"/>
                <a:gd name="connsiteX267" fmla="*/ 1298326 w 2596896"/>
                <a:gd name="connsiteY267" fmla="*/ 1352581 h 1389888"/>
                <a:gd name="connsiteX268" fmla="*/ 1298326 w 2596896"/>
                <a:gd name="connsiteY268" fmla="*/ 1352581 h 1389888"/>
                <a:gd name="connsiteX269" fmla="*/ 1275771 w 2596896"/>
                <a:gd name="connsiteY269" fmla="*/ 1373307 h 1389888"/>
                <a:gd name="connsiteX270" fmla="*/ 1263579 w 2596896"/>
                <a:gd name="connsiteY270" fmla="*/ 1386718 h 1389888"/>
                <a:gd name="connsiteX271" fmla="*/ 1280038 w 2596896"/>
                <a:gd name="connsiteY271" fmla="*/ 1389157 h 1389888"/>
                <a:gd name="connsiteX272" fmla="*/ 1307470 w 2596896"/>
                <a:gd name="connsiteY272" fmla="*/ 1376965 h 1389888"/>
                <a:gd name="connsiteX273" fmla="*/ 1325149 w 2596896"/>
                <a:gd name="connsiteY273" fmla="*/ 1366601 h 1389888"/>
                <a:gd name="connsiteX274" fmla="*/ 1334902 w 2596896"/>
                <a:gd name="connsiteY274" fmla="*/ 1364773 h 1389888"/>
                <a:gd name="connsiteX275" fmla="*/ 1350752 w 2596896"/>
                <a:gd name="connsiteY275" fmla="*/ 1368430 h 1389888"/>
                <a:gd name="connsiteX276" fmla="*/ 1361115 w 2596896"/>
                <a:gd name="connsiteY276" fmla="*/ 1362944 h 1389888"/>
                <a:gd name="connsiteX277" fmla="*/ 1378184 w 2596896"/>
                <a:gd name="connsiteY277" fmla="*/ 1358067 h 1389888"/>
                <a:gd name="connsiteX278" fmla="*/ 1406835 w 2596896"/>
                <a:gd name="connsiteY278" fmla="*/ 1353190 h 1389888"/>
                <a:gd name="connsiteX279" fmla="*/ 1406835 w 2596896"/>
                <a:gd name="connsiteY279" fmla="*/ 1353190 h 1389888"/>
                <a:gd name="connsiteX280" fmla="*/ 1406835 w 2596896"/>
                <a:gd name="connsiteY280" fmla="*/ 1353190 h 1389888"/>
                <a:gd name="connsiteX281" fmla="*/ 1408664 w 2596896"/>
                <a:gd name="connsiteY281" fmla="*/ 1342217 h 1389888"/>
                <a:gd name="connsiteX282" fmla="*/ 1406835 w 2596896"/>
                <a:gd name="connsiteY282" fmla="*/ 1342827 h 1389888"/>
                <a:gd name="connsiteX283" fmla="*/ 1396472 w 2596896"/>
                <a:gd name="connsiteY283" fmla="*/ 1344656 h 1389888"/>
                <a:gd name="connsiteX284" fmla="*/ 1385499 w 2596896"/>
                <a:gd name="connsiteY284" fmla="*/ 1340998 h 1389888"/>
                <a:gd name="connsiteX285" fmla="*/ 1399520 w 2596896"/>
                <a:gd name="connsiteY285" fmla="*/ 1328197 h 1389888"/>
                <a:gd name="connsiteX286" fmla="*/ 1411102 w 2596896"/>
                <a:gd name="connsiteY286" fmla="*/ 1323929 h 1389888"/>
                <a:gd name="connsiteX287" fmla="*/ 1434877 w 2596896"/>
                <a:gd name="connsiteY287" fmla="*/ 1318443 h 1389888"/>
                <a:gd name="connsiteX288" fmla="*/ 1462918 w 2596896"/>
                <a:gd name="connsiteY288" fmla="*/ 1312957 h 1389888"/>
                <a:gd name="connsiteX289" fmla="*/ 1473891 w 2596896"/>
                <a:gd name="connsiteY289" fmla="*/ 1320272 h 1389888"/>
                <a:gd name="connsiteX290" fmla="*/ 1485473 w 2596896"/>
                <a:gd name="connsiteY290" fmla="*/ 1311737 h 1389888"/>
                <a:gd name="connsiteX291" fmla="*/ 1497056 w 2596896"/>
                <a:gd name="connsiteY291" fmla="*/ 1306861 h 1389888"/>
                <a:gd name="connsiteX292" fmla="*/ 1502542 w 2596896"/>
                <a:gd name="connsiteY292" fmla="*/ 1309299 h 1389888"/>
                <a:gd name="connsiteX293" fmla="*/ 1503152 w 2596896"/>
                <a:gd name="connsiteY293" fmla="*/ 1309909 h 1389888"/>
                <a:gd name="connsiteX294" fmla="*/ 1543995 w 2596896"/>
                <a:gd name="connsiteY294" fmla="*/ 1284305 h 1389888"/>
                <a:gd name="connsiteX295" fmla="*/ 1560454 w 2596896"/>
                <a:gd name="connsiteY295" fmla="*/ 1276990 h 1389888"/>
                <a:gd name="connsiteX296" fmla="*/ 1607393 w 2596896"/>
                <a:gd name="connsiteY296" fmla="*/ 1276990 h 1389888"/>
                <a:gd name="connsiteX297" fmla="*/ 1664086 w 2596896"/>
                <a:gd name="connsiteY297" fmla="*/ 1276990 h 1389888"/>
                <a:gd name="connsiteX298" fmla="*/ 1670182 w 2596896"/>
                <a:gd name="connsiteY298" fmla="*/ 1267237 h 1389888"/>
                <a:gd name="connsiteX299" fmla="*/ 1680545 w 2596896"/>
                <a:gd name="connsiteY299" fmla="*/ 1265408 h 1389888"/>
                <a:gd name="connsiteX300" fmla="*/ 1695785 w 2596896"/>
                <a:gd name="connsiteY300" fmla="*/ 1259921 h 1389888"/>
                <a:gd name="connsiteX301" fmla="*/ 1712245 w 2596896"/>
                <a:gd name="connsiteY301" fmla="*/ 1242853 h 1389888"/>
                <a:gd name="connsiteX302" fmla="*/ 1731752 w 2596896"/>
                <a:gd name="connsiteY302" fmla="*/ 1212982 h 1389888"/>
                <a:gd name="connsiteX303" fmla="*/ 1765280 w 2596896"/>
                <a:gd name="connsiteY303" fmla="*/ 1184331 h 1389888"/>
                <a:gd name="connsiteX304" fmla="*/ 1771985 w 2596896"/>
                <a:gd name="connsiteY304" fmla="*/ 1194694 h 1389888"/>
                <a:gd name="connsiteX305" fmla="*/ 1794541 w 2596896"/>
                <a:gd name="connsiteY305" fmla="*/ 1187989 h 1389888"/>
                <a:gd name="connsiteX306" fmla="*/ 1803685 w 2596896"/>
                <a:gd name="connsiteY306" fmla="*/ 1198961 h 1389888"/>
                <a:gd name="connsiteX307" fmla="*/ 1786616 w 2596896"/>
                <a:gd name="connsiteY307" fmla="*/ 1250777 h 1389888"/>
                <a:gd name="connsiteX308" fmla="*/ 1799417 w 2596896"/>
                <a:gd name="connsiteY308" fmla="*/ 1272113 h 1389888"/>
                <a:gd name="connsiteX309" fmla="*/ 1835384 w 2596896"/>
                <a:gd name="connsiteY309" fmla="*/ 1267237 h 1389888"/>
                <a:gd name="connsiteX310" fmla="*/ 1884761 w 2596896"/>
                <a:gd name="connsiteY310" fmla="*/ 1266017 h 1389888"/>
                <a:gd name="connsiteX311" fmla="*/ 1821363 w 2596896"/>
                <a:gd name="connsiteY311" fmla="*/ 1297107 h 1389888"/>
                <a:gd name="connsiteX312" fmla="*/ 1812219 w 2596896"/>
                <a:gd name="connsiteY312" fmla="*/ 1328806 h 1389888"/>
                <a:gd name="connsiteX313" fmla="*/ 1834774 w 2596896"/>
                <a:gd name="connsiteY313" fmla="*/ 1331854 h 1389888"/>
                <a:gd name="connsiteX314" fmla="*/ 1878056 w 2596896"/>
                <a:gd name="connsiteY314" fmla="*/ 1304422 h 1389888"/>
                <a:gd name="connsiteX315" fmla="*/ 1913413 w 2596896"/>
                <a:gd name="connsiteY315" fmla="*/ 1289792 h 1389888"/>
                <a:gd name="connsiteX316" fmla="*/ 1987784 w 2596896"/>
                <a:gd name="connsiteY316" fmla="*/ 1267237 h 1389888"/>
                <a:gd name="connsiteX317" fmla="*/ 2033504 w 2596896"/>
                <a:gd name="connsiteY317" fmla="*/ 1242243 h 1389888"/>
                <a:gd name="connsiteX318" fmla="*/ 2017654 w 2596896"/>
                <a:gd name="connsiteY318" fmla="*/ 1228832 h 1389888"/>
                <a:gd name="connsiteX319" fmla="*/ 2023750 w 2596896"/>
                <a:gd name="connsiteY319" fmla="*/ 1201400 h 1389888"/>
                <a:gd name="connsiteX320" fmla="*/ 1980469 w 2596896"/>
                <a:gd name="connsiteY320" fmla="*/ 1244072 h 1389888"/>
                <a:gd name="connsiteX321" fmla="*/ 1928043 w 2596896"/>
                <a:gd name="connsiteY321" fmla="*/ 1248949 h 1389888"/>
                <a:gd name="connsiteX322" fmla="*/ 1894515 w 2596896"/>
                <a:gd name="connsiteY322" fmla="*/ 1230051 h 1389888"/>
                <a:gd name="connsiteX323" fmla="*/ 1893905 w 2596896"/>
                <a:gd name="connsiteY323" fmla="*/ 1202009 h 1389888"/>
                <a:gd name="connsiteX324" fmla="*/ 1897563 w 2596896"/>
                <a:gd name="connsiteY324" fmla="*/ 1160557 h 1389888"/>
                <a:gd name="connsiteX325" fmla="*/ 1934749 w 2596896"/>
                <a:gd name="connsiteY325" fmla="*/ 1135563 h 1389888"/>
                <a:gd name="connsiteX326" fmla="*/ 1914632 w 2596896"/>
                <a:gd name="connsiteY326" fmla="*/ 1116665 h 1389888"/>
                <a:gd name="connsiteX327" fmla="*/ 1868302 w 2596896"/>
                <a:gd name="connsiteY327" fmla="*/ 1120323 h 1389888"/>
                <a:gd name="connsiteX328" fmla="*/ 1794541 w 2596896"/>
                <a:gd name="connsiteY328" fmla="*/ 1152022 h 1389888"/>
                <a:gd name="connsiteX329" fmla="*/ 1728094 w 2596896"/>
                <a:gd name="connsiteY329" fmla="*/ 1202009 h 1389888"/>
                <a:gd name="connsiteX330" fmla="*/ 1700053 w 2596896"/>
                <a:gd name="connsiteY330" fmla="*/ 1208105 h 1389888"/>
                <a:gd name="connsiteX331" fmla="*/ 1747601 w 2596896"/>
                <a:gd name="connsiteY331" fmla="*/ 1173358 h 1389888"/>
                <a:gd name="connsiteX332" fmla="*/ 1809171 w 2596896"/>
                <a:gd name="connsiteY332" fmla="*/ 1122761 h 1389888"/>
                <a:gd name="connsiteX333" fmla="*/ 1853062 w 2596896"/>
                <a:gd name="connsiteY333" fmla="*/ 1106302 h 1389888"/>
                <a:gd name="connsiteX334" fmla="*/ 1887809 w 2596896"/>
                <a:gd name="connsiteY334" fmla="*/ 1079480 h 1389888"/>
                <a:gd name="connsiteX335" fmla="*/ 1919509 w 2596896"/>
                <a:gd name="connsiteY335" fmla="*/ 1076432 h 1389888"/>
                <a:gd name="connsiteX336" fmla="*/ 1964009 w 2596896"/>
                <a:gd name="connsiteY336" fmla="*/ 1077041 h 1389888"/>
                <a:gd name="connsiteX337" fmla="*/ 2024969 w 2596896"/>
                <a:gd name="connsiteY337" fmla="*/ 1084966 h 1389888"/>
                <a:gd name="connsiteX338" fmla="*/ 2077395 w 2596896"/>
                <a:gd name="connsiteY338" fmla="*/ 1078870 h 1389888"/>
                <a:gd name="connsiteX339" fmla="*/ 2124944 w 2596896"/>
                <a:gd name="connsiteY339" fmla="*/ 1047780 h 1389888"/>
                <a:gd name="connsiteX340" fmla="*/ 2177979 w 2596896"/>
                <a:gd name="connsiteY340" fmla="*/ 1034369 h 1389888"/>
                <a:gd name="connsiteX341" fmla="*/ 2203582 w 2596896"/>
                <a:gd name="connsiteY341" fmla="*/ 1021568 h 1389888"/>
                <a:gd name="connsiteX342" fmla="*/ 2229185 w 2596896"/>
                <a:gd name="connsiteY342" fmla="*/ 1007547 h 1389888"/>
                <a:gd name="connsiteX343" fmla="*/ 2241377 w 2596896"/>
                <a:gd name="connsiteY343" fmla="*/ 966094 h 1389888"/>
                <a:gd name="connsiteX344" fmla="*/ 2234672 w 2596896"/>
                <a:gd name="connsiteY344" fmla="*/ 952073 h 1389888"/>
                <a:gd name="connsiteX345" fmla="*/ 2213945 w 2596896"/>
                <a:gd name="connsiteY345" fmla="*/ 947196 h 1389888"/>
                <a:gd name="connsiteX346" fmla="*/ 2213945 w 2596896"/>
                <a:gd name="connsiteY346" fmla="*/ 916107 h 1389888"/>
                <a:gd name="connsiteX347" fmla="*/ 2199925 w 2596896"/>
                <a:gd name="connsiteY347" fmla="*/ 904524 h 1389888"/>
                <a:gd name="connsiteX348" fmla="*/ 2157862 w 2596896"/>
                <a:gd name="connsiteY348" fmla="*/ 894771 h 1389888"/>
                <a:gd name="connsiteX349" fmla="*/ 2140793 w 2596896"/>
                <a:gd name="connsiteY349" fmla="*/ 874044 h 1389888"/>
                <a:gd name="connsiteX350" fmla="*/ 2111533 w 2596896"/>
                <a:gd name="connsiteY350" fmla="*/ 853318 h 1389888"/>
                <a:gd name="connsiteX351" fmla="*/ 2132259 w 2596896"/>
                <a:gd name="connsiteY351" fmla="*/ 830763 h 1389888"/>
                <a:gd name="connsiteX352" fmla="*/ 2120067 w 2596896"/>
                <a:gd name="connsiteY352" fmla="*/ 787481 h 1389888"/>
                <a:gd name="connsiteX353" fmla="*/ 2104217 w 2596896"/>
                <a:gd name="connsiteY353" fmla="*/ 741761 h 1389888"/>
                <a:gd name="connsiteX354" fmla="*/ 2098121 w 2596896"/>
                <a:gd name="connsiteY354" fmla="*/ 710062 h 1389888"/>
                <a:gd name="connsiteX355" fmla="*/ 2071909 w 2596896"/>
                <a:gd name="connsiteY355" fmla="*/ 726521 h 1389888"/>
                <a:gd name="connsiteX356" fmla="*/ 2026798 w 2596896"/>
                <a:gd name="connsiteY356" fmla="*/ 766145 h 1389888"/>
                <a:gd name="connsiteX357" fmla="*/ 1977421 w 2596896"/>
                <a:gd name="connsiteY357" fmla="*/ 785652 h 1389888"/>
                <a:gd name="connsiteX358" fmla="*/ 1967667 w 2596896"/>
                <a:gd name="connsiteY358" fmla="*/ 764926 h 1389888"/>
                <a:gd name="connsiteX359" fmla="*/ 1945112 w 2596896"/>
                <a:gd name="connsiteY359" fmla="*/ 758830 h 1389888"/>
                <a:gd name="connsiteX360" fmla="*/ 1958523 w 2596896"/>
                <a:gd name="connsiteY360" fmla="*/ 714329 h 1389888"/>
                <a:gd name="connsiteX361" fmla="*/ 1974373 w 2596896"/>
                <a:gd name="connsiteY361" fmla="*/ 684459 h 1389888"/>
                <a:gd name="connsiteX362" fmla="*/ 1927433 w 2596896"/>
                <a:gd name="connsiteY362" fmla="*/ 681411 h 1389888"/>
                <a:gd name="connsiteX363" fmla="*/ 1926824 w 2596896"/>
                <a:gd name="connsiteY363" fmla="*/ 668000 h 1389888"/>
                <a:gd name="connsiteX364" fmla="*/ 1904878 w 2596896"/>
                <a:gd name="connsiteY364" fmla="*/ 647883 h 1389888"/>
                <a:gd name="connsiteX365" fmla="*/ 1886590 w 2596896"/>
                <a:gd name="connsiteY365" fmla="*/ 635691 h 1389888"/>
                <a:gd name="connsiteX366" fmla="*/ 1859158 w 2596896"/>
                <a:gd name="connsiteY366" fmla="*/ 644835 h 1389888"/>
                <a:gd name="connsiteX367" fmla="*/ 1833555 w 2596896"/>
                <a:gd name="connsiteY367" fmla="*/ 641787 h 1389888"/>
                <a:gd name="connsiteX368" fmla="*/ 1793321 w 2596896"/>
                <a:gd name="connsiteY368" fmla="*/ 632033 h 1389888"/>
                <a:gd name="connsiteX369" fmla="*/ 1769547 w 2596896"/>
                <a:gd name="connsiteY369" fmla="*/ 639958 h 1389888"/>
                <a:gd name="connsiteX370" fmla="*/ 1746382 w 2596896"/>
                <a:gd name="connsiteY370" fmla="*/ 694822 h 1389888"/>
                <a:gd name="connsiteX371" fmla="*/ 1740286 w 2596896"/>
                <a:gd name="connsiteY371" fmla="*/ 727131 h 1389888"/>
                <a:gd name="connsiteX372" fmla="*/ 1686641 w 2596896"/>
                <a:gd name="connsiteY372" fmla="*/ 764316 h 1389888"/>
                <a:gd name="connsiteX373" fmla="*/ 1705539 w 2596896"/>
                <a:gd name="connsiteY373" fmla="*/ 791748 h 1389888"/>
                <a:gd name="connsiteX374" fmla="*/ 1708587 w 2596896"/>
                <a:gd name="connsiteY374" fmla="*/ 822228 h 1389888"/>
                <a:gd name="connsiteX375" fmla="*/ 1698224 w 2596896"/>
                <a:gd name="connsiteY375" fmla="*/ 846612 h 1389888"/>
                <a:gd name="connsiteX376" fmla="*/ 1669573 w 2596896"/>
                <a:gd name="connsiteY376" fmla="*/ 871606 h 1389888"/>
                <a:gd name="connsiteX377" fmla="*/ 1623853 w 2596896"/>
                <a:gd name="connsiteY377" fmla="*/ 897209 h 1389888"/>
                <a:gd name="connsiteX378" fmla="*/ 1568989 w 2596896"/>
                <a:gd name="connsiteY378" fmla="*/ 914278 h 1389888"/>
                <a:gd name="connsiteX379" fmla="*/ 1579352 w 2596896"/>
                <a:gd name="connsiteY379" fmla="*/ 933785 h 1389888"/>
                <a:gd name="connsiteX380" fmla="*/ 1565941 w 2596896"/>
                <a:gd name="connsiteY380" fmla="*/ 992307 h 1389888"/>
                <a:gd name="connsiteX381" fmla="*/ 1531803 w 2596896"/>
                <a:gd name="connsiteY381" fmla="*/ 1030712 h 1389888"/>
                <a:gd name="connsiteX382" fmla="*/ 1503761 w 2596896"/>
                <a:gd name="connsiteY382" fmla="*/ 1042294 h 1389888"/>
                <a:gd name="connsiteX383" fmla="*/ 1476939 w 2596896"/>
                <a:gd name="connsiteY383" fmla="*/ 1006937 h 1389888"/>
                <a:gd name="connsiteX384" fmla="*/ 1476329 w 2596896"/>
                <a:gd name="connsiteY384" fmla="*/ 965484 h 1389888"/>
                <a:gd name="connsiteX385" fmla="*/ 1486693 w 2596896"/>
                <a:gd name="connsiteY385" fmla="*/ 928908 h 1389888"/>
                <a:gd name="connsiteX386" fmla="*/ 1508638 w 2596896"/>
                <a:gd name="connsiteY386" fmla="*/ 897209 h 1389888"/>
                <a:gd name="connsiteX387" fmla="*/ 1479377 w 2596896"/>
                <a:gd name="connsiteY387" fmla="*/ 893552 h 1389888"/>
                <a:gd name="connsiteX388" fmla="*/ 1433657 w 2596896"/>
                <a:gd name="connsiteY388" fmla="*/ 891113 h 1389888"/>
                <a:gd name="connsiteX389" fmla="*/ 1411712 w 2596896"/>
                <a:gd name="connsiteY389" fmla="*/ 875873 h 1389888"/>
                <a:gd name="connsiteX390" fmla="*/ 1382451 w 2596896"/>
                <a:gd name="connsiteY390" fmla="*/ 866120 h 1389888"/>
                <a:gd name="connsiteX391" fmla="*/ 1372088 w 2596896"/>
                <a:gd name="connsiteY391" fmla="*/ 848441 h 1389888"/>
                <a:gd name="connsiteX392" fmla="*/ 1351971 w 2596896"/>
                <a:gd name="connsiteY392" fmla="*/ 835030 h 1389888"/>
                <a:gd name="connsiteX393" fmla="*/ 1309299 w 2596896"/>
                <a:gd name="connsiteY393" fmla="*/ 819180 h 1389888"/>
                <a:gd name="connsiteX394" fmla="*/ 1266017 w 2596896"/>
                <a:gd name="connsiteY394" fmla="*/ 826496 h 1389888"/>
                <a:gd name="connsiteX395" fmla="*/ 1270285 w 2596896"/>
                <a:gd name="connsiteY395" fmla="*/ 799064 h 1389888"/>
                <a:gd name="connsiteX396" fmla="*/ 1279429 w 2596896"/>
                <a:gd name="connsiteY396" fmla="*/ 765536 h 1389888"/>
                <a:gd name="connsiteX397" fmla="*/ 1242853 w 2596896"/>
                <a:gd name="connsiteY397" fmla="*/ 759440 h 1389888"/>
                <a:gd name="connsiteX398" fmla="*/ 1272723 w 2596896"/>
                <a:gd name="connsiteY398" fmla="*/ 717987 h 1389888"/>
                <a:gd name="connsiteX399" fmla="*/ 1302593 w 2596896"/>
                <a:gd name="connsiteY399" fmla="*/ 689945 h 1389888"/>
                <a:gd name="connsiteX400" fmla="*/ 1359896 w 2596896"/>
                <a:gd name="connsiteY400" fmla="*/ 650321 h 1389888"/>
                <a:gd name="connsiteX401" fmla="*/ 1412321 w 2596896"/>
                <a:gd name="connsiteY401" fmla="*/ 622280 h 1389888"/>
                <a:gd name="connsiteX402" fmla="*/ 1446459 w 2596896"/>
                <a:gd name="connsiteY402" fmla="*/ 618012 h 1389888"/>
                <a:gd name="connsiteX403" fmla="*/ 1464137 w 2596896"/>
                <a:gd name="connsiteY403" fmla="*/ 595457 h 1389888"/>
                <a:gd name="connsiteX404" fmla="*/ 1495227 w 2596896"/>
                <a:gd name="connsiteY404" fmla="*/ 580827 h 1389888"/>
                <a:gd name="connsiteX405" fmla="*/ 1534241 w 2596896"/>
                <a:gd name="connsiteY405" fmla="*/ 578388 h 1389888"/>
                <a:gd name="connsiteX406" fmla="*/ 1581181 w 2596896"/>
                <a:gd name="connsiteY406" fmla="*/ 555224 h 1389888"/>
                <a:gd name="connsiteX407" fmla="*/ 1598859 w 2596896"/>
                <a:gd name="connsiteY407" fmla="*/ 540593 h 1389888"/>
                <a:gd name="connsiteX408" fmla="*/ 1643969 w 2596896"/>
                <a:gd name="connsiteY408" fmla="*/ 511942 h 1389888"/>
                <a:gd name="connsiteX409" fmla="*/ 1663477 w 2596896"/>
                <a:gd name="connsiteY409" fmla="*/ 494873 h 1389888"/>
                <a:gd name="connsiteX410" fmla="*/ 1682984 w 2596896"/>
                <a:gd name="connsiteY410" fmla="*/ 505236 h 1389888"/>
                <a:gd name="connsiteX411" fmla="*/ 1722608 w 2596896"/>
                <a:gd name="connsiteY411" fmla="*/ 499750 h 1389888"/>
                <a:gd name="connsiteX412" fmla="*/ 1788445 w 2596896"/>
                <a:gd name="connsiteY412" fmla="*/ 476585 h 1389888"/>
                <a:gd name="connsiteX413" fmla="*/ 1802465 w 2596896"/>
                <a:gd name="connsiteY413" fmla="*/ 460126 h 1389888"/>
                <a:gd name="connsiteX414" fmla="*/ 1797589 w 2596896"/>
                <a:gd name="connsiteY414" fmla="*/ 442448 h 1389888"/>
                <a:gd name="connsiteX415" fmla="*/ 1828069 w 2596896"/>
                <a:gd name="connsiteY415" fmla="*/ 424769 h 1389888"/>
                <a:gd name="connsiteX416" fmla="*/ 1838432 w 2596896"/>
                <a:gd name="connsiteY416" fmla="*/ 408310 h 1389888"/>
                <a:gd name="connsiteX417" fmla="*/ 1817096 w 2596896"/>
                <a:gd name="connsiteY417" fmla="*/ 392460 h 1389888"/>
                <a:gd name="connsiteX418" fmla="*/ 1784177 w 2596896"/>
                <a:gd name="connsiteY418" fmla="*/ 387584 h 1389888"/>
                <a:gd name="connsiteX419" fmla="*/ 1750649 w 2596896"/>
                <a:gd name="connsiteY419" fmla="*/ 385145 h 1389888"/>
                <a:gd name="connsiteX420" fmla="*/ 1722608 w 2596896"/>
                <a:gd name="connsiteY420" fmla="*/ 421112 h 1389888"/>
                <a:gd name="connsiteX421" fmla="*/ 1682984 w 2596896"/>
                <a:gd name="connsiteY421" fmla="*/ 449153 h 1389888"/>
                <a:gd name="connsiteX422" fmla="*/ 1639093 w 2596896"/>
                <a:gd name="connsiteY422" fmla="*/ 473537 h 1389888"/>
                <a:gd name="connsiteX423" fmla="*/ 1631168 w 2596896"/>
                <a:gd name="connsiteY423" fmla="*/ 450982 h 1389888"/>
                <a:gd name="connsiteX424" fmla="*/ 1656771 w 2596896"/>
                <a:gd name="connsiteY424" fmla="*/ 426598 h 1389888"/>
                <a:gd name="connsiteX425" fmla="*/ 1643360 w 2596896"/>
                <a:gd name="connsiteY425" fmla="*/ 405262 h 1389888"/>
                <a:gd name="connsiteX426" fmla="*/ 1590325 w 2596896"/>
                <a:gd name="connsiteY426" fmla="*/ 430865 h 1389888"/>
                <a:gd name="connsiteX427" fmla="*/ 1616537 w 2596896"/>
                <a:gd name="connsiteY427" fmla="*/ 397337 h 1389888"/>
                <a:gd name="connsiteX428" fmla="*/ 1156289 w 2596896"/>
                <a:gd name="connsiteY428" fmla="*/ 282123 h 1389888"/>
                <a:gd name="connsiteX429" fmla="*/ 1139221 w 2596896"/>
                <a:gd name="connsiteY429" fmla="*/ 276027 h 1389888"/>
                <a:gd name="connsiteX430" fmla="*/ 1053267 w 2596896"/>
                <a:gd name="connsiteY430" fmla="*/ 295534 h 1389888"/>
                <a:gd name="connsiteX431" fmla="*/ 1022177 w 2596896"/>
                <a:gd name="connsiteY431" fmla="*/ 307726 h 1389888"/>
                <a:gd name="connsiteX432" fmla="*/ 974628 w 2596896"/>
                <a:gd name="connsiteY432" fmla="*/ 331500 h 1389888"/>
                <a:gd name="connsiteX433" fmla="*/ 1007547 w 2596896"/>
                <a:gd name="connsiteY433" fmla="*/ 340035 h 1389888"/>
                <a:gd name="connsiteX434" fmla="*/ 1045342 w 2596896"/>
                <a:gd name="connsiteY434" fmla="*/ 339425 h 1389888"/>
                <a:gd name="connsiteX435" fmla="*/ 975238 w 2596896"/>
                <a:gd name="connsiteY435" fmla="*/ 352227 h 1389888"/>
                <a:gd name="connsiteX436" fmla="*/ 975238 w 2596896"/>
                <a:gd name="connsiteY436" fmla="*/ 363809 h 1389888"/>
                <a:gd name="connsiteX437" fmla="*/ 1009376 w 2596896"/>
                <a:gd name="connsiteY437" fmla="*/ 364419 h 1389888"/>
                <a:gd name="connsiteX438" fmla="*/ 1064240 w 2596896"/>
                <a:gd name="connsiteY438" fmla="*/ 361980 h 1389888"/>
                <a:gd name="connsiteX439" fmla="*/ 1103864 w 2596896"/>
                <a:gd name="connsiteY439" fmla="*/ 369296 h 1389888"/>
                <a:gd name="connsiteX440" fmla="*/ 1066069 w 2596896"/>
                <a:gd name="connsiteY440" fmla="*/ 375392 h 1389888"/>
                <a:gd name="connsiteX441" fmla="*/ 1032540 w 2596896"/>
                <a:gd name="connsiteY441" fmla="*/ 373563 h 1389888"/>
                <a:gd name="connsiteX442" fmla="*/ 989259 w 2596896"/>
                <a:gd name="connsiteY442" fmla="*/ 379049 h 1389888"/>
                <a:gd name="connsiteX443" fmla="*/ 969142 w 2596896"/>
                <a:gd name="connsiteY443" fmla="*/ 382707 h 1389888"/>
                <a:gd name="connsiteX444" fmla="*/ 972800 w 2596896"/>
                <a:gd name="connsiteY444" fmla="*/ 408310 h 1389888"/>
                <a:gd name="connsiteX445" fmla="*/ 998403 w 2596896"/>
                <a:gd name="connsiteY445" fmla="*/ 404652 h 1389888"/>
                <a:gd name="connsiteX446" fmla="*/ 1023396 w 2596896"/>
                <a:gd name="connsiteY446" fmla="*/ 413796 h 1389888"/>
                <a:gd name="connsiteX447" fmla="*/ 1021568 w 2596896"/>
                <a:gd name="connsiteY447" fmla="*/ 429036 h 1389888"/>
                <a:gd name="connsiteX448" fmla="*/ 1069117 w 2596896"/>
                <a:gd name="connsiteY448" fmla="*/ 425988 h 1389888"/>
                <a:gd name="connsiteX449" fmla="*/ 1137392 w 2596896"/>
                <a:gd name="connsiteY449" fmla="*/ 421112 h 1389888"/>
                <a:gd name="connsiteX450" fmla="*/ 1194694 w 2596896"/>
                <a:gd name="connsiteY450" fmla="*/ 410139 h 1389888"/>
                <a:gd name="connsiteX451" fmla="*/ 1225174 w 2596896"/>
                <a:gd name="connsiteY451" fmla="*/ 407700 h 1389888"/>
                <a:gd name="connsiteX452" fmla="*/ 1259921 w 2596896"/>
                <a:gd name="connsiteY452" fmla="*/ 416844 h 1389888"/>
                <a:gd name="connsiteX453" fmla="*/ 1300765 w 2596896"/>
                <a:gd name="connsiteY453" fmla="*/ 421721 h 1389888"/>
                <a:gd name="connsiteX454" fmla="*/ 1319662 w 2596896"/>
                <a:gd name="connsiteY454" fmla="*/ 410139 h 1389888"/>
                <a:gd name="connsiteX455" fmla="*/ 1315395 w 2596896"/>
                <a:gd name="connsiteY455" fmla="*/ 397337 h 1389888"/>
                <a:gd name="connsiteX456" fmla="*/ 1358067 w 2596896"/>
                <a:gd name="connsiteY456" fmla="*/ 394899 h 1389888"/>
                <a:gd name="connsiteX457" fmla="*/ 1373917 w 2596896"/>
                <a:gd name="connsiteY457" fmla="*/ 380268 h 1389888"/>
                <a:gd name="connsiteX458" fmla="*/ 1343437 w 2596896"/>
                <a:gd name="connsiteY458" fmla="*/ 365028 h 1389888"/>
                <a:gd name="connsiteX459" fmla="*/ 1317833 w 2596896"/>
                <a:gd name="connsiteY459" fmla="*/ 349179 h 1389888"/>
                <a:gd name="connsiteX460" fmla="*/ 1332464 w 2596896"/>
                <a:gd name="connsiteY460" fmla="*/ 327233 h 1389888"/>
                <a:gd name="connsiteX461" fmla="*/ 1348923 w 2596896"/>
                <a:gd name="connsiteY461" fmla="*/ 296144 h 1389888"/>
                <a:gd name="connsiteX462" fmla="*/ 1335512 w 2596896"/>
                <a:gd name="connsiteY462" fmla="*/ 283952 h 1389888"/>
                <a:gd name="connsiteX463" fmla="*/ 1317224 w 2596896"/>
                <a:gd name="connsiteY463" fmla="*/ 278465 h 1389888"/>
                <a:gd name="connsiteX464" fmla="*/ 1291621 w 2596896"/>
                <a:gd name="connsiteY464" fmla="*/ 283342 h 1389888"/>
                <a:gd name="connsiteX465" fmla="*/ 1274552 w 2596896"/>
                <a:gd name="connsiteY465" fmla="*/ 315651 h 1389888"/>
                <a:gd name="connsiteX466" fmla="*/ 1248339 w 2596896"/>
                <a:gd name="connsiteY466" fmla="*/ 328452 h 1389888"/>
                <a:gd name="connsiteX467" fmla="*/ 1261750 w 2596896"/>
                <a:gd name="connsiteY467" fmla="*/ 297363 h 1389888"/>
                <a:gd name="connsiteX468" fmla="*/ 1251387 w 2596896"/>
                <a:gd name="connsiteY468" fmla="*/ 287000 h 1389888"/>
                <a:gd name="connsiteX469" fmla="*/ 1206886 w 2596896"/>
                <a:gd name="connsiteY469" fmla="*/ 303459 h 1389888"/>
                <a:gd name="connsiteX470" fmla="*/ 1191037 w 2596896"/>
                <a:gd name="connsiteY470" fmla="*/ 287609 h 1389888"/>
                <a:gd name="connsiteX471" fmla="*/ 1127638 w 2596896"/>
                <a:gd name="connsiteY471" fmla="*/ 296753 h 1389888"/>
                <a:gd name="connsiteX472" fmla="*/ 1156289 w 2596896"/>
                <a:gd name="connsiteY472" fmla="*/ 282123 h 1389888"/>
                <a:gd name="connsiteX473" fmla="*/ 1394643 w 2596896"/>
                <a:gd name="connsiteY473" fmla="*/ 272979 h 1389888"/>
                <a:gd name="connsiteX474" fmla="*/ 1384280 w 2596896"/>
                <a:gd name="connsiteY474" fmla="*/ 266273 h 1389888"/>
                <a:gd name="connsiteX475" fmla="*/ 1351361 w 2596896"/>
                <a:gd name="connsiteY475" fmla="*/ 267492 h 1389888"/>
                <a:gd name="connsiteX476" fmla="*/ 1338560 w 2596896"/>
                <a:gd name="connsiteY476" fmla="*/ 271760 h 1389888"/>
                <a:gd name="connsiteX477" fmla="*/ 1351971 w 2596896"/>
                <a:gd name="connsiteY477" fmla="*/ 293705 h 1389888"/>
                <a:gd name="connsiteX478" fmla="*/ 1394643 w 2596896"/>
                <a:gd name="connsiteY478" fmla="*/ 272979 h 1389888"/>
                <a:gd name="connsiteX479" fmla="*/ 2051182 w 2596896"/>
                <a:gd name="connsiteY479" fmla="*/ 282732 h 1389888"/>
                <a:gd name="connsiteX480" fmla="*/ 2024360 w 2596896"/>
                <a:gd name="connsiteY480" fmla="*/ 265664 h 1389888"/>
                <a:gd name="connsiteX481" fmla="*/ 1973153 w 2596896"/>
                <a:gd name="connsiteY481" fmla="*/ 262616 h 1389888"/>
                <a:gd name="connsiteX482" fmla="*/ 1960352 w 2596896"/>
                <a:gd name="connsiteY482" fmla="*/ 264444 h 1389888"/>
                <a:gd name="connsiteX483" fmla="*/ 1949989 w 2596896"/>
                <a:gd name="connsiteY483" fmla="*/ 275417 h 1389888"/>
                <a:gd name="connsiteX484" fmla="*/ 1962181 w 2596896"/>
                <a:gd name="connsiteY484" fmla="*/ 292486 h 1389888"/>
                <a:gd name="connsiteX485" fmla="*/ 1967667 w 2596896"/>
                <a:gd name="connsiteY485" fmla="*/ 294315 h 1389888"/>
                <a:gd name="connsiteX486" fmla="*/ 1996928 w 2596896"/>
                <a:gd name="connsiteY486" fmla="*/ 290048 h 1389888"/>
                <a:gd name="connsiteX487" fmla="*/ 2021921 w 2596896"/>
                <a:gd name="connsiteY487" fmla="*/ 290657 h 1389888"/>
                <a:gd name="connsiteX488" fmla="*/ 2046915 w 2596896"/>
                <a:gd name="connsiteY488" fmla="*/ 291267 h 1389888"/>
                <a:gd name="connsiteX489" fmla="*/ 2051182 w 2596896"/>
                <a:gd name="connsiteY489" fmla="*/ 282732 h 1389888"/>
                <a:gd name="connsiteX490" fmla="*/ 1811000 w 2596896"/>
                <a:gd name="connsiteY490" fmla="*/ 280904 h 1389888"/>
                <a:gd name="connsiteX491" fmla="*/ 1845747 w 2596896"/>
                <a:gd name="connsiteY491" fmla="*/ 261396 h 1389888"/>
                <a:gd name="connsiteX492" fmla="*/ 1777472 w 2596896"/>
                <a:gd name="connsiteY492" fmla="*/ 269321 h 1389888"/>
                <a:gd name="connsiteX493" fmla="*/ 1742115 w 2596896"/>
                <a:gd name="connsiteY493" fmla="*/ 282123 h 1389888"/>
                <a:gd name="connsiteX494" fmla="*/ 1698833 w 2596896"/>
                <a:gd name="connsiteY494" fmla="*/ 310164 h 1389888"/>
                <a:gd name="connsiteX495" fmla="*/ 1678717 w 2596896"/>
                <a:gd name="connsiteY495" fmla="*/ 341864 h 1389888"/>
                <a:gd name="connsiteX496" fmla="*/ 1712854 w 2596896"/>
                <a:gd name="connsiteY496" fmla="*/ 342473 h 1389888"/>
                <a:gd name="connsiteX497" fmla="*/ 1675669 w 2596896"/>
                <a:gd name="connsiteY497" fmla="*/ 356494 h 1389888"/>
                <a:gd name="connsiteX498" fmla="*/ 1686641 w 2596896"/>
                <a:gd name="connsiteY498" fmla="*/ 368076 h 1389888"/>
                <a:gd name="connsiteX499" fmla="*/ 1722608 w 2596896"/>
                <a:gd name="connsiteY499" fmla="*/ 372953 h 1389888"/>
                <a:gd name="connsiteX500" fmla="*/ 1767109 w 2596896"/>
                <a:gd name="connsiteY500" fmla="*/ 382097 h 1389888"/>
                <a:gd name="connsiteX501" fmla="*/ 1851233 w 2596896"/>
                <a:gd name="connsiteY501" fmla="*/ 389412 h 1389888"/>
                <a:gd name="connsiteX502" fmla="*/ 1899392 w 2596896"/>
                <a:gd name="connsiteY502" fmla="*/ 385755 h 1389888"/>
                <a:gd name="connsiteX503" fmla="*/ 1918899 w 2596896"/>
                <a:gd name="connsiteY503" fmla="*/ 376001 h 1389888"/>
                <a:gd name="connsiteX504" fmla="*/ 1931091 w 2596896"/>
                <a:gd name="connsiteY504" fmla="*/ 386974 h 1389888"/>
                <a:gd name="connsiteX505" fmla="*/ 1951208 w 2596896"/>
                <a:gd name="connsiteY505" fmla="*/ 388803 h 1389888"/>
                <a:gd name="connsiteX506" fmla="*/ 1963400 w 2596896"/>
                <a:gd name="connsiteY506" fmla="*/ 408920 h 1389888"/>
                <a:gd name="connsiteX507" fmla="*/ 1942064 w 2596896"/>
                <a:gd name="connsiteY507" fmla="*/ 417454 h 1389888"/>
                <a:gd name="connsiteX508" fmla="*/ 1985345 w 2596896"/>
                <a:gd name="connsiteY508" fmla="*/ 428427 h 1389888"/>
                <a:gd name="connsiteX509" fmla="*/ 2013387 w 2596896"/>
                <a:gd name="connsiteY509" fmla="*/ 444276 h 1389888"/>
                <a:gd name="connsiteX510" fmla="*/ 2016435 w 2596896"/>
                <a:gd name="connsiteY510" fmla="*/ 455859 h 1389888"/>
                <a:gd name="connsiteX511" fmla="*/ 2013997 w 2596896"/>
                <a:gd name="connsiteY511" fmla="*/ 470489 h 1389888"/>
                <a:gd name="connsiteX512" fmla="*/ 1961571 w 2596896"/>
                <a:gd name="connsiteY512" fmla="*/ 503408 h 1389888"/>
                <a:gd name="connsiteX513" fmla="*/ 1942064 w 2596896"/>
                <a:gd name="connsiteY513" fmla="*/ 519867 h 1389888"/>
                <a:gd name="connsiteX514" fmla="*/ 1943283 w 2596896"/>
                <a:gd name="connsiteY514" fmla="*/ 532059 h 1389888"/>
                <a:gd name="connsiteX515" fmla="*/ 1887200 w 2596896"/>
                <a:gd name="connsiteY515" fmla="*/ 536326 h 1389888"/>
                <a:gd name="connsiteX516" fmla="*/ 1838432 w 2596896"/>
                <a:gd name="connsiteY516" fmla="*/ 536936 h 1389888"/>
                <a:gd name="connsiteX517" fmla="*/ 1805513 w 2596896"/>
                <a:gd name="connsiteY517" fmla="*/ 562539 h 1389888"/>
                <a:gd name="connsiteX518" fmla="*/ 1820144 w 2596896"/>
                <a:gd name="connsiteY518" fmla="*/ 574121 h 1389888"/>
                <a:gd name="connsiteX519" fmla="*/ 1899392 w 2596896"/>
                <a:gd name="connsiteY519" fmla="*/ 568635 h 1389888"/>
                <a:gd name="connsiteX520" fmla="*/ 1904878 w 2596896"/>
                <a:gd name="connsiteY520" fmla="*/ 558881 h 1389888"/>
                <a:gd name="connsiteX521" fmla="*/ 1933529 w 2596896"/>
                <a:gd name="connsiteY521" fmla="*/ 575340 h 1389888"/>
                <a:gd name="connsiteX522" fmla="*/ 1962181 w 2596896"/>
                <a:gd name="connsiteY522" fmla="*/ 593019 h 1389888"/>
                <a:gd name="connsiteX523" fmla="*/ 1947550 w 2596896"/>
                <a:gd name="connsiteY523" fmla="*/ 602772 h 1389888"/>
                <a:gd name="connsiteX524" fmla="*/ 1970715 w 2596896"/>
                <a:gd name="connsiteY524" fmla="*/ 619841 h 1389888"/>
                <a:gd name="connsiteX525" fmla="*/ 2017045 w 2596896"/>
                <a:gd name="connsiteY525" fmla="*/ 639958 h 1389888"/>
                <a:gd name="connsiteX526" fmla="*/ 2082272 w 2596896"/>
                <a:gd name="connsiteY526" fmla="*/ 653979 h 1389888"/>
                <a:gd name="connsiteX527" fmla="*/ 2084101 w 2596896"/>
                <a:gd name="connsiteY527" fmla="*/ 641787 h 1389888"/>
                <a:gd name="connsiteX528" fmla="*/ 2067032 w 2596896"/>
                <a:gd name="connsiteY528" fmla="*/ 620451 h 1389888"/>
                <a:gd name="connsiteX529" fmla="*/ 2045696 w 2596896"/>
                <a:gd name="connsiteY529" fmla="*/ 590580 h 1389888"/>
                <a:gd name="connsiteX530" fmla="*/ 2097512 w 2596896"/>
                <a:gd name="connsiteY530" fmla="*/ 618622 h 1389888"/>
                <a:gd name="connsiteX531" fmla="*/ 2126163 w 2596896"/>
                <a:gd name="connsiteY531" fmla="*/ 627766 h 1389888"/>
                <a:gd name="connsiteX532" fmla="*/ 2148109 w 2596896"/>
                <a:gd name="connsiteY532" fmla="*/ 602772 h 1389888"/>
                <a:gd name="connsiteX533" fmla="*/ 2148109 w 2596896"/>
                <a:gd name="connsiteY533" fmla="*/ 568635 h 1389888"/>
                <a:gd name="connsiteX534" fmla="*/ 2142013 w 2596896"/>
                <a:gd name="connsiteY534" fmla="*/ 559491 h 1389888"/>
                <a:gd name="connsiteX535" fmla="*/ 2115190 w 2596896"/>
                <a:gd name="connsiteY535" fmla="*/ 544251 h 1389888"/>
                <a:gd name="connsiteX536" fmla="*/ 2098731 w 2596896"/>
                <a:gd name="connsiteY536" fmla="*/ 524134 h 1389888"/>
                <a:gd name="connsiteX537" fmla="*/ 2112752 w 2596896"/>
                <a:gd name="connsiteY537" fmla="*/ 504627 h 1389888"/>
                <a:gd name="connsiteX538" fmla="*/ 2148109 w 2596896"/>
                <a:gd name="connsiteY538" fmla="*/ 500360 h 1389888"/>
                <a:gd name="connsiteX539" fmla="*/ 2171273 w 2596896"/>
                <a:gd name="connsiteY539" fmla="*/ 533278 h 1389888"/>
                <a:gd name="connsiteX540" fmla="*/ 2195657 w 2596896"/>
                <a:gd name="connsiteY540" fmla="*/ 547908 h 1389888"/>
                <a:gd name="connsiteX541" fmla="*/ 2260885 w 2596896"/>
                <a:gd name="connsiteY541" fmla="*/ 508284 h 1389888"/>
                <a:gd name="connsiteX542" fmla="*/ 2281001 w 2596896"/>
                <a:gd name="connsiteY542" fmla="*/ 484510 h 1389888"/>
                <a:gd name="connsiteX543" fmla="*/ 2241987 w 2596896"/>
                <a:gd name="connsiteY543" fmla="*/ 482681 h 1389888"/>
                <a:gd name="connsiteX544" fmla="*/ 2222480 w 2596896"/>
                <a:gd name="connsiteY544" fmla="*/ 451592 h 1389888"/>
                <a:gd name="connsiteX545" fmla="*/ 2186513 w 2596896"/>
                <a:gd name="connsiteY545" fmla="*/ 444276 h 1389888"/>
                <a:gd name="connsiteX546" fmla="*/ 2139574 w 2596896"/>
                <a:gd name="connsiteY546" fmla="*/ 422940 h 1389888"/>
                <a:gd name="connsiteX547" fmla="*/ 2194438 w 2596896"/>
                <a:gd name="connsiteY547" fmla="*/ 407700 h 1389888"/>
                <a:gd name="connsiteX548" fmla="*/ 2189561 w 2596896"/>
                <a:gd name="connsiteY548" fmla="*/ 377220 h 1389888"/>
                <a:gd name="connsiteX549" fmla="*/ 2176150 w 2596896"/>
                <a:gd name="connsiteY549" fmla="*/ 364419 h 1389888"/>
                <a:gd name="connsiteX550" fmla="*/ 2125553 w 2596896"/>
                <a:gd name="connsiteY550" fmla="*/ 351617 h 1389888"/>
                <a:gd name="connsiteX551" fmla="*/ 2113971 w 2596896"/>
                <a:gd name="connsiteY551" fmla="*/ 331500 h 1389888"/>
                <a:gd name="connsiteX552" fmla="*/ 2063984 w 2596896"/>
                <a:gd name="connsiteY552" fmla="*/ 338816 h 1389888"/>
                <a:gd name="connsiteX553" fmla="*/ 2070689 w 2596896"/>
                <a:gd name="connsiteY553" fmla="*/ 324795 h 1389888"/>
                <a:gd name="connsiteX554" fmla="*/ 2048744 w 2596896"/>
                <a:gd name="connsiteY554" fmla="*/ 309555 h 1389888"/>
                <a:gd name="connsiteX555" fmla="*/ 2007291 w 2596896"/>
                <a:gd name="connsiteY555" fmla="*/ 293705 h 1389888"/>
                <a:gd name="connsiteX556" fmla="*/ 1975592 w 2596896"/>
                <a:gd name="connsiteY556" fmla="*/ 306507 h 1389888"/>
                <a:gd name="connsiteX557" fmla="*/ 1920728 w 2596896"/>
                <a:gd name="connsiteY557" fmla="*/ 315651 h 1389888"/>
                <a:gd name="connsiteX558" fmla="*/ 1940845 w 2596896"/>
                <a:gd name="connsiteY558" fmla="*/ 294924 h 1389888"/>
                <a:gd name="connsiteX559" fmla="*/ 1926824 w 2596896"/>
                <a:gd name="connsiteY559" fmla="*/ 262616 h 1389888"/>
                <a:gd name="connsiteX560" fmla="*/ 1856110 w 2596896"/>
                <a:gd name="connsiteY560" fmla="*/ 275417 h 1389888"/>
                <a:gd name="connsiteX561" fmla="*/ 1812829 w 2596896"/>
                <a:gd name="connsiteY561" fmla="*/ 300411 h 1389888"/>
                <a:gd name="connsiteX562" fmla="*/ 1811000 w 2596896"/>
                <a:gd name="connsiteY562" fmla="*/ 280904 h 1389888"/>
                <a:gd name="connsiteX563" fmla="*/ 1506200 w 2596896"/>
                <a:gd name="connsiteY563" fmla="*/ 260177 h 1389888"/>
                <a:gd name="connsiteX564" fmla="*/ 1462918 w 2596896"/>
                <a:gd name="connsiteY564" fmla="*/ 274808 h 1389888"/>
                <a:gd name="connsiteX565" fmla="*/ 1468405 w 2596896"/>
                <a:gd name="connsiteY565" fmla="*/ 295534 h 1389888"/>
                <a:gd name="connsiteX566" fmla="*/ 1423294 w 2596896"/>
                <a:gd name="connsiteY566" fmla="*/ 291267 h 1389888"/>
                <a:gd name="connsiteX567" fmla="*/ 1412931 w 2596896"/>
                <a:gd name="connsiteY567" fmla="*/ 301630 h 1389888"/>
                <a:gd name="connsiteX568" fmla="*/ 1448288 w 2596896"/>
                <a:gd name="connsiteY568" fmla="*/ 325404 h 1389888"/>
                <a:gd name="connsiteX569" fmla="*/ 1453774 w 2596896"/>
                <a:gd name="connsiteY569" fmla="*/ 337596 h 1389888"/>
                <a:gd name="connsiteX570" fmla="*/ 1474501 w 2596896"/>
                <a:gd name="connsiteY570" fmla="*/ 340644 h 1389888"/>
                <a:gd name="connsiteX571" fmla="*/ 1525707 w 2596896"/>
                <a:gd name="connsiteY571" fmla="*/ 328452 h 1389888"/>
                <a:gd name="connsiteX572" fmla="*/ 1556797 w 2596896"/>
                <a:gd name="connsiteY572" fmla="*/ 299801 h 1389888"/>
                <a:gd name="connsiteX573" fmla="*/ 1533632 w 2596896"/>
                <a:gd name="connsiteY573" fmla="*/ 286390 h 1389888"/>
                <a:gd name="connsiteX574" fmla="*/ 1570208 w 2596896"/>
                <a:gd name="connsiteY574" fmla="*/ 271760 h 1389888"/>
                <a:gd name="connsiteX575" fmla="*/ 1573256 w 2596896"/>
                <a:gd name="connsiteY575" fmla="*/ 262616 h 1389888"/>
                <a:gd name="connsiteX576" fmla="*/ 1527536 w 2596896"/>
                <a:gd name="connsiteY576" fmla="*/ 266273 h 1389888"/>
                <a:gd name="connsiteX577" fmla="*/ 1506200 w 2596896"/>
                <a:gd name="connsiteY577" fmla="*/ 260177 h 1389888"/>
                <a:gd name="connsiteX578" fmla="*/ 1642141 w 2596896"/>
                <a:gd name="connsiteY578" fmla="*/ 293096 h 1389888"/>
                <a:gd name="connsiteX579" fmla="*/ 1676278 w 2596896"/>
                <a:gd name="connsiteY579" fmla="*/ 287000 h 1389888"/>
                <a:gd name="connsiteX580" fmla="*/ 1737238 w 2596896"/>
                <a:gd name="connsiteY580" fmla="*/ 259568 h 1389888"/>
                <a:gd name="connsiteX581" fmla="*/ 1700053 w 2596896"/>
                <a:gd name="connsiteY581" fmla="*/ 252252 h 1389888"/>
                <a:gd name="connsiteX582" fmla="*/ 1652504 w 2596896"/>
                <a:gd name="connsiteY582" fmla="*/ 251033 h 1389888"/>
                <a:gd name="connsiteX583" fmla="*/ 1620805 w 2596896"/>
                <a:gd name="connsiteY583" fmla="*/ 259568 h 1389888"/>
                <a:gd name="connsiteX584" fmla="*/ 1595201 w 2596896"/>
                <a:gd name="connsiteY584" fmla="*/ 272369 h 1389888"/>
                <a:gd name="connsiteX585" fmla="*/ 1579961 w 2596896"/>
                <a:gd name="connsiteY585" fmla="*/ 288219 h 1389888"/>
                <a:gd name="connsiteX586" fmla="*/ 1568989 w 2596896"/>
                <a:gd name="connsiteY586" fmla="*/ 315651 h 1389888"/>
                <a:gd name="connsiteX587" fmla="*/ 1595201 w 2596896"/>
                <a:gd name="connsiteY587" fmla="*/ 316870 h 1389888"/>
                <a:gd name="connsiteX588" fmla="*/ 1642141 w 2596896"/>
                <a:gd name="connsiteY588" fmla="*/ 293096 h 1389888"/>
                <a:gd name="connsiteX589" fmla="*/ 942929 w 2596896"/>
                <a:gd name="connsiteY589" fmla="*/ 336987 h 1389888"/>
                <a:gd name="connsiteX590" fmla="*/ 958779 w 2596896"/>
                <a:gd name="connsiteY590" fmla="*/ 322966 h 1389888"/>
                <a:gd name="connsiteX591" fmla="*/ 1014252 w 2596896"/>
                <a:gd name="connsiteY591" fmla="*/ 301020 h 1389888"/>
                <a:gd name="connsiteX592" fmla="*/ 1098377 w 2596896"/>
                <a:gd name="connsiteY592" fmla="*/ 279075 h 1389888"/>
                <a:gd name="connsiteX593" fmla="*/ 1137392 w 2596896"/>
                <a:gd name="connsiteY593" fmla="*/ 271150 h 1389888"/>
                <a:gd name="connsiteX594" fmla="*/ 1127638 w 2596896"/>
                <a:gd name="connsiteY594" fmla="*/ 258348 h 1389888"/>
                <a:gd name="connsiteX595" fmla="*/ 1116056 w 2596896"/>
                <a:gd name="connsiteY595" fmla="*/ 249204 h 1389888"/>
                <a:gd name="connsiteX596" fmla="*/ 1058753 w 2596896"/>
                <a:gd name="connsiteY596" fmla="*/ 247985 h 1389888"/>
                <a:gd name="connsiteX597" fmla="*/ 1033760 w 2596896"/>
                <a:gd name="connsiteY597" fmla="*/ 241280 h 1389888"/>
                <a:gd name="connsiteX598" fmla="*/ 948416 w 2596896"/>
                <a:gd name="connsiteY598" fmla="*/ 246156 h 1389888"/>
                <a:gd name="connsiteX599" fmla="*/ 946587 w 2596896"/>
                <a:gd name="connsiteY599" fmla="*/ 265054 h 1389888"/>
                <a:gd name="connsiteX600" fmla="*/ 900257 w 2596896"/>
                <a:gd name="connsiteY600" fmla="*/ 285171 h 1389888"/>
                <a:gd name="connsiteX601" fmla="*/ 855147 w 2596896"/>
                <a:gd name="connsiteY601" fmla="*/ 308336 h 1389888"/>
                <a:gd name="connsiteX602" fmla="*/ 828934 w 2596896"/>
                <a:gd name="connsiteY602" fmla="*/ 321747 h 1389888"/>
                <a:gd name="connsiteX603" fmla="*/ 864900 w 2596896"/>
                <a:gd name="connsiteY603" fmla="*/ 338206 h 1389888"/>
                <a:gd name="connsiteX604" fmla="*/ 861243 w 2596896"/>
                <a:gd name="connsiteY604" fmla="*/ 352227 h 1389888"/>
                <a:gd name="connsiteX605" fmla="*/ 942929 w 2596896"/>
                <a:gd name="connsiteY605" fmla="*/ 336987 h 1389888"/>
                <a:gd name="connsiteX606" fmla="*/ 1699443 w 2596896"/>
                <a:gd name="connsiteY606" fmla="*/ 225430 h 1389888"/>
                <a:gd name="connsiteX607" fmla="*/ 1701272 w 2596896"/>
                <a:gd name="connsiteY607" fmla="*/ 215676 h 1389888"/>
                <a:gd name="connsiteX608" fmla="*/ 1692737 w 2596896"/>
                <a:gd name="connsiteY608" fmla="*/ 205313 h 1389888"/>
                <a:gd name="connsiteX609" fmla="*/ 1650675 w 2596896"/>
                <a:gd name="connsiteY609" fmla="*/ 213238 h 1389888"/>
                <a:gd name="connsiteX610" fmla="*/ 1623853 w 2596896"/>
                <a:gd name="connsiteY610" fmla="*/ 226649 h 1389888"/>
                <a:gd name="connsiteX611" fmla="*/ 1643360 w 2596896"/>
                <a:gd name="connsiteY611" fmla="*/ 234574 h 1389888"/>
                <a:gd name="connsiteX612" fmla="*/ 1674449 w 2596896"/>
                <a:gd name="connsiteY612" fmla="*/ 237012 h 1389888"/>
                <a:gd name="connsiteX613" fmla="*/ 1699443 w 2596896"/>
                <a:gd name="connsiteY613" fmla="*/ 225430 h 1389888"/>
                <a:gd name="connsiteX614" fmla="*/ 1646408 w 2596896"/>
                <a:gd name="connsiteY614" fmla="*/ 173004 h 1389888"/>
                <a:gd name="connsiteX615" fmla="*/ 1639702 w 2596896"/>
                <a:gd name="connsiteY615" fmla="*/ 177272 h 1389888"/>
                <a:gd name="connsiteX616" fmla="*/ 1610441 w 2596896"/>
                <a:gd name="connsiteY616" fmla="*/ 175443 h 1389888"/>
                <a:gd name="connsiteX617" fmla="*/ 1564112 w 2596896"/>
                <a:gd name="connsiteY617" fmla="*/ 185196 h 1389888"/>
                <a:gd name="connsiteX618" fmla="*/ 1540947 w 2596896"/>
                <a:gd name="connsiteY618" fmla="*/ 184587 h 1389888"/>
                <a:gd name="connsiteX619" fmla="*/ 1514734 w 2596896"/>
                <a:gd name="connsiteY619" fmla="*/ 207752 h 1389888"/>
                <a:gd name="connsiteX620" fmla="*/ 1554968 w 2596896"/>
                <a:gd name="connsiteY620" fmla="*/ 205313 h 1389888"/>
                <a:gd name="connsiteX621" fmla="*/ 1534241 w 2596896"/>
                <a:gd name="connsiteY621" fmla="*/ 222992 h 1389888"/>
                <a:gd name="connsiteX622" fmla="*/ 1553749 w 2596896"/>
                <a:gd name="connsiteY622" fmla="*/ 227868 h 1389888"/>
                <a:gd name="connsiteX623" fmla="*/ 1595201 w 2596896"/>
                <a:gd name="connsiteY623" fmla="*/ 224820 h 1389888"/>
                <a:gd name="connsiteX624" fmla="*/ 1630558 w 2596896"/>
                <a:gd name="connsiteY624" fmla="*/ 202265 h 1389888"/>
                <a:gd name="connsiteX625" fmla="*/ 1647627 w 2596896"/>
                <a:gd name="connsiteY625" fmla="*/ 187025 h 1389888"/>
                <a:gd name="connsiteX626" fmla="*/ 1646408 w 2596896"/>
                <a:gd name="connsiteY626" fmla="*/ 173004 h 1389888"/>
                <a:gd name="connsiteX627" fmla="*/ 1408054 w 2596896"/>
                <a:gd name="connsiteY627" fmla="*/ 188244 h 1389888"/>
                <a:gd name="connsiteX628" fmla="*/ 1419027 w 2596896"/>
                <a:gd name="connsiteY628" fmla="*/ 174224 h 1389888"/>
                <a:gd name="connsiteX629" fmla="*/ 1400129 w 2596896"/>
                <a:gd name="connsiteY629" fmla="*/ 171176 h 1389888"/>
                <a:gd name="connsiteX630" fmla="*/ 1365382 w 2596896"/>
                <a:gd name="connsiteY630" fmla="*/ 181539 h 1389888"/>
                <a:gd name="connsiteX631" fmla="*/ 1361115 w 2596896"/>
                <a:gd name="connsiteY631" fmla="*/ 210190 h 1389888"/>
                <a:gd name="connsiteX632" fmla="*/ 1323929 w 2596896"/>
                <a:gd name="connsiteY632" fmla="*/ 207752 h 1389888"/>
                <a:gd name="connsiteX633" fmla="*/ 1306861 w 2596896"/>
                <a:gd name="connsiteY633" fmla="*/ 190073 h 1389888"/>
                <a:gd name="connsiteX634" fmla="*/ 1256873 w 2596896"/>
                <a:gd name="connsiteY634" fmla="*/ 180320 h 1389888"/>
                <a:gd name="connsiteX635" fmla="*/ 1223955 w 2596896"/>
                <a:gd name="connsiteY635" fmla="*/ 188854 h 1389888"/>
                <a:gd name="connsiteX636" fmla="*/ 1153241 w 2596896"/>
                <a:gd name="connsiteY636" fmla="*/ 218115 h 1389888"/>
                <a:gd name="connsiteX637" fmla="*/ 1178235 w 2596896"/>
                <a:gd name="connsiteY637" fmla="*/ 222992 h 1389888"/>
                <a:gd name="connsiteX638" fmla="*/ 1286744 w 2596896"/>
                <a:gd name="connsiteY638" fmla="*/ 219944 h 1389888"/>
                <a:gd name="connsiteX639" fmla="*/ 1222126 w 2596896"/>
                <a:gd name="connsiteY639" fmla="*/ 233355 h 1389888"/>
                <a:gd name="connsiteX640" fmla="*/ 1212982 w 2596896"/>
                <a:gd name="connsiteY640" fmla="*/ 243108 h 1389888"/>
                <a:gd name="connsiteX641" fmla="*/ 1248949 w 2596896"/>
                <a:gd name="connsiteY641" fmla="*/ 242499 h 1389888"/>
                <a:gd name="connsiteX642" fmla="*/ 1323320 w 2596896"/>
                <a:gd name="connsiteY642" fmla="*/ 229088 h 1389888"/>
                <a:gd name="connsiteX643" fmla="*/ 1407445 w 2596896"/>
                <a:gd name="connsiteY643" fmla="*/ 224211 h 1389888"/>
                <a:gd name="connsiteX644" fmla="*/ 1438534 w 2596896"/>
                <a:gd name="connsiteY644" fmla="*/ 210190 h 1389888"/>
                <a:gd name="connsiteX645" fmla="*/ 1452555 w 2596896"/>
                <a:gd name="connsiteY645" fmla="*/ 195560 h 1389888"/>
                <a:gd name="connsiteX646" fmla="*/ 1430000 w 2596896"/>
                <a:gd name="connsiteY646" fmla="*/ 194340 h 1389888"/>
                <a:gd name="connsiteX647" fmla="*/ 1403787 w 2596896"/>
                <a:gd name="connsiteY647" fmla="*/ 199217 h 1389888"/>
                <a:gd name="connsiteX648" fmla="*/ 1408054 w 2596896"/>
                <a:gd name="connsiteY648" fmla="*/ 188244 h 1389888"/>
                <a:gd name="connsiteX649" fmla="*/ 1744553 w 2596896"/>
                <a:gd name="connsiteY649" fmla="*/ 162032 h 1389888"/>
                <a:gd name="connsiteX650" fmla="*/ 1701272 w 2596896"/>
                <a:gd name="connsiteY650" fmla="*/ 160203 h 1389888"/>
                <a:gd name="connsiteX651" fmla="*/ 1678107 w 2596896"/>
                <a:gd name="connsiteY651" fmla="*/ 172395 h 1389888"/>
                <a:gd name="connsiteX652" fmla="*/ 1693957 w 2596896"/>
                <a:gd name="connsiteY652" fmla="*/ 181539 h 1389888"/>
                <a:gd name="connsiteX653" fmla="*/ 1736629 w 2596896"/>
                <a:gd name="connsiteY653" fmla="*/ 185196 h 1389888"/>
                <a:gd name="connsiteX654" fmla="*/ 1745163 w 2596896"/>
                <a:gd name="connsiteY654" fmla="*/ 197998 h 1389888"/>
                <a:gd name="connsiteX655" fmla="*/ 1731752 w 2596896"/>
                <a:gd name="connsiteY655" fmla="*/ 212628 h 1389888"/>
                <a:gd name="connsiteX656" fmla="*/ 1722608 w 2596896"/>
                <a:gd name="connsiteY656" fmla="*/ 229697 h 1389888"/>
                <a:gd name="connsiteX657" fmla="*/ 1774424 w 2596896"/>
                <a:gd name="connsiteY657" fmla="*/ 239451 h 1389888"/>
                <a:gd name="connsiteX658" fmla="*/ 1807952 w 2596896"/>
                <a:gd name="connsiteY658" fmla="*/ 243108 h 1389888"/>
                <a:gd name="connsiteX659" fmla="*/ 1856720 w 2596896"/>
                <a:gd name="connsiteY659" fmla="*/ 242499 h 1389888"/>
                <a:gd name="connsiteX660" fmla="*/ 1927433 w 2596896"/>
                <a:gd name="connsiteY660" fmla="*/ 237622 h 1389888"/>
                <a:gd name="connsiteX661" fmla="*/ 1953646 w 2596896"/>
                <a:gd name="connsiteY661" fmla="*/ 241280 h 1389888"/>
                <a:gd name="connsiteX662" fmla="*/ 1994489 w 2596896"/>
                <a:gd name="connsiteY662" fmla="*/ 235184 h 1389888"/>
                <a:gd name="connsiteX663" fmla="*/ 2015825 w 2596896"/>
                <a:gd name="connsiteY663" fmla="*/ 226649 h 1389888"/>
                <a:gd name="connsiteX664" fmla="*/ 2021921 w 2596896"/>
                <a:gd name="connsiteY664" fmla="*/ 214457 h 1389888"/>
                <a:gd name="connsiteX665" fmla="*/ 2007901 w 2596896"/>
                <a:gd name="connsiteY665" fmla="*/ 202875 h 1389888"/>
                <a:gd name="connsiteX666" fmla="*/ 1972544 w 2596896"/>
                <a:gd name="connsiteY666" fmla="*/ 201046 h 1389888"/>
                <a:gd name="connsiteX667" fmla="*/ 1923776 w 2596896"/>
                <a:gd name="connsiteY667" fmla="*/ 203484 h 1389888"/>
                <a:gd name="connsiteX668" fmla="*/ 1881104 w 2596896"/>
                <a:gd name="connsiteY668" fmla="*/ 210190 h 1389888"/>
                <a:gd name="connsiteX669" fmla="*/ 1850014 w 2596896"/>
                <a:gd name="connsiteY669" fmla="*/ 207752 h 1389888"/>
                <a:gd name="connsiteX670" fmla="*/ 1820753 w 2596896"/>
                <a:gd name="connsiteY670" fmla="*/ 205923 h 1389888"/>
                <a:gd name="connsiteX671" fmla="*/ 1813438 w 2596896"/>
                <a:gd name="connsiteY671" fmla="*/ 199217 h 1389888"/>
                <a:gd name="connsiteX672" fmla="*/ 1794541 w 2596896"/>
                <a:gd name="connsiteY672" fmla="*/ 192512 h 1389888"/>
                <a:gd name="connsiteX673" fmla="*/ 1811609 w 2596896"/>
                <a:gd name="connsiteY673" fmla="*/ 180929 h 1389888"/>
                <a:gd name="connsiteX674" fmla="*/ 1803075 w 2596896"/>
                <a:gd name="connsiteY674" fmla="*/ 171176 h 1389888"/>
                <a:gd name="connsiteX675" fmla="*/ 1758574 w 2596896"/>
                <a:gd name="connsiteY675" fmla="*/ 171785 h 1389888"/>
                <a:gd name="connsiteX676" fmla="*/ 1744553 w 2596896"/>
                <a:gd name="connsiteY676" fmla="*/ 162032 h 1389888"/>
                <a:gd name="connsiteX677" fmla="*/ 1287353 w 2596896"/>
                <a:gd name="connsiteY677" fmla="*/ 146182 h 1389888"/>
                <a:gd name="connsiteX678" fmla="*/ 1250777 w 2596896"/>
                <a:gd name="connsiteY678" fmla="*/ 150449 h 1389888"/>
                <a:gd name="connsiteX679" fmla="*/ 1217249 w 2596896"/>
                <a:gd name="connsiteY679" fmla="*/ 149840 h 1389888"/>
                <a:gd name="connsiteX680" fmla="*/ 1143488 w 2596896"/>
                <a:gd name="connsiteY680" fmla="*/ 168737 h 1389888"/>
                <a:gd name="connsiteX681" fmla="*/ 1072774 w 2596896"/>
                <a:gd name="connsiteY681" fmla="*/ 191292 h 1389888"/>
                <a:gd name="connsiteX682" fmla="*/ 1072774 w 2596896"/>
                <a:gd name="connsiteY682" fmla="*/ 191292 h 1389888"/>
                <a:gd name="connsiteX683" fmla="*/ 1094720 w 2596896"/>
                <a:gd name="connsiteY683" fmla="*/ 197388 h 1389888"/>
                <a:gd name="connsiteX684" fmla="*/ 1137392 w 2596896"/>
                <a:gd name="connsiteY684" fmla="*/ 193121 h 1389888"/>
                <a:gd name="connsiteX685" fmla="*/ 1197133 w 2596896"/>
                <a:gd name="connsiteY685" fmla="*/ 180320 h 1389888"/>
                <a:gd name="connsiteX686" fmla="*/ 1220297 w 2596896"/>
                <a:gd name="connsiteY686" fmla="*/ 178491 h 1389888"/>
                <a:gd name="connsiteX687" fmla="*/ 1251997 w 2596896"/>
                <a:gd name="connsiteY687" fmla="*/ 168737 h 1389888"/>
                <a:gd name="connsiteX688" fmla="*/ 1287353 w 2596896"/>
                <a:gd name="connsiteY688" fmla="*/ 146182 h 1389888"/>
                <a:gd name="connsiteX689" fmla="*/ 1778081 w 2596896"/>
                <a:gd name="connsiteY689" fmla="*/ 149840 h 1389888"/>
                <a:gd name="connsiteX690" fmla="*/ 1784177 w 2596896"/>
                <a:gd name="connsiteY690" fmla="*/ 146792 h 1389888"/>
                <a:gd name="connsiteX691" fmla="*/ 1775033 w 2596896"/>
                <a:gd name="connsiteY691" fmla="*/ 141305 h 1389888"/>
                <a:gd name="connsiteX692" fmla="*/ 1731142 w 2596896"/>
                <a:gd name="connsiteY692" fmla="*/ 140696 h 1389888"/>
                <a:gd name="connsiteX693" fmla="*/ 1727485 w 2596896"/>
                <a:gd name="connsiteY693" fmla="*/ 148620 h 1389888"/>
                <a:gd name="connsiteX694" fmla="*/ 1766499 w 2596896"/>
                <a:gd name="connsiteY694" fmla="*/ 150449 h 1389888"/>
                <a:gd name="connsiteX695" fmla="*/ 1778081 w 2596896"/>
                <a:gd name="connsiteY695" fmla="*/ 149840 h 1389888"/>
                <a:gd name="connsiteX696" fmla="*/ 1422075 w 2596896"/>
                <a:gd name="connsiteY696" fmla="*/ 144963 h 1389888"/>
                <a:gd name="connsiteX697" fmla="*/ 1441582 w 2596896"/>
                <a:gd name="connsiteY697" fmla="*/ 136428 h 1389888"/>
                <a:gd name="connsiteX698" fmla="*/ 1416589 w 2596896"/>
                <a:gd name="connsiteY698" fmla="*/ 131552 h 1389888"/>
                <a:gd name="connsiteX699" fmla="*/ 1380622 w 2596896"/>
                <a:gd name="connsiteY699" fmla="*/ 134600 h 1389888"/>
                <a:gd name="connsiteX700" fmla="*/ 1349533 w 2596896"/>
                <a:gd name="connsiteY700" fmla="*/ 143744 h 1389888"/>
                <a:gd name="connsiteX701" fmla="*/ 1369649 w 2596896"/>
                <a:gd name="connsiteY701" fmla="*/ 152888 h 1389888"/>
                <a:gd name="connsiteX702" fmla="*/ 1422075 w 2596896"/>
                <a:gd name="connsiteY702" fmla="*/ 144963 h 1389888"/>
                <a:gd name="connsiteX703" fmla="*/ 1469624 w 2596896"/>
                <a:gd name="connsiteY703" fmla="*/ 119360 h 1389888"/>
                <a:gd name="connsiteX704" fmla="*/ 1449507 w 2596896"/>
                <a:gd name="connsiteY704" fmla="*/ 113873 h 1389888"/>
                <a:gd name="connsiteX705" fmla="*/ 1439753 w 2596896"/>
                <a:gd name="connsiteY705" fmla="*/ 112654 h 1389888"/>
                <a:gd name="connsiteX706" fmla="*/ 1405006 w 2596896"/>
                <a:gd name="connsiteY706" fmla="*/ 120579 h 1389888"/>
                <a:gd name="connsiteX707" fmla="*/ 1398910 w 2596896"/>
                <a:gd name="connsiteY707" fmla="*/ 124846 h 1389888"/>
                <a:gd name="connsiteX708" fmla="*/ 1435486 w 2596896"/>
                <a:gd name="connsiteY708" fmla="*/ 124846 h 1389888"/>
                <a:gd name="connsiteX709" fmla="*/ 1469624 w 2596896"/>
                <a:gd name="connsiteY709" fmla="*/ 119360 h 1389888"/>
                <a:gd name="connsiteX710" fmla="*/ 1752478 w 2596896"/>
                <a:gd name="connsiteY710" fmla="*/ 134600 h 1389888"/>
                <a:gd name="connsiteX711" fmla="*/ 1770766 w 2596896"/>
                <a:gd name="connsiteY711" fmla="*/ 124236 h 1389888"/>
                <a:gd name="connsiteX712" fmla="*/ 1756745 w 2596896"/>
                <a:gd name="connsiteY712" fmla="*/ 114483 h 1389888"/>
                <a:gd name="connsiteX713" fmla="*/ 1746382 w 2596896"/>
                <a:gd name="connsiteY713" fmla="*/ 112654 h 1389888"/>
                <a:gd name="connsiteX714" fmla="*/ 1719560 w 2596896"/>
                <a:gd name="connsiteY714" fmla="*/ 112044 h 1389888"/>
                <a:gd name="connsiteX715" fmla="*/ 1706758 w 2596896"/>
                <a:gd name="connsiteY715" fmla="*/ 123017 h 1389888"/>
                <a:gd name="connsiteX716" fmla="*/ 1702491 w 2596896"/>
                <a:gd name="connsiteY716" fmla="*/ 133990 h 1389888"/>
                <a:gd name="connsiteX717" fmla="*/ 1712245 w 2596896"/>
                <a:gd name="connsiteY717" fmla="*/ 140696 h 1389888"/>
                <a:gd name="connsiteX718" fmla="*/ 1752478 w 2596896"/>
                <a:gd name="connsiteY718" fmla="*/ 134600 h 1389888"/>
                <a:gd name="connsiteX719" fmla="*/ 1668963 w 2596896"/>
                <a:gd name="connsiteY719" fmla="*/ 127284 h 1389888"/>
                <a:gd name="connsiteX720" fmla="*/ 1669573 w 2596896"/>
                <a:gd name="connsiteY720" fmla="*/ 113873 h 1389888"/>
                <a:gd name="connsiteX721" fmla="*/ 1624462 w 2596896"/>
                <a:gd name="connsiteY721" fmla="*/ 103510 h 1389888"/>
                <a:gd name="connsiteX722" fmla="*/ 1587277 w 2596896"/>
                <a:gd name="connsiteY722" fmla="*/ 99852 h 1389888"/>
                <a:gd name="connsiteX723" fmla="*/ 1574475 w 2596896"/>
                <a:gd name="connsiteY723" fmla="*/ 110216 h 1389888"/>
                <a:gd name="connsiteX724" fmla="*/ 1591544 w 2596896"/>
                <a:gd name="connsiteY724" fmla="*/ 116921 h 1389888"/>
                <a:gd name="connsiteX725" fmla="*/ 1559235 w 2596896"/>
                <a:gd name="connsiteY725" fmla="*/ 125456 h 1389888"/>
                <a:gd name="connsiteX726" fmla="*/ 1606174 w 2596896"/>
                <a:gd name="connsiteY726" fmla="*/ 126675 h 1389888"/>
                <a:gd name="connsiteX727" fmla="*/ 1630558 w 2596896"/>
                <a:gd name="connsiteY727" fmla="*/ 135819 h 1389888"/>
                <a:gd name="connsiteX728" fmla="*/ 1662257 w 2596896"/>
                <a:gd name="connsiteY728" fmla="*/ 138867 h 1389888"/>
                <a:gd name="connsiteX729" fmla="*/ 1668963 w 2596896"/>
                <a:gd name="connsiteY729" fmla="*/ 127284 h 1389888"/>
                <a:gd name="connsiteX730" fmla="*/ 1996318 w 2596896"/>
                <a:gd name="connsiteY730" fmla="*/ 90099 h 1389888"/>
                <a:gd name="connsiteX731" fmla="*/ 1999976 w 2596896"/>
                <a:gd name="connsiteY731" fmla="*/ 73030 h 1389888"/>
                <a:gd name="connsiteX732" fmla="*/ 1971325 w 2596896"/>
                <a:gd name="connsiteY732" fmla="*/ 68153 h 1389888"/>
                <a:gd name="connsiteX733" fmla="*/ 1942673 w 2596896"/>
                <a:gd name="connsiteY733" fmla="*/ 62667 h 1389888"/>
                <a:gd name="connsiteX734" fmla="*/ 1932920 w 2596896"/>
                <a:gd name="connsiteY734" fmla="*/ 49256 h 1389888"/>
                <a:gd name="connsiteX735" fmla="*/ 1882933 w 2596896"/>
                <a:gd name="connsiteY735" fmla="*/ 50475 h 1389888"/>
                <a:gd name="connsiteX736" fmla="*/ 1884761 w 2596896"/>
                <a:gd name="connsiteY736" fmla="*/ 55961 h 1389888"/>
                <a:gd name="connsiteX737" fmla="*/ 1860987 w 2596896"/>
                <a:gd name="connsiteY737" fmla="*/ 57790 h 1389888"/>
                <a:gd name="connsiteX738" fmla="*/ 1835993 w 2596896"/>
                <a:gd name="connsiteY738" fmla="*/ 65715 h 1389888"/>
                <a:gd name="connsiteX739" fmla="*/ 1806123 w 2596896"/>
                <a:gd name="connsiteY739" fmla="*/ 77297 h 1389888"/>
                <a:gd name="connsiteX740" fmla="*/ 1804294 w 2596896"/>
                <a:gd name="connsiteY740" fmla="*/ 88880 h 1389888"/>
                <a:gd name="connsiteX741" fmla="*/ 1816486 w 2596896"/>
                <a:gd name="connsiteY741" fmla="*/ 98024 h 1389888"/>
                <a:gd name="connsiteX742" fmla="*/ 1856110 w 2596896"/>
                <a:gd name="connsiteY742" fmla="*/ 98024 h 1389888"/>
                <a:gd name="connsiteX743" fmla="*/ 1829897 w 2596896"/>
                <a:gd name="connsiteY743" fmla="*/ 105339 h 1389888"/>
                <a:gd name="connsiteX744" fmla="*/ 1817096 w 2596896"/>
                <a:gd name="connsiteY744" fmla="*/ 115092 h 1389888"/>
                <a:gd name="connsiteX745" fmla="*/ 1826849 w 2596896"/>
                <a:gd name="connsiteY745" fmla="*/ 126675 h 1389888"/>
                <a:gd name="connsiteX746" fmla="*/ 1867693 w 2596896"/>
                <a:gd name="connsiteY746" fmla="*/ 130332 h 1389888"/>
                <a:gd name="connsiteX747" fmla="*/ 1909145 w 2596896"/>
                <a:gd name="connsiteY747" fmla="*/ 127894 h 1389888"/>
                <a:gd name="connsiteX748" fmla="*/ 1973153 w 2596896"/>
                <a:gd name="connsiteY748" fmla="*/ 107168 h 1389888"/>
                <a:gd name="connsiteX749" fmla="*/ 2012168 w 2596896"/>
                <a:gd name="connsiteY749" fmla="*/ 99243 h 1389888"/>
                <a:gd name="connsiteX750" fmla="*/ 1996318 w 2596896"/>
                <a:gd name="connsiteY750" fmla="*/ 90099 h 1389888"/>
                <a:gd name="connsiteX751" fmla="*/ 2474854 w 2596896"/>
                <a:gd name="connsiteY751" fmla="*/ 5974 h 1389888"/>
                <a:gd name="connsiteX752" fmla="*/ 2432182 w 2596896"/>
                <a:gd name="connsiteY752" fmla="*/ 4755 h 1389888"/>
                <a:gd name="connsiteX753" fmla="*/ 2390120 w 2596896"/>
                <a:gd name="connsiteY753" fmla="*/ 2926 h 1389888"/>
                <a:gd name="connsiteX754" fmla="*/ 2327941 w 2596896"/>
                <a:gd name="connsiteY754" fmla="*/ 6584 h 1389888"/>
                <a:gd name="connsiteX755" fmla="*/ 2319406 w 2596896"/>
                <a:gd name="connsiteY755" fmla="*/ 4145 h 1389888"/>
                <a:gd name="connsiteX756" fmla="*/ 2256617 w 2596896"/>
                <a:gd name="connsiteY756" fmla="*/ 5364 h 1389888"/>
                <a:gd name="connsiteX757" fmla="*/ 2217603 w 2596896"/>
                <a:gd name="connsiteY757" fmla="*/ 7803 h 1389888"/>
                <a:gd name="connsiteX758" fmla="*/ 2186513 w 2596896"/>
                <a:gd name="connsiteY758" fmla="*/ 11460 h 1389888"/>
                <a:gd name="connsiteX759" fmla="*/ 2156033 w 2596896"/>
                <a:gd name="connsiteY759" fmla="*/ 23652 h 1389888"/>
                <a:gd name="connsiteX760" fmla="*/ 2142013 w 2596896"/>
                <a:gd name="connsiteY760" fmla="*/ 17556 h 1389888"/>
                <a:gd name="connsiteX761" fmla="*/ 2118238 w 2596896"/>
                <a:gd name="connsiteY761" fmla="*/ 16337 h 1389888"/>
                <a:gd name="connsiteX762" fmla="*/ 2077395 w 2596896"/>
                <a:gd name="connsiteY762" fmla="*/ 24872 h 1389888"/>
                <a:gd name="connsiteX763" fmla="*/ 2032285 w 2596896"/>
                <a:gd name="connsiteY763" fmla="*/ 28529 h 1389888"/>
                <a:gd name="connsiteX764" fmla="*/ 2007291 w 2596896"/>
                <a:gd name="connsiteY764" fmla="*/ 29139 h 1389888"/>
                <a:gd name="connsiteX765" fmla="*/ 1970715 w 2596896"/>
                <a:gd name="connsiteY765" fmla="*/ 34016 h 1389888"/>
                <a:gd name="connsiteX766" fmla="*/ 1964009 w 2596896"/>
                <a:gd name="connsiteY766" fmla="*/ 41940 h 1389888"/>
                <a:gd name="connsiteX767" fmla="*/ 1979249 w 2596896"/>
                <a:gd name="connsiteY767" fmla="*/ 49256 h 1389888"/>
                <a:gd name="connsiteX768" fmla="*/ 1984126 w 2596896"/>
                <a:gd name="connsiteY768" fmla="*/ 59009 h 1389888"/>
                <a:gd name="connsiteX769" fmla="*/ 2010949 w 2596896"/>
                <a:gd name="connsiteY769" fmla="*/ 68153 h 1389888"/>
                <a:gd name="connsiteX770" fmla="*/ 2086539 w 2596896"/>
                <a:gd name="connsiteY770" fmla="*/ 66324 h 1389888"/>
                <a:gd name="connsiteX771" fmla="*/ 2130430 w 2596896"/>
                <a:gd name="connsiteY771" fmla="*/ 69372 h 1389888"/>
                <a:gd name="connsiteX772" fmla="*/ 2086539 w 2596896"/>
                <a:gd name="connsiteY772" fmla="*/ 78516 h 1389888"/>
                <a:gd name="connsiteX773" fmla="*/ 2073128 w 2596896"/>
                <a:gd name="connsiteY773" fmla="*/ 76078 h 1389888"/>
                <a:gd name="connsiteX774" fmla="*/ 2016435 w 2596896"/>
                <a:gd name="connsiteY774" fmla="*/ 74859 h 1389888"/>
                <a:gd name="connsiteX775" fmla="*/ 2009729 w 2596896"/>
                <a:gd name="connsiteY775" fmla="*/ 88270 h 1389888"/>
                <a:gd name="connsiteX776" fmla="*/ 2028017 w 2596896"/>
                <a:gd name="connsiteY776" fmla="*/ 98633 h 1389888"/>
                <a:gd name="connsiteX777" fmla="*/ 2010949 w 2596896"/>
                <a:gd name="connsiteY777" fmla="*/ 108387 h 1389888"/>
                <a:gd name="connsiteX778" fmla="*/ 1965229 w 2596896"/>
                <a:gd name="connsiteY778" fmla="*/ 115092 h 1389888"/>
                <a:gd name="connsiteX779" fmla="*/ 1935358 w 2596896"/>
                <a:gd name="connsiteY779" fmla="*/ 125456 h 1389888"/>
                <a:gd name="connsiteX780" fmla="*/ 1964619 w 2596896"/>
                <a:gd name="connsiteY780" fmla="*/ 130942 h 1389888"/>
                <a:gd name="connsiteX781" fmla="*/ 1974982 w 2596896"/>
                <a:gd name="connsiteY781" fmla="*/ 149230 h 1389888"/>
                <a:gd name="connsiteX782" fmla="*/ 1929262 w 2596896"/>
                <a:gd name="connsiteY782" fmla="*/ 137038 h 1389888"/>
                <a:gd name="connsiteX783" fmla="*/ 1914022 w 2596896"/>
                <a:gd name="connsiteY783" fmla="*/ 138867 h 1389888"/>
                <a:gd name="connsiteX784" fmla="*/ 1901830 w 2596896"/>
                <a:gd name="connsiteY784" fmla="*/ 159593 h 1389888"/>
                <a:gd name="connsiteX785" fmla="*/ 1853062 w 2596896"/>
                <a:gd name="connsiteY785" fmla="*/ 166299 h 1389888"/>
                <a:gd name="connsiteX786" fmla="*/ 1840870 w 2596896"/>
                <a:gd name="connsiteY786" fmla="*/ 180320 h 1389888"/>
                <a:gd name="connsiteX787" fmla="*/ 1881713 w 2596896"/>
                <a:gd name="connsiteY787" fmla="*/ 182148 h 1389888"/>
                <a:gd name="connsiteX788" fmla="*/ 1911584 w 2596896"/>
                <a:gd name="connsiteY788" fmla="*/ 185806 h 1389888"/>
                <a:gd name="connsiteX789" fmla="*/ 1982907 w 2596896"/>
                <a:gd name="connsiteY789" fmla="*/ 180929 h 1389888"/>
                <a:gd name="connsiteX790" fmla="*/ 2034113 w 2596896"/>
                <a:gd name="connsiteY790" fmla="*/ 189464 h 1389888"/>
                <a:gd name="connsiteX791" fmla="*/ 2110923 w 2596896"/>
                <a:gd name="connsiteY791" fmla="*/ 171176 h 1389888"/>
                <a:gd name="connsiteX792" fmla="*/ 2117019 w 2596896"/>
                <a:gd name="connsiteY792" fmla="*/ 164470 h 1389888"/>
                <a:gd name="connsiteX793" fmla="*/ 2078005 w 2596896"/>
                <a:gd name="connsiteY793" fmla="*/ 165689 h 1389888"/>
                <a:gd name="connsiteX794" fmla="*/ 2081053 w 2596896"/>
                <a:gd name="connsiteY794" fmla="*/ 158984 h 1389888"/>
                <a:gd name="connsiteX795" fmla="*/ 2120677 w 2596896"/>
                <a:gd name="connsiteY795" fmla="*/ 150449 h 1389888"/>
                <a:gd name="connsiteX796" fmla="*/ 2142622 w 2596896"/>
                <a:gd name="connsiteY796" fmla="*/ 138867 h 1389888"/>
                <a:gd name="connsiteX797" fmla="*/ 2184075 w 2596896"/>
                <a:gd name="connsiteY797" fmla="*/ 130942 h 1389888"/>
                <a:gd name="connsiteX798" fmla="*/ 2214555 w 2596896"/>
                <a:gd name="connsiteY798" fmla="*/ 121188 h 1389888"/>
                <a:gd name="connsiteX799" fmla="*/ 2209678 w 2596896"/>
                <a:gd name="connsiteY799" fmla="*/ 107777 h 1389888"/>
                <a:gd name="connsiteX800" fmla="*/ 2229795 w 2596896"/>
                <a:gd name="connsiteY800" fmla="*/ 102900 h 1389888"/>
                <a:gd name="connsiteX801" fmla="*/ 2203582 w 2596896"/>
                <a:gd name="connsiteY801" fmla="*/ 99243 h 1389888"/>
                <a:gd name="connsiteX802" fmla="*/ 2271248 w 2596896"/>
                <a:gd name="connsiteY802" fmla="*/ 96804 h 1389888"/>
                <a:gd name="connsiteX803" fmla="*/ 2290755 w 2596896"/>
                <a:gd name="connsiteY803" fmla="*/ 91318 h 1389888"/>
                <a:gd name="connsiteX804" fmla="*/ 2338913 w 2596896"/>
                <a:gd name="connsiteY804" fmla="*/ 86441 h 1389888"/>
                <a:gd name="connsiteX805" fmla="*/ 2395606 w 2596896"/>
                <a:gd name="connsiteY805" fmla="*/ 65105 h 1389888"/>
                <a:gd name="connsiteX806" fmla="*/ 2437059 w 2596896"/>
                <a:gd name="connsiteY806" fmla="*/ 58400 h 1389888"/>
                <a:gd name="connsiteX807" fmla="*/ 2499848 w 2596896"/>
                <a:gd name="connsiteY807" fmla="*/ 43160 h 1389888"/>
                <a:gd name="connsiteX808" fmla="*/ 2454737 w 2596896"/>
                <a:gd name="connsiteY808" fmla="*/ 43160 h 1389888"/>
                <a:gd name="connsiteX809" fmla="*/ 2478512 w 2596896"/>
                <a:gd name="connsiteY809" fmla="*/ 37673 h 1389888"/>
                <a:gd name="connsiteX810" fmla="*/ 2533376 w 2596896"/>
                <a:gd name="connsiteY810" fmla="*/ 32796 h 1389888"/>
                <a:gd name="connsiteX811" fmla="*/ 2592507 w 2596896"/>
                <a:gd name="connsiteY811" fmla="*/ 23043 h 1389888"/>
                <a:gd name="connsiteX812" fmla="*/ 2599213 w 2596896"/>
                <a:gd name="connsiteY812" fmla="*/ 16337 h 1389888"/>
                <a:gd name="connsiteX813" fmla="*/ 2567513 w 2596896"/>
                <a:gd name="connsiteY813" fmla="*/ 10241 h 1389888"/>
                <a:gd name="connsiteX814" fmla="*/ 2526670 w 2596896"/>
                <a:gd name="connsiteY814" fmla="*/ 7803 h 1389888"/>
                <a:gd name="connsiteX815" fmla="*/ 2474854 w 2596896"/>
                <a:gd name="connsiteY815" fmla="*/ 5974 h 138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</a:cxnLst>
              <a:rect l="l" t="t" r="r" b="b"/>
              <a:pathLst>
                <a:path w="2596896" h="1389888">
                  <a:moveTo>
                    <a:pt x="1922557" y="1218469"/>
                  </a:moveTo>
                  <a:lnTo>
                    <a:pt x="1918289" y="1200181"/>
                  </a:lnTo>
                  <a:lnTo>
                    <a:pt x="1903049" y="1211763"/>
                  </a:lnTo>
                  <a:lnTo>
                    <a:pt x="1906097" y="1224565"/>
                  </a:lnTo>
                  <a:lnTo>
                    <a:pt x="1940235" y="1240414"/>
                  </a:lnTo>
                  <a:lnTo>
                    <a:pt x="1951817" y="1237976"/>
                  </a:lnTo>
                  <a:lnTo>
                    <a:pt x="1971934" y="1222736"/>
                  </a:lnTo>
                  <a:lnTo>
                    <a:pt x="1943283" y="1223345"/>
                  </a:lnTo>
                  <a:lnTo>
                    <a:pt x="1922557" y="1218469"/>
                  </a:lnTo>
                  <a:close/>
                  <a:moveTo>
                    <a:pt x="2010339" y="1121542"/>
                  </a:moveTo>
                  <a:lnTo>
                    <a:pt x="2011558" y="1114837"/>
                  </a:lnTo>
                  <a:lnTo>
                    <a:pt x="1986565" y="1098987"/>
                  </a:lnTo>
                  <a:lnTo>
                    <a:pt x="1950598" y="1089233"/>
                  </a:lnTo>
                  <a:lnTo>
                    <a:pt x="1939016" y="1092891"/>
                  </a:lnTo>
                  <a:lnTo>
                    <a:pt x="1960352" y="1110569"/>
                  </a:lnTo>
                  <a:lnTo>
                    <a:pt x="1995099" y="1122152"/>
                  </a:lnTo>
                  <a:lnTo>
                    <a:pt x="2010339" y="1121542"/>
                  </a:lnTo>
                  <a:close/>
                  <a:moveTo>
                    <a:pt x="149230" y="1144097"/>
                  </a:moveTo>
                  <a:lnTo>
                    <a:pt x="150449" y="1123371"/>
                  </a:lnTo>
                  <a:lnTo>
                    <a:pt x="130942" y="1107521"/>
                  </a:lnTo>
                  <a:lnTo>
                    <a:pt x="128504" y="1089843"/>
                  </a:lnTo>
                  <a:lnTo>
                    <a:pt x="127894" y="1077041"/>
                  </a:lnTo>
                  <a:lnTo>
                    <a:pt x="102900" y="1072774"/>
                  </a:lnTo>
                  <a:lnTo>
                    <a:pt x="88270" y="1067288"/>
                  </a:lnTo>
                  <a:lnTo>
                    <a:pt x="63276" y="1058753"/>
                  </a:lnTo>
                  <a:lnTo>
                    <a:pt x="54742" y="1067897"/>
                  </a:lnTo>
                  <a:lnTo>
                    <a:pt x="51084" y="1088014"/>
                  </a:lnTo>
                  <a:lnTo>
                    <a:pt x="77297" y="1094720"/>
                  </a:lnTo>
                  <a:lnTo>
                    <a:pt x="74859" y="1105693"/>
                  </a:lnTo>
                  <a:lnTo>
                    <a:pt x="92537" y="1119104"/>
                  </a:lnTo>
                  <a:lnTo>
                    <a:pt x="92537" y="1132515"/>
                  </a:lnTo>
                  <a:lnTo>
                    <a:pt x="130942" y="1149584"/>
                  </a:lnTo>
                  <a:lnTo>
                    <a:pt x="149230" y="1144097"/>
                  </a:lnTo>
                  <a:close/>
                  <a:moveTo>
                    <a:pt x="2198096" y="1061801"/>
                  </a:moveTo>
                  <a:lnTo>
                    <a:pt x="2221870" y="1038636"/>
                  </a:lnTo>
                  <a:lnTo>
                    <a:pt x="2230405" y="1028273"/>
                  </a:lnTo>
                  <a:lnTo>
                    <a:pt x="2217603" y="1026444"/>
                  </a:lnTo>
                  <a:lnTo>
                    <a:pt x="2187733" y="1039856"/>
                  </a:lnTo>
                  <a:lnTo>
                    <a:pt x="2162129" y="1061192"/>
                  </a:lnTo>
                  <a:lnTo>
                    <a:pt x="2112752" y="1120933"/>
                  </a:lnTo>
                  <a:lnTo>
                    <a:pt x="2080443" y="1143488"/>
                  </a:lnTo>
                  <a:lnTo>
                    <a:pt x="2090197" y="1153851"/>
                  </a:lnTo>
                  <a:lnTo>
                    <a:pt x="2067032" y="1167262"/>
                  </a:lnTo>
                  <a:lnTo>
                    <a:pt x="2068251" y="1178845"/>
                  </a:lnTo>
                  <a:lnTo>
                    <a:pt x="2126773" y="1179454"/>
                  </a:lnTo>
                  <a:lnTo>
                    <a:pt x="2159691" y="1177625"/>
                  </a:lnTo>
                  <a:lnTo>
                    <a:pt x="2186513" y="1186769"/>
                  </a:lnTo>
                  <a:lnTo>
                    <a:pt x="2159691" y="1204448"/>
                  </a:lnTo>
                  <a:lnTo>
                    <a:pt x="2177369" y="1205667"/>
                  </a:lnTo>
                  <a:lnTo>
                    <a:pt x="2221870" y="1172749"/>
                  </a:lnTo>
                  <a:lnTo>
                    <a:pt x="2229185" y="1177625"/>
                  </a:lnTo>
                  <a:lnTo>
                    <a:pt x="2213945" y="1208715"/>
                  </a:lnTo>
                  <a:lnTo>
                    <a:pt x="2232233" y="1216030"/>
                  </a:lnTo>
                  <a:lnTo>
                    <a:pt x="2246254" y="1214811"/>
                  </a:lnTo>
                  <a:lnTo>
                    <a:pt x="2267590" y="1181283"/>
                  </a:lnTo>
                  <a:lnTo>
                    <a:pt x="2264542" y="1157509"/>
                  </a:lnTo>
                  <a:lnTo>
                    <a:pt x="2266371" y="1137392"/>
                  </a:lnTo>
                  <a:lnTo>
                    <a:pt x="2243816" y="1144097"/>
                  </a:lnTo>
                  <a:lnTo>
                    <a:pt x="2260885" y="1116056"/>
                  </a:lnTo>
                  <a:lnTo>
                    <a:pt x="2234672" y="1104473"/>
                  </a:lnTo>
                  <a:lnTo>
                    <a:pt x="2218213" y="1113617"/>
                  </a:lnTo>
                  <a:lnTo>
                    <a:pt x="2194438" y="1103254"/>
                  </a:lnTo>
                  <a:lnTo>
                    <a:pt x="2209069" y="1090453"/>
                  </a:lnTo>
                  <a:lnTo>
                    <a:pt x="2191390" y="1082528"/>
                  </a:lnTo>
                  <a:lnTo>
                    <a:pt x="2168225" y="1094720"/>
                  </a:lnTo>
                  <a:lnTo>
                    <a:pt x="2198096" y="1061801"/>
                  </a:lnTo>
                  <a:close/>
                  <a:moveTo>
                    <a:pt x="23043" y="932566"/>
                  </a:moveTo>
                  <a:lnTo>
                    <a:pt x="11460" y="944758"/>
                  </a:lnTo>
                  <a:lnTo>
                    <a:pt x="2926" y="960608"/>
                  </a:lnTo>
                  <a:lnTo>
                    <a:pt x="8412" y="972190"/>
                  </a:lnTo>
                  <a:lnTo>
                    <a:pt x="4755" y="989259"/>
                  </a:lnTo>
                  <a:lnTo>
                    <a:pt x="9022" y="1006328"/>
                  </a:lnTo>
                  <a:lnTo>
                    <a:pt x="20604" y="1006328"/>
                  </a:lnTo>
                  <a:lnTo>
                    <a:pt x="19385" y="976457"/>
                  </a:lnTo>
                  <a:lnTo>
                    <a:pt x="62667" y="934395"/>
                  </a:lnTo>
                  <a:lnTo>
                    <a:pt x="32796" y="937443"/>
                  </a:lnTo>
                  <a:lnTo>
                    <a:pt x="23043" y="932566"/>
                  </a:lnTo>
                  <a:close/>
                  <a:moveTo>
                    <a:pt x="1735409" y="646054"/>
                  </a:moveTo>
                  <a:lnTo>
                    <a:pt x="1732971" y="638739"/>
                  </a:lnTo>
                  <a:lnTo>
                    <a:pt x="1722608" y="638129"/>
                  </a:lnTo>
                  <a:lnTo>
                    <a:pt x="1705539" y="648492"/>
                  </a:lnTo>
                  <a:lnTo>
                    <a:pt x="1703101" y="650931"/>
                  </a:lnTo>
                  <a:lnTo>
                    <a:pt x="1703710" y="661294"/>
                  </a:lnTo>
                  <a:lnTo>
                    <a:pt x="1714073" y="664342"/>
                  </a:lnTo>
                  <a:lnTo>
                    <a:pt x="1735409" y="646054"/>
                  </a:lnTo>
                  <a:close/>
                  <a:moveTo>
                    <a:pt x="1676888" y="626547"/>
                  </a:moveTo>
                  <a:lnTo>
                    <a:pt x="1681765" y="619841"/>
                  </a:lnTo>
                  <a:lnTo>
                    <a:pt x="1645189" y="619232"/>
                  </a:lnTo>
                  <a:lnTo>
                    <a:pt x="1615318" y="635691"/>
                  </a:lnTo>
                  <a:lnTo>
                    <a:pt x="1615318" y="644835"/>
                  </a:lnTo>
                  <a:lnTo>
                    <a:pt x="1633606" y="646054"/>
                  </a:lnTo>
                  <a:lnTo>
                    <a:pt x="1676888" y="626547"/>
                  </a:lnTo>
                  <a:close/>
                  <a:moveTo>
                    <a:pt x="1657990" y="525353"/>
                  </a:moveTo>
                  <a:lnTo>
                    <a:pt x="1641531" y="522305"/>
                  </a:lnTo>
                  <a:lnTo>
                    <a:pt x="1611051" y="554004"/>
                  </a:lnTo>
                  <a:lnTo>
                    <a:pt x="1589105" y="580827"/>
                  </a:lnTo>
                  <a:lnTo>
                    <a:pt x="1554358" y="597896"/>
                  </a:lnTo>
                  <a:lnTo>
                    <a:pt x="1592763" y="594238"/>
                  </a:lnTo>
                  <a:lnTo>
                    <a:pt x="1587886" y="614964"/>
                  </a:lnTo>
                  <a:lnTo>
                    <a:pt x="1637873" y="596676"/>
                  </a:lnTo>
                  <a:lnTo>
                    <a:pt x="1675669" y="578388"/>
                  </a:lnTo>
                  <a:lnTo>
                    <a:pt x="1680545" y="594238"/>
                  </a:lnTo>
                  <a:lnTo>
                    <a:pt x="1716512" y="602163"/>
                  </a:lnTo>
                  <a:lnTo>
                    <a:pt x="1746382" y="591190"/>
                  </a:lnTo>
                  <a:lnTo>
                    <a:pt x="1734800" y="580217"/>
                  </a:lnTo>
                  <a:lnTo>
                    <a:pt x="1714073" y="582656"/>
                  </a:lnTo>
                  <a:lnTo>
                    <a:pt x="1721998" y="566196"/>
                  </a:lnTo>
                  <a:lnTo>
                    <a:pt x="1699443" y="555833"/>
                  </a:lnTo>
                  <a:lnTo>
                    <a:pt x="1678717" y="544251"/>
                  </a:lnTo>
                  <a:lnTo>
                    <a:pt x="1669573" y="535107"/>
                  </a:lnTo>
                  <a:lnTo>
                    <a:pt x="1652504" y="540593"/>
                  </a:lnTo>
                  <a:lnTo>
                    <a:pt x="1657990" y="525353"/>
                  </a:lnTo>
                  <a:close/>
                  <a:moveTo>
                    <a:pt x="1929872" y="475366"/>
                  </a:moveTo>
                  <a:lnTo>
                    <a:pt x="1952427" y="465003"/>
                  </a:lnTo>
                  <a:lnTo>
                    <a:pt x="1958523" y="460736"/>
                  </a:lnTo>
                  <a:lnTo>
                    <a:pt x="1967057" y="446715"/>
                  </a:lnTo>
                  <a:lnTo>
                    <a:pt x="1953037" y="437571"/>
                  </a:lnTo>
                  <a:lnTo>
                    <a:pt x="1927433" y="441838"/>
                  </a:lnTo>
                  <a:lnTo>
                    <a:pt x="1904269" y="460736"/>
                  </a:lnTo>
                  <a:lnTo>
                    <a:pt x="1900001" y="476585"/>
                  </a:lnTo>
                  <a:lnTo>
                    <a:pt x="1929872" y="475366"/>
                  </a:lnTo>
                  <a:close/>
                  <a:moveTo>
                    <a:pt x="1479987" y="410139"/>
                  </a:moveTo>
                  <a:lnTo>
                    <a:pt x="1475110" y="397947"/>
                  </a:lnTo>
                  <a:lnTo>
                    <a:pt x="1473281" y="391851"/>
                  </a:lnTo>
                  <a:lnTo>
                    <a:pt x="1463528" y="385755"/>
                  </a:lnTo>
                  <a:lnTo>
                    <a:pt x="1445240" y="376611"/>
                  </a:lnTo>
                  <a:lnTo>
                    <a:pt x="1415369" y="390632"/>
                  </a:lnTo>
                  <a:lnTo>
                    <a:pt x="1384889" y="400995"/>
                  </a:lnTo>
                  <a:lnTo>
                    <a:pt x="1406225" y="415625"/>
                  </a:lnTo>
                  <a:lnTo>
                    <a:pt x="1429390" y="411968"/>
                  </a:lnTo>
                  <a:lnTo>
                    <a:pt x="1454384" y="421721"/>
                  </a:lnTo>
                  <a:lnTo>
                    <a:pt x="1479987" y="410139"/>
                  </a:lnTo>
                  <a:close/>
                  <a:moveTo>
                    <a:pt x="1616537" y="397337"/>
                  </a:moveTo>
                  <a:lnTo>
                    <a:pt x="1576304" y="391241"/>
                  </a:lnTo>
                  <a:lnTo>
                    <a:pt x="1611051" y="375392"/>
                  </a:lnTo>
                  <a:lnTo>
                    <a:pt x="1608613" y="338816"/>
                  </a:lnTo>
                  <a:lnTo>
                    <a:pt x="1597030" y="324795"/>
                  </a:lnTo>
                  <a:lnTo>
                    <a:pt x="1569598" y="319918"/>
                  </a:lnTo>
                  <a:lnTo>
                    <a:pt x="1520221" y="343083"/>
                  </a:lnTo>
                  <a:lnTo>
                    <a:pt x="1486693" y="378440"/>
                  </a:lnTo>
                  <a:lnTo>
                    <a:pt x="1504371" y="391241"/>
                  </a:lnTo>
                  <a:lnTo>
                    <a:pt x="1514125" y="411358"/>
                  </a:lnTo>
                  <a:lnTo>
                    <a:pt x="1475720" y="444886"/>
                  </a:lnTo>
                  <a:lnTo>
                    <a:pt x="1456213" y="443667"/>
                  </a:lnTo>
                  <a:lnTo>
                    <a:pt x="1418417" y="470489"/>
                  </a:lnTo>
                  <a:lnTo>
                    <a:pt x="1444021" y="438790"/>
                  </a:lnTo>
                  <a:lnTo>
                    <a:pt x="1414760" y="427817"/>
                  </a:lnTo>
                  <a:lnTo>
                    <a:pt x="1387328" y="433304"/>
                  </a:lnTo>
                  <a:lnTo>
                    <a:pt x="1372697" y="454030"/>
                  </a:lnTo>
                  <a:lnTo>
                    <a:pt x="1336731" y="453420"/>
                  </a:lnTo>
                  <a:lnTo>
                    <a:pt x="1292840" y="458297"/>
                  </a:lnTo>
                  <a:lnTo>
                    <a:pt x="1261750" y="443667"/>
                  </a:lnTo>
                  <a:lnTo>
                    <a:pt x="1231270" y="446105"/>
                  </a:lnTo>
                  <a:lnTo>
                    <a:pt x="1222126" y="428427"/>
                  </a:lnTo>
                  <a:lnTo>
                    <a:pt x="1209325" y="420502"/>
                  </a:lnTo>
                  <a:lnTo>
                    <a:pt x="1186160" y="423550"/>
                  </a:lnTo>
                  <a:lnTo>
                    <a:pt x="1154461" y="425379"/>
                  </a:lnTo>
                  <a:lnTo>
                    <a:pt x="1127638" y="436352"/>
                  </a:lnTo>
                  <a:lnTo>
                    <a:pt x="1139830" y="450372"/>
                  </a:lnTo>
                  <a:lnTo>
                    <a:pt x="1097158" y="467441"/>
                  </a:lnTo>
                  <a:lnTo>
                    <a:pt x="1088624" y="447324"/>
                  </a:lnTo>
                  <a:lnTo>
                    <a:pt x="1061801" y="453420"/>
                  </a:lnTo>
                  <a:lnTo>
                    <a:pt x="989868" y="457078"/>
                  </a:lnTo>
                  <a:lnTo>
                    <a:pt x="950854" y="449763"/>
                  </a:lnTo>
                  <a:lnTo>
                    <a:pt x="1002670" y="433913"/>
                  </a:lnTo>
                  <a:lnTo>
                    <a:pt x="985601" y="416844"/>
                  </a:lnTo>
                  <a:lnTo>
                    <a:pt x="958779" y="419283"/>
                  </a:lnTo>
                  <a:lnTo>
                    <a:pt x="930128" y="413187"/>
                  </a:lnTo>
                  <a:lnTo>
                    <a:pt x="884408" y="401604"/>
                  </a:lnTo>
                  <a:lnTo>
                    <a:pt x="861243" y="387584"/>
                  </a:lnTo>
                  <a:lnTo>
                    <a:pt x="833811" y="385755"/>
                  </a:lnTo>
                  <a:lnTo>
                    <a:pt x="813694" y="395508"/>
                  </a:lnTo>
                  <a:lnTo>
                    <a:pt x="777728" y="400995"/>
                  </a:lnTo>
                  <a:lnTo>
                    <a:pt x="801502" y="376001"/>
                  </a:lnTo>
                  <a:lnTo>
                    <a:pt x="744200" y="397947"/>
                  </a:lnTo>
                  <a:lnTo>
                    <a:pt x="735665" y="369296"/>
                  </a:lnTo>
                  <a:lnTo>
                    <a:pt x="722864" y="365638"/>
                  </a:lnTo>
                  <a:lnTo>
                    <a:pt x="699699" y="380878"/>
                  </a:lnTo>
                  <a:lnTo>
                    <a:pt x="672267" y="388193"/>
                  </a:lnTo>
                  <a:lnTo>
                    <a:pt x="671048" y="374782"/>
                  </a:lnTo>
                  <a:lnTo>
                    <a:pt x="621060" y="383316"/>
                  </a:lnTo>
                  <a:lnTo>
                    <a:pt x="567416" y="397337"/>
                  </a:lnTo>
                  <a:lnTo>
                    <a:pt x="535716" y="393680"/>
                  </a:lnTo>
                  <a:lnTo>
                    <a:pt x="493044" y="403433"/>
                  </a:lnTo>
                  <a:lnTo>
                    <a:pt x="455249" y="417454"/>
                  </a:lnTo>
                  <a:lnTo>
                    <a:pt x="432694" y="414406"/>
                  </a:lnTo>
                  <a:lnTo>
                    <a:pt x="412577" y="398556"/>
                  </a:lnTo>
                  <a:lnTo>
                    <a:pt x="376611" y="390632"/>
                  </a:lnTo>
                  <a:lnTo>
                    <a:pt x="376611" y="390632"/>
                  </a:lnTo>
                  <a:lnTo>
                    <a:pt x="228478" y="513771"/>
                  </a:lnTo>
                  <a:lnTo>
                    <a:pt x="12680" y="711281"/>
                  </a:lnTo>
                  <a:lnTo>
                    <a:pt x="38283" y="711891"/>
                  </a:lnTo>
                  <a:lnTo>
                    <a:pt x="54742" y="721644"/>
                  </a:lnTo>
                  <a:lnTo>
                    <a:pt x="58400" y="737494"/>
                  </a:lnTo>
                  <a:lnTo>
                    <a:pt x="59619" y="761268"/>
                  </a:lnTo>
                  <a:lnTo>
                    <a:pt x="105948" y="741152"/>
                  </a:lnTo>
                  <a:lnTo>
                    <a:pt x="144963" y="729569"/>
                  </a:lnTo>
                  <a:lnTo>
                    <a:pt x="141915" y="747857"/>
                  </a:lnTo>
                  <a:lnTo>
                    <a:pt x="146182" y="762488"/>
                  </a:lnTo>
                  <a:lnTo>
                    <a:pt x="156545" y="778947"/>
                  </a:lnTo>
                  <a:lnTo>
                    <a:pt x="149840" y="804550"/>
                  </a:lnTo>
                  <a:lnTo>
                    <a:pt x="140696" y="846003"/>
                  </a:lnTo>
                  <a:lnTo>
                    <a:pt x="168737" y="869168"/>
                  </a:lnTo>
                  <a:lnTo>
                    <a:pt x="149840" y="891723"/>
                  </a:lnTo>
                  <a:lnTo>
                    <a:pt x="118750" y="909401"/>
                  </a:lnTo>
                  <a:lnTo>
                    <a:pt x="118750" y="909401"/>
                  </a:lnTo>
                  <a:lnTo>
                    <a:pt x="103510" y="928299"/>
                  </a:lnTo>
                  <a:lnTo>
                    <a:pt x="116312" y="955121"/>
                  </a:lnTo>
                  <a:lnTo>
                    <a:pt x="97414" y="984992"/>
                  </a:lnTo>
                  <a:lnTo>
                    <a:pt x="122408" y="1000841"/>
                  </a:lnTo>
                  <a:lnTo>
                    <a:pt x="100462" y="1023396"/>
                  </a:lnTo>
                  <a:lnTo>
                    <a:pt x="92537" y="1056925"/>
                  </a:lnTo>
                  <a:lnTo>
                    <a:pt x="134600" y="1072165"/>
                  </a:lnTo>
                  <a:lnTo>
                    <a:pt x="144353" y="1088624"/>
                  </a:lnTo>
                  <a:lnTo>
                    <a:pt x="177272" y="1125809"/>
                  </a:lnTo>
                  <a:lnTo>
                    <a:pt x="181539" y="1125809"/>
                  </a:lnTo>
                  <a:lnTo>
                    <a:pt x="266273" y="1125809"/>
                  </a:lnTo>
                  <a:lnTo>
                    <a:pt x="355275" y="1125809"/>
                  </a:lnTo>
                  <a:lnTo>
                    <a:pt x="384536" y="1125809"/>
                  </a:lnTo>
                  <a:lnTo>
                    <a:pt x="475976" y="1125809"/>
                  </a:lnTo>
                  <a:lnTo>
                    <a:pt x="564368" y="1125809"/>
                  </a:lnTo>
                  <a:lnTo>
                    <a:pt x="653979" y="1125809"/>
                  </a:lnTo>
                  <a:lnTo>
                    <a:pt x="744200" y="1125809"/>
                  </a:lnTo>
                  <a:lnTo>
                    <a:pt x="846003" y="1125809"/>
                  </a:lnTo>
                  <a:lnTo>
                    <a:pt x="948416" y="1125809"/>
                  </a:lnTo>
                  <a:lnTo>
                    <a:pt x="1009985" y="1125809"/>
                  </a:lnTo>
                  <a:lnTo>
                    <a:pt x="1017910" y="1111179"/>
                  </a:lnTo>
                  <a:lnTo>
                    <a:pt x="1027664" y="1111179"/>
                  </a:lnTo>
                  <a:lnTo>
                    <a:pt x="1022787" y="1131905"/>
                  </a:lnTo>
                  <a:lnTo>
                    <a:pt x="1028883" y="1138001"/>
                  </a:lnTo>
                  <a:lnTo>
                    <a:pt x="1048390" y="1140440"/>
                  </a:lnTo>
                  <a:lnTo>
                    <a:pt x="1076432" y="1146536"/>
                  </a:lnTo>
                  <a:lnTo>
                    <a:pt x="1099597" y="1158118"/>
                  </a:lnTo>
                  <a:lnTo>
                    <a:pt x="1126419" y="1153241"/>
                  </a:lnTo>
                  <a:lnTo>
                    <a:pt x="1158728" y="1162995"/>
                  </a:lnTo>
                  <a:lnTo>
                    <a:pt x="1158728" y="1162995"/>
                  </a:lnTo>
                  <a:lnTo>
                    <a:pt x="1178235" y="1148365"/>
                  </a:lnTo>
                  <a:lnTo>
                    <a:pt x="1197742" y="1142269"/>
                  </a:lnTo>
                  <a:lnTo>
                    <a:pt x="1208715" y="1133125"/>
                  </a:lnTo>
                  <a:lnTo>
                    <a:pt x="1217859" y="1128248"/>
                  </a:lnTo>
                  <a:lnTo>
                    <a:pt x="1242243" y="1135563"/>
                  </a:lnTo>
                  <a:lnTo>
                    <a:pt x="1262360" y="1136782"/>
                  </a:lnTo>
                  <a:lnTo>
                    <a:pt x="1267237" y="1141659"/>
                  </a:lnTo>
                  <a:lnTo>
                    <a:pt x="1267846" y="1162995"/>
                  </a:lnTo>
                  <a:lnTo>
                    <a:pt x="1299545" y="1169091"/>
                  </a:lnTo>
                  <a:lnTo>
                    <a:pt x="1289182" y="1179454"/>
                  </a:lnTo>
                  <a:lnTo>
                    <a:pt x="1296497" y="1191037"/>
                  </a:lnTo>
                  <a:lnTo>
                    <a:pt x="1284915" y="1205057"/>
                  </a:lnTo>
                  <a:lnTo>
                    <a:pt x="1295888" y="1209934"/>
                  </a:lnTo>
                  <a:lnTo>
                    <a:pt x="1284305" y="1222736"/>
                  </a:lnTo>
                  <a:lnTo>
                    <a:pt x="1284305" y="1222736"/>
                  </a:lnTo>
                  <a:lnTo>
                    <a:pt x="1291621" y="1223955"/>
                  </a:lnTo>
                  <a:lnTo>
                    <a:pt x="1299545" y="1218469"/>
                  </a:lnTo>
                  <a:lnTo>
                    <a:pt x="1302593" y="1227003"/>
                  </a:lnTo>
                  <a:lnTo>
                    <a:pt x="1323320" y="1231270"/>
                  </a:lnTo>
                  <a:lnTo>
                    <a:pt x="1346485" y="1231880"/>
                  </a:lnTo>
                  <a:lnTo>
                    <a:pt x="1369649" y="1235537"/>
                  </a:lnTo>
                  <a:lnTo>
                    <a:pt x="1394033" y="1242853"/>
                  </a:lnTo>
                  <a:lnTo>
                    <a:pt x="1398910" y="1255045"/>
                  </a:lnTo>
                  <a:lnTo>
                    <a:pt x="1407445" y="1283696"/>
                  </a:lnTo>
                  <a:lnTo>
                    <a:pt x="1392814" y="1295888"/>
                  </a:lnTo>
                  <a:lnTo>
                    <a:pt x="1369649" y="1291011"/>
                  </a:lnTo>
                  <a:lnTo>
                    <a:pt x="1363553" y="1267846"/>
                  </a:lnTo>
                  <a:lnTo>
                    <a:pt x="1358067" y="1291621"/>
                  </a:lnTo>
                  <a:lnTo>
                    <a:pt x="1334902" y="1312347"/>
                  </a:lnTo>
                  <a:lnTo>
                    <a:pt x="1330025" y="1330025"/>
                  </a:lnTo>
                  <a:lnTo>
                    <a:pt x="1323320" y="1340389"/>
                  </a:lnTo>
                  <a:lnTo>
                    <a:pt x="1298326" y="1352581"/>
                  </a:lnTo>
                  <a:lnTo>
                    <a:pt x="1298326" y="1352581"/>
                  </a:lnTo>
                  <a:lnTo>
                    <a:pt x="1275771" y="1373307"/>
                  </a:lnTo>
                  <a:lnTo>
                    <a:pt x="1263579" y="1386718"/>
                  </a:lnTo>
                  <a:lnTo>
                    <a:pt x="1280038" y="1389157"/>
                  </a:lnTo>
                  <a:lnTo>
                    <a:pt x="1307470" y="1376965"/>
                  </a:lnTo>
                  <a:lnTo>
                    <a:pt x="1325149" y="1366601"/>
                  </a:lnTo>
                  <a:lnTo>
                    <a:pt x="1334902" y="1364773"/>
                  </a:lnTo>
                  <a:lnTo>
                    <a:pt x="1350752" y="1368430"/>
                  </a:lnTo>
                  <a:lnTo>
                    <a:pt x="1361115" y="1362944"/>
                  </a:lnTo>
                  <a:lnTo>
                    <a:pt x="1378184" y="1358067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6835" y="1353190"/>
                  </a:lnTo>
                  <a:lnTo>
                    <a:pt x="1408664" y="1342217"/>
                  </a:lnTo>
                  <a:lnTo>
                    <a:pt x="1406835" y="1342827"/>
                  </a:lnTo>
                  <a:lnTo>
                    <a:pt x="1396472" y="1344656"/>
                  </a:lnTo>
                  <a:lnTo>
                    <a:pt x="1385499" y="1340998"/>
                  </a:lnTo>
                  <a:lnTo>
                    <a:pt x="1399520" y="1328197"/>
                  </a:lnTo>
                  <a:lnTo>
                    <a:pt x="1411102" y="1323929"/>
                  </a:lnTo>
                  <a:lnTo>
                    <a:pt x="1434877" y="1318443"/>
                  </a:lnTo>
                  <a:lnTo>
                    <a:pt x="1462918" y="1312957"/>
                  </a:lnTo>
                  <a:lnTo>
                    <a:pt x="1473891" y="1320272"/>
                  </a:lnTo>
                  <a:lnTo>
                    <a:pt x="1485473" y="1311737"/>
                  </a:lnTo>
                  <a:lnTo>
                    <a:pt x="1497056" y="1306861"/>
                  </a:lnTo>
                  <a:lnTo>
                    <a:pt x="1502542" y="1309299"/>
                  </a:lnTo>
                  <a:lnTo>
                    <a:pt x="1503152" y="1309909"/>
                  </a:lnTo>
                  <a:lnTo>
                    <a:pt x="1543995" y="1284305"/>
                  </a:lnTo>
                  <a:lnTo>
                    <a:pt x="1560454" y="1276990"/>
                  </a:lnTo>
                  <a:lnTo>
                    <a:pt x="1607393" y="1276990"/>
                  </a:lnTo>
                  <a:lnTo>
                    <a:pt x="1664086" y="1276990"/>
                  </a:lnTo>
                  <a:lnTo>
                    <a:pt x="1670182" y="1267237"/>
                  </a:lnTo>
                  <a:lnTo>
                    <a:pt x="1680545" y="1265408"/>
                  </a:lnTo>
                  <a:lnTo>
                    <a:pt x="1695785" y="1259921"/>
                  </a:lnTo>
                  <a:lnTo>
                    <a:pt x="1712245" y="1242853"/>
                  </a:lnTo>
                  <a:lnTo>
                    <a:pt x="1731752" y="1212982"/>
                  </a:lnTo>
                  <a:lnTo>
                    <a:pt x="1765280" y="1184331"/>
                  </a:lnTo>
                  <a:lnTo>
                    <a:pt x="1771985" y="1194694"/>
                  </a:lnTo>
                  <a:lnTo>
                    <a:pt x="1794541" y="1187989"/>
                  </a:lnTo>
                  <a:lnTo>
                    <a:pt x="1803685" y="1198961"/>
                  </a:lnTo>
                  <a:lnTo>
                    <a:pt x="1786616" y="1250777"/>
                  </a:lnTo>
                  <a:lnTo>
                    <a:pt x="1799417" y="1272113"/>
                  </a:lnTo>
                  <a:lnTo>
                    <a:pt x="1835384" y="1267237"/>
                  </a:lnTo>
                  <a:lnTo>
                    <a:pt x="1884761" y="1266017"/>
                  </a:lnTo>
                  <a:lnTo>
                    <a:pt x="1821363" y="1297107"/>
                  </a:lnTo>
                  <a:lnTo>
                    <a:pt x="1812219" y="1328806"/>
                  </a:lnTo>
                  <a:lnTo>
                    <a:pt x="1834774" y="1331854"/>
                  </a:lnTo>
                  <a:lnTo>
                    <a:pt x="1878056" y="1304422"/>
                  </a:lnTo>
                  <a:lnTo>
                    <a:pt x="1913413" y="1289792"/>
                  </a:lnTo>
                  <a:lnTo>
                    <a:pt x="1987784" y="1267237"/>
                  </a:lnTo>
                  <a:lnTo>
                    <a:pt x="2033504" y="1242243"/>
                  </a:lnTo>
                  <a:lnTo>
                    <a:pt x="2017654" y="1228832"/>
                  </a:lnTo>
                  <a:lnTo>
                    <a:pt x="2023750" y="1201400"/>
                  </a:lnTo>
                  <a:lnTo>
                    <a:pt x="1980469" y="1244072"/>
                  </a:lnTo>
                  <a:lnTo>
                    <a:pt x="1928043" y="1248949"/>
                  </a:lnTo>
                  <a:lnTo>
                    <a:pt x="1894515" y="1230051"/>
                  </a:lnTo>
                  <a:lnTo>
                    <a:pt x="1893905" y="1202009"/>
                  </a:lnTo>
                  <a:lnTo>
                    <a:pt x="1897563" y="1160557"/>
                  </a:lnTo>
                  <a:lnTo>
                    <a:pt x="1934749" y="1135563"/>
                  </a:lnTo>
                  <a:lnTo>
                    <a:pt x="1914632" y="1116665"/>
                  </a:lnTo>
                  <a:lnTo>
                    <a:pt x="1868302" y="1120323"/>
                  </a:lnTo>
                  <a:lnTo>
                    <a:pt x="1794541" y="1152022"/>
                  </a:lnTo>
                  <a:lnTo>
                    <a:pt x="1728094" y="1202009"/>
                  </a:lnTo>
                  <a:lnTo>
                    <a:pt x="1700053" y="1208105"/>
                  </a:lnTo>
                  <a:lnTo>
                    <a:pt x="1747601" y="1173358"/>
                  </a:lnTo>
                  <a:lnTo>
                    <a:pt x="1809171" y="1122761"/>
                  </a:lnTo>
                  <a:lnTo>
                    <a:pt x="1853062" y="1106302"/>
                  </a:lnTo>
                  <a:lnTo>
                    <a:pt x="1887809" y="1079480"/>
                  </a:lnTo>
                  <a:lnTo>
                    <a:pt x="1919509" y="1076432"/>
                  </a:lnTo>
                  <a:lnTo>
                    <a:pt x="1964009" y="1077041"/>
                  </a:lnTo>
                  <a:lnTo>
                    <a:pt x="2024969" y="1084966"/>
                  </a:lnTo>
                  <a:lnTo>
                    <a:pt x="2077395" y="1078870"/>
                  </a:lnTo>
                  <a:lnTo>
                    <a:pt x="2124944" y="1047780"/>
                  </a:lnTo>
                  <a:lnTo>
                    <a:pt x="2177979" y="1034369"/>
                  </a:lnTo>
                  <a:lnTo>
                    <a:pt x="2203582" y="1021568"/>
                  </a:lnTo>
                  <a:lnTo>
                    <a:pt x="2229185" y="1007547"/>
                  </a:lnTo>
                  <a:lnTo>
                    <a:pt x="2241377" y="966094"/>
                  </a:lnTo>
                  <a:lnTo>
                    <a:pt x="2234672" y="952073"/>
                  </a:lnTo>
                  <a:lnTo>
                    <a:pt x="2213945" y="947196"/>
                  </a:lnTo>
                  <a:lnTo>
                    <a:pt x="2213945" y="916107"/>
                  </a:lnTo>
                  <a:lnTo>
                    <a:pt x="2199925" y="904524"/>
                  </a:lnTo>
                  <a:lnTo>
                    <a:pt x="2157862" y="894771"/>
                  </a:lnTo>
                  <a:lnTo>
                    <a:pt x="2140793" y="874044"/>
                  </a:lnTo>
                  <a:lnTo>
                    <a:pt x="2111533" y="853318"/>
                  </a:lnTo>
                  <a:lnTo>
                    <a:pt x="2132259" y="830763"/>
                  </a:lnTo>
                  <a:lnTo>
                    <a:pt x="2120067" y="787481"/>
                  </a:lnTo>
                  <a:lnTo>
                    <a:pt x="2104217" y="741761"/>
                  </a:lnTo>
                  <a:lnTo>
                    <a:pt x="2098121" y="710062"/>
                  </a:lnTo>
                  <a:lnTo>
                    <a:pt x="2071909" y="726521"/>
                  </a:lnTo>
                  <a:lnTo>
                    <a:pt x="2026798" y="766145"/>
                  </a:lnTo>
                  <a:lnTo>
                    <a:pt x="1977421" y="785652"/>
                  </a:lnTo>
                  <a:lnTo>
                    <a:pt x="1967667" y="764926"/>
                  </a:lnTo>
                  <a:lnTo>
                    <a:pt x="1945112" y="758830"/>
                  </a:lnTo>
                  <a:lnTo>
                    <a:pt x="1958523" y="714329"/>
                  </a:lnTo>
                  <a:lnTo>
                    <a:pt x="1974373" y="684459"/>
                  </a:lnTo>
                  <a:lnTo>
                    <a:pt x="1927433" y="681411"/>
                  </a:lnTo>
                  <a:lnTo>
                    <a:pt x="1926824" y="668000"/>
                  </a:lnTo>
                  <a:lnTo>
                    <a:pt x="1904878" y="647883"/>
                  </a:lnTo>
                  <a:lnTo>
                    <a:pt x="1886590" y="635691"/>
                  </a:lnTo>
                  <a:lnTo>
                    <a:pt x="1859158" y="644835"/>
                  </a:lnTo>
                  <a:lnTo>
                    <a:pt x="1833555" y="641787"/>
                  </a:lnTo>
                  <a:lnTo>
                    <a:pt x="1793321" y="632033"/>
                  </a:lnTo>
                  <a:lnTo>
                    <a:pt x="1769547" y="639958"/>
                  </a:lnTo>
                  <a:lnTo>
                    <a:pt x="1746382" y="694822"/>
                  </a:lnTo>
                  <a:lnTo>
                    <a:pt x="1740286" y="727131"/>
                  </a:lnTo>
                  <a:lnTo>
                    <a:pt x="1686641" y="764316"/>
                  </a:lnTo>
                  <a:lnTo>
                    <a:pt x="1705539" y="791748"/>
                  </a:lnTo>
                  <a:lnTo>
                    <a:pt x="1708587" y="822228"/>
                  </a:lnTo>
                  <a:lnTo>
                    <a:pt x="1698224" y="846612"/>
                  </a:lnTo>
                  <a:lnTo>
                    <a:pt x="1669573" y="871606"/>
                  </a:lnTo>
                  <a:lnTo>
                    <a:pt x="1623853" y="897209"/>
                  </a:lnTo>
                  <a:lnTo>
                    <a:pt x="1568989" y="914278"/>
                  </a:lnTo>
                  <a:lnTo>
                    <a:pt x="1579352" y="933785"/>
                  </a:lnTo>
                  <a:lnTo>
                    <a:pt x="1565941" y="992307"/>
                  </a:lnTo>
                  <a:lnTo>
                    <a:pt x="1531803" y="1030712"/>
                  </a:lnTo>
                  <a:lnTo>
                    <a:pt x="1503761" y="1042294"/>
                  </a:lnTo>
                  <a:lnTo>
                    <a:pt x="1476939" y="1006937"/>
                  </a:lnTo>
                  <a:lnTo>
                    <a:pt x="1476329" y="965484"/>
                  </a:lnTo>
                  <a:lnTo>
                    <a:pt x="1486693" y="928908"/>
                  </a:lnTo>
                  <a:lnTo>
                    <a:pt x="1508638" y="897209"/>
                  </a:lnTo>
                  <a:lnTo>
                    <a:pt x="1479377" y="893552"/>
                  </a:lnTo>
                  <a:lnTo>
                    <a:pt x="1433657" y="891113"/>
                  </a:lnTo>
                  <a:lnTo>
                    <a:pt x="1411712" y="875873"/>
                  </a:lnTo>
                  <a:lnTo>
                    <a:pt x="1382451" y="866120"/>
                  </a:lnTo>
                  <a:lnTo>
                    <a:pt x="1372088" y="848441"/>
                  </a:lnTo>
                  <a:lnTo>
                    <a:pt x="1351971" y="835030"/>
                  </a:lnTo>
                  <a:lnTo>
                    <a:pt x="1309299" y="819180"/>
                  </a:lnTo>
                  <a:lnTo>
                    <a:pt x="1266017" y="826496"/>
                  </a:lnTo>
                  <a:lnTo>
                    <a:pt x="1270285" y="799064"/>
                  </a:lnTo>
                  <a:lnTo>
                    <a:pt x="1279429" y="765536"/>
                  </a:lnTo>
                  <a:lnTo>
                    <a:pt x="1242853" y="759440"/>
                  </a:lnTo>
                  <a:lnTo>
                    <a:pt x="1272723" y="717987"/>
                  </a:lnTo>
                  <a:lnTo>
                    <a:pt x="1302593" y="689945"/>
                  </a:lnTo>
                  <a:lnTo>
                    <a:pt x="1359896" y="650321"/>
                  </a:lnTo>
                  <a:lnTo>
                    <a:pt x="1412321" y="622280"/>
                  </a:lnTo>
                  <a:lnTo>
                    <a:pt x="1446459" y="618012"/>
                  </a:lnTo>
                  <a:lnTo>
                    <a:pt x="1464137" y="595457"/>
                  </a:lnTo>
                  <a:lnTo>
                    <a:pt x="1495227" y="580827"/>
                  </a:lnTo>
                  <a:lnTo>
                    <a:pt x="1534241" y="578388"/>
                  </a:lnTo>
                  <a:lnTo>
                    <a:pt x="1581181" y="555224"/>
                  </a:lnTo>
                  <a:lnTo>
                    <a:pt x="1598859" y="540593"/>
                  </a:lnTo>
                  <a:lnTo>
                    <a:pt x="1643969" y="511942"/>
                  </a:lnTo>
                  <a:lnTo>
                    <a:pt x="1663477" y="494873"/>
                  </a:lnTo>
                  <a:lnTo>
                    <a:pt x="1682984" y="505236"/>
                  </a:lnTo>
                  <a:lnTo>
                    <a:pt x="1722608" y="499750"/>
                  </a:lnTo>
                  <a:lnTo>
                    <a:pt x="1788445" y="476585"/>
                  </a:lnTo>
                  <a:lnTo>
                    <a:pt x="1802465" y="460126"/>
                  </a:lnTo>
                  <a:lnTo>
                    <a:pt x="1797589" y="442448"/>
                  </a:lnTo>
                  <a:lnTo>
                    <a:pt x="1828069" y="424769"/>
                  </a:lnTo>
                  <a:lnTo>
                    <a:pt x="1838432" y="408310"/>
                  </a:lnTo>
                  <a:lnTo>
                    <a:pt x="1817096" y="392460"/>
                  </a:lnTo>
                  <a:lnTo>
                    <a:pt x="1784177" y="387584"/>
                  </a:lnTo>
                  <a:lnTo>
                    <a:pt x="1750649" y="385145"/>
                  </a:lnTo>
                  <a:lnTo>
                    <a:pt x="1722608" y="421112"/>
                  </a:lnTo>
                  <a:lnTo>
                    <a:pt x="1682984" y="449153"/>
                  </a:lnTo>
                  <a:lnTo>
                    <a:pt x="1639093" y="473537"/>
                  </a:lnTo>
                  <a:lnTo>
                    <a:pt x="1631168" y="450982"/>
                  </a:lnTo>
                  <a:lnTo>
                    <a:pt x="1656771" y="426598"/>
                  </a:lnTo>
                  <a:lnTo>
                    <a:pt x="1643360" y="405262"/>
                  </a:lnTo>
                  <a:lnTo>
                    <a:pt x="1590325" y="430865"/>
                  </a:lnTo>
                  <a:lnTo>
                    <a:pt x="1616537" y="397337"/>
                  </a:lnTo>
                  <a:close/>
                  <a:moveTo>
                    <a:pt x="1156289" y="282123"/>
                  </a:moveTo>
                  <a:lnTo>
                    <a:pt x="1139221" y="276027"/>
                  </a:lnTo>
                  <a:lnTo>
                    <a:pt x="1053267" y="295534"/>
                  </a:lnTo>
                  <a:lnTo>
                    <a:pt x="1022177" y="307726"/>
                  </a:lnTo>
                  <a:lnTo>
                    <a:pt x="974628" y="331500"/>
                  </a:lnTo>
                  <a:lnTo>
                    <a:pt x="1007547" y="340035"/>
                  </a:lnTo>
                  <a:lnTo>
                    <a:pt x="1045342" y="339425"/>
                  </a:lnTo>
                  <a:lnTo>
                    <a:pt x="975238" y="352227"/>
                  </a:lnTo>
                  <a:lnTo>
                    <a:pt x="975238" y="363809"/>
                  </a:lnTo>
                  <a:lnTo>
                    <a:pt x="1009376" y="364419"/>
                  </a:lnTo>
                  <a:lnTo>
                    <a:pt x="1064240" y="361980"/>
                  </a:lnTo>
                  <a:lnTo>
                    <a:pt x="1103864" y="369296"/>
                  </a:lnTo>
                  <a:lnTo>
                    <a:pt x="1066069" y="375392"/>
                  </a:lnTo>
                  <a:lnTo>
                    <a:pt x="1032540" y="373563"/>
                  </a:lnTo>
                  <a:lnTo>
                    <a:pt x="989259" y="379049"/>
                  </a:lnTo>
                  <a:lnTo>
                    <a:pt x="969142" y="382707"/>
                  </a:lnTo>
                  <a:lnTo>
                    <a:pt x="972800" y="408310"/>
                  </a:lnTo>
                  <a:lnTo>
                    <a:pt x="998403" y="404652"/>
                  </a:lnTo>
                  <a:lnTo>
                    <a:pt x="1023396" y="413796"/>
                  </a:lnTo>
                  <a:lnTo>
                    <a:pt x="1021568" y="429036"/>
                  </a:lnTo>
                  <a:lnTo>
                    <a:pt x="1069117" y="425988"/>
                  </a:lnTo>
                  <a:lnTo>
                    <a:pt x="1137392" y="421112"/>
                  </a:lnTo>
                  <a:lnTo>
                    <a:pt x="1194694" y="410139"/>
                  </a:lnTo>
                  <a:lnTo>
                    <a:pt x="1225174" y="407700"/>
                  </a:lnTo>
                  <a:lnTo>
                    <a:pt x="1259921" y="416844"/>
                  </a:lnTo>
                  <a:lnTo>
                    <a:pt x="1300765" y="421721"/>
                  </a:lnTo>
                  <a:lnTo>
                    <a:pt x="1319662" y="410139"/>
                  </a:lnTo>
                  <a:lnTo>
                    <a:pt x="1315395" y="397337"/>
                  </a:lnTo>
                  <a:lnTo>
                    <a:pt x="1358067" y="394899"/>
                  </a:lnTo>
                  <a:lnTo>
                    <a:pt x="1373917" y="380268"/>
                  </a:lnTo>
                  <a:lnTo>
                    <a:pt x="1343437" y="365028"/>
                  </a:lnTo>
                  <a:lnTo>
                    <a:pt x="1317833" y="349179"/>
                  </a:lnTo>
                  <a:lnTo>
                    <a:pt x="1332464" y="327233"/>
                  </a:lnTo>
                  <a:lnTo>
                    <a:pt x="1348923" y="296144"/>
                  </a:lnTo>
                  <a:lnTo>
                    <a:pt x="1335512" y="283952"/>
                  </a:lnTo>
                  <a:lnTo>
                    <a:pt x="1317224" y="278465"/>
                  </a:lnTo>
                  <a:lnTo>
                    <a:pt x="1291621" y="283342"/>
                  </a:lnTo>
                  <a:lnTo>
                    <a:pt x="1274552" y="315651"/>
                  </a:lnTo>
                  <a:lnTo>
                    <a:pt x="1248339" y="328452"/>
                  </a:lnTo>
                  <a:lnTo>
                    <a:pt x="1261750" y="297363"/>
                  </a:lnTo>
                  <a:lnTo>
                    <a:pt x="1251387" y="287000"/>
                  </a:lnTo>
                  <a:lnTo>
                    <a:pt x="1206886" y="303459"/>
                  </a:lnTo>
                  <a:lnTo>
                    <a:pt x="1191037" y="287609"/>
                  </a:lnTo>
                  <a:lnTo>
                    <a:pt x="1127638" y="296753"/>
                  </a:lnTo>
                  <a:lnTo>
                    <a:pt x="1156289" y="282123"/>
                  </a:lnTo>
                  <a:close/>
                  <a:moveTo>
                    <a:pt x="1394643" y="272979"/>
                  </a:moveTo>
                  <a:lnTo>
                    <a:pt x="1384280" y="266273"/>
                  </a:lnTo>
                  <a:lnTo>
                    <a:pt x="1351361" y="267492"/>
                  </a:lnTo>
                  <a:lnTo>
                    <a:pt x="1338560" y="271760"/>
                  </a:lnTo>
                  <a:lnTo>
                    <a:pt x="1351971" y="293705"/>
                  </a:lnTo>
                  <a:lnTo>
                    <a:pt x="1394643" y="272979"/>
                  </a:lnTo>
                  <a:close/>
                  <a:moveTo>
                    <a:pt x="2051182" y="282732"/>
                  </a:moveTo>
                  <a:lnTo>
                    <a:pt x="2024360" y="265664"/>
                  </a:lnTo>
                  <a:lnTo>
                    <a:pt x="1973153" y="262616"/>
                  </a:lnTo>
                  <a:lnTo>
                    <a:pt x="1960352" y="264444"/>
                  </a:lnTo>
                  <a:lnTo>
                    <a:pt x="1949989" y="275417"/>
                  </a:lnTo>
                  <a:lnTo>
                    <a:pt x="1962181" y="292486"/>
                  </a:lnTo>
                  <a:lnTo>
                    <a:pt x="1967667" y="294315"/>
                  </a:lnTo>
                  <a:lnTo>
                    <a:pt x="1996928" y="290048"/>
                  </a:lnTo>
                  <a:lnTo>
                    <a:pt x="2021921" y="290657"/>
                  </a:lnTo>
                  <a:lnTo>
                    <a:pt x="2046915" y="291267"/>
                  </a:lnTo>
                  <a:lnTo>
                    <a:pt x="2051182" y="282732"/>
                  </a:lnTo>
                  <a:close/>
                  <a:moveTo>
                    <a:pt x="1811000" y="280904"/>
                  </a:moveTo>
                  <a:lnTo>
                    <a:pt x="1845747" y="261396"/>
                  </a:lnTo>
                  <a:lnTo>
                    <a:pt x="1777472" y="269321"/>
                  </a:lnTo>
                  <a:lnTo>
                    <a:pt x="1742115" y="282123"/>
                  </a:lnTo>
                  <a:lnTo>
                    <a:pt x="1698833" y="310164"/>
                  </a:lnTo>
                  <a:lnTo>
                    <a:pt x="1678717" y="341864"/>
                  </a:lnTo>
                  <a:lnTo>
                    <a:pt x="1712854" y="342473"/>
                  </a:lnTo>
                  <a:lnTo>
                    <a:pt x="1675669" y="356494"/>
                  </a:lnTo>
                  <a:lnTo>
                    <a:pt x="1686641" y="368076"/>
                  </a:lnTo>
                  <a:lnTo>
                    <a:pt x="1722608" y="372953"/>
                  </a:lnTo>
                  <a:lnTo>
                    <a:pt x="1767109" y="382097"/>
                  </a:lnTo>
                  <a:lnTo>
                    <a:pt x="1851233" y="389412"/>
                  </a:lnTo>
                  <a:lnTo>
                    <a:pt x="1899392" y="385755"/>
                  </a:lnTo>
                  <a:lnTo>
                    <a:pt x="1918899" y="376001"/>
                  </a:lnTo>
                  <a:lnTo>
                    <a:pt x="1931091" y="386974"/>
                  </a:lnTo>
                  <a:lnTo>
                    <a:pt x="1951208" y="388803"/>
                  </a:lnTo>
                  <a:lnTo>
                    <a:pt x="1963400" y="408920"/>
                  </a:lnTo>
                  <a:lnTo>
                    <a:pt x="1942064" y="417454"/>
                  </a:lnTo>
                  <a:lnTo>
                    <a:pt x="1985345" y="428427"/>
                  </a:lnTo>
                  <a:lnTo>
                    <a:pt x="2013387" y="444276"/>
                  </a:lnTo>
                  <a:lnTo>
                    <a:pt x="2016435" y="455859"/>
                  </a:lnTo>
                  <a:lnTo>
                    <a:pt x="2013997" y="470489"/>
                  </a:lnTo>
                  <a:lnTo>
                    <a:pt x="1961571" y="503408"/>
                  </a:lnTo>
                  <a:lnTo>
                    <a:pt x="1942064" y="519867"/>
                  </a:lnTo>
                  <a:lnTo>
                    <a:pt x="1943283" y="532059"/>
                  </a:lnTo>
                  <a:lnTo>
                    <a:pt x="1887200" y="536326"/>
                  </a:lnTo>
                  <a:lnTo>
                    <a:pt x="1838432" y="536936"/>
                  </a:lnTo>
                  <a:lnTo>
                    <a:pt x="1805513" y="562539"/>
                  </a:lnTo>
                  <a:lnTo>
                    <a:pt x="1820144" y="574121"/>
                  </a:lnTo>
                  <a:lnTo>
                    <a:pt x="1899392" y="568635"/>
                  </a:lnTo>
                  <a:lnTo>
                    <a:pt x="1904878" y="558881"/>
                  </a:lnTo>
                  <a:lnTo>
                    <a:pt x="1933529" y="575340"/>
                  </a:lnTo>
                  <a:lnTo>
                    <a:pt x="1962181" y="593019"/>
                  </a:lnTo>
                  <a:lnTo>
                    <a:pt x="1947550" y="602772"/>
                  </a:lnTo>
                  <a:lnTo>
                    <a:pt x="1970715" y="619841"/>
                  </a:lnTo>
                  <a:lnTo>
                    <a:pt x="2017045" y="639958"/>
                  </a:lnTo>
                  <a:lnTo>
                    <a:pt x="2082272" y="653979"/>
                  </a:lnTo>
                  <a:lnTo>
                    <a:pt x="2084101" y="641787"/>
                  </a:lnTo>
                  <a:lnTo>
                    <a:pt x="2067032" y="620451"/>
                  </a:lnTo>
                  <a:lnTo>
                    <a:pt x="2045696" y="590580"/>
                  </a:lnTo>
                  <a:lnTo>
                    <a:pt x="2097512" y="618622"/>
                  </a:lnTo>
                  <a:lnTo>
                    <a:pt x="2126163" y="627766"/>
                  </a:lnTo>
                  <a:lnTo>
                    <a:pt x="2148109" y="602772"/>
                  </a:lnTo>
                  <a:lnTo>
                    <a:pt x="2148109" y="568635"/>
                  </a:lnTo>
                  <a:lnTo>
                    <a:pt x="2142013" y="559491"/>
                  </a:lnTo>
                  <a:lnTo>
                    <a:pt x="2115190" y="544251"/>
                  </a:lnTo>
                  <a:lnTo>
                    <a:pt x="2098731" y="524134"/>
                  </a:lnTo>
                  <a:lnTo>
                    <a:pt x="2112752" y="504627"/>
                  </a:lnTo>
                  <a:lnTo>
                    <a:pt x="2148109" y="500360"/>
                  </a:lnTo>
                  <a:lnTo>
                    <a:pt x="2171273" y="533278"/>
                  </a:lnTo>
                  <a:lnTo>
                    <a:pt x="2195657" y="547908"/>
                  </a:lnTo>
                  <a:lnTo>
                    <a:pt x="2260885" y="508284"/>
                  </a:lnTo>
                  <a:lnTo>
                    <a:pt x="2281001" y="484510"/>
                  </a:lnTo>
                  <a:lnTo>
                    <a:pt x="2241987" y="482681"/>
                  </a:lnTo>
                  <a:lnTo>
                    <a:pt x="2222480" y="451592"/>
                  </a:lnTo>
                  <a:lnTo>
                    <a:pt x="2186513" y="444276"/>
                  </a:lnTo>
                  <a:lnTo>
                    <a:pt x="2139574" y="422940"/>
                  </a:lnTo>
                  <a:lnTo>
                    <a:pt x="2194438" y="407700"/>
                  </a:lnTo>
                  <a:lnTo>
                    <a:pt x="2189561" y="377220"/>
                  </a:lnTo>
                  <a:lnTo>
                    <a:pt x="2176150" y="364419"/>
                  </a:lnTo>
                  <a:lnTo>
                    <a:pt x="2125553" y="351617"/>
                  </a:lnTo>
                  <a:lnTo>
                    <a:pt x="2113971" y="331500"/>
                  </a:lnTo>
                  <a:lnTo>
                    <a:pt x="2063984" y="338816"/>
                  </a:lnTo>
                  <a:lnTo>
                    <a:pt x="2070689" y="324795"/>
                  </a:lnTo>
                  <a:lnTo>
                    <a:pt x="2048744" y="309555"/>
                  </a:lnTo>
                  <a:lnTo>
                    <a:pt x="2007291" y="293705"/>
                  </a:lnTo>
                  <a:lnTo>
                    <a:pt x="1975592" y="306507"/>
                  </a:lnTo>
                  <a:lnTo>
                    <a:pt x="1920728" y="315651"/>
                  </a:lnTo>
                  <a:lnTo>
                    <a:pt x="1940845" y="294924"/>
                  </a:lnTo>
                  <a:lnTo>
                    <a:pt x="1926824" y="262616"/>
                  </a:lnTo>
                  <a:lnTo>
                    <a:pt x="1856110" y="275417"/>
                  </a:lnTo>
                  <a:lnTo>
                    <a:pt x="1812829" y="300411"/>
                  </a:lnTo>
                  <a:lnTo>
                    <a:pt x="1811000" y="280904"/>
                  </a:lnTo>
                  <a:close/>
                  <a:moveTo>
                    <a:pt x="1506200" y="260177"/>
                  </a:moveTo>
                  <a:lnTo>
                    <a:pt x="1462918" y="274808"/>
                  </a:lnTo>
                  <a:lnTo>
                    <a:pt x="1468405" y="295534"/>
                  </a:lnTo>
                  <a:lnTo>
                    <a:pt x="1423294" y="291267"/>
                  </a:lnTo>
                  <a:lnTo>
                    <a:pt x="1412931" y="301630"/>
                  </a:lnTo>
                  <a:lnTo>
                    <a:pt x="1448288" y="325404"/>
                  </a:lnTo>
                  <a:lnTo>
                    <a:pt x="1453774" y="337596"/>
                  </a:lnTo>
                  <a:lnTo>
                    <a:pt x="1474501" y="340644"/>
                  </a:lnTo>
                  <a:lnTo>
                    <a:pt x="1525707" y="328452"/>
                  </a:lnTo>
                  <a:lnTo>
                    <a:pt x="1556797" y="299801"/>
                  </a:lnTo>
                  <a:lnTo>
                    <a:pt x="1533632" y="286390"/>
                  </a:lnTo>
                  <a:lnTo>
                    <a:pt x="1570208" y="271760"/>
                  </a:lnTo>
                  <a:lnTo>
                    <a:pt x="1573256" y="262616"/>
                  </a:lnTo>
                  <a:lnTo>
                    <a:pt x="1527536" y="266273"/>
                  </a:lnTo>
                  <a:lnTo>
                    <a:pt x="1506200" y="260177"/>
                  </a:lnTo>
                  <a:close/>
                  <a:moveTo>
                    <a:pt x="1642141" y="293096"/>
                  </a:moveTo>
                  <a:lnTo>
                    <a:pt x="1676278" y="287000"/>
                  </a:lnTo>
                  <a:lnTo>
                    <a:pt x="1737238" y="259568"/>
                  </a:lnTo>
                  <a:lnTo>
                    <a:pt x="1700053" y="252252"/>
                  </a:lnTo>
                  <a:lnTo>
                    <a:pt x="1652504" y="251033"/>
                  </a:lnTo>
                  <a:lnTo>
                    <a:pt x="1620805" y="259568"/>
                  </a:lnTo>
                  <a:lnTo>
                    <a:pt x="1595201" y="272369"/>
                  </a:lnTo>
                  <a:lnTo>
                    <a:pt x="1579961" y="288219"/>
                  </a:lnTo>
                  <a:lnTo>
                    <a:pt x="1568989" y="315651"/>
                  </a:lnTo>
                  <a:lnTo>
                    <a:pt x="1595201" y="316870"/>
                  </a:lnTo>
                  <a:lnTo>
                    <a:pt x="1642141" y="293096"/>
                  </a:lnTo>
                  <a:close/>
                  <a:moveTo>
                    <a:pt x="942929" y="336987"/>
                  </a:moveTo>
                  <a:lnTo>
                    <a:pt x="958779" y="322966"/>
                  </a:lnTo>
                  <a:lnTo>
                    <a:pt x="1014252" y="301020"/>
                  </a:lnTo>
                  <a:lnTo>
                    <a:pt x="1098377" y="279075"/>
                  </a:lnTo>
                  <a:lnTo>
                    <a:pt x="1137392" y="271150"/>
                  </a:lnTo>
                  <a:lnTo>
                    <a:pt x="1127638" y="258348"/>
                  </a:lnTo>
                  <a:lnTo>
                    <a:pt x="1116056" y="249204"/>
                  </a:lnTo>
                  <a:lnTo>
                    <a:pt x="1058753" y="247985"/>
                  </a:lnTo>
                  <a:lnTo>
                    <a:pt x="1033760" y="241280"/>
                  </a:lnTo>
                  <a:lnTo>
                    <a:pt x="948416" y="246156"/>
                  </a:lnTo>
                  <a:lnTo>
                    <a:pt x="946587" y="265054"/>
                  </a:lnTo>
                  <a:lnTo>
                    <a:pt x="900257" y="285171"/>
                  </a:lnTo>
                  <a:lnTo>
                    <a:pt x="855147" y="308336"/>
                  </a:lnTo>
                  <a:lnTo>
                    <a:pt x="828934" y="321747"/>
                  </a:lnTo>
                  <a:lnTo>
                    <a:pt x="864900" y="338206"/>
                  </a:lnTo>
                  <a:lnTo>
                    <a:pt x="861243" y="352227"/>
                  </a:lnTo>
                  <a:lnTo>
                    <a:pt x="942929" y="336987"/>
                  </a:lnTo>
                  <a:close/>
                  <a:moveTo>
                    <a:pt x="1699443" y="225430"/>
                  </a:moveTo>
                  <a:lnTo>
                    <a:pt x="1701272" y="215676"/>
                  </a:lnTo>
                  <a:lnTo>
                    <a:pt x="1692737" y="205313"/>
                  </a:lnTo>
                  <a:lnTo>
                    <a:pt x="1650675" y="213238"/>
                  </a:lnTo>
                  <a:lnTo>
                    <a:pt x="1623853" y="226649"/>
                  </a:lnTo>
                  <a:lnTo>
                    <a:pt x="1643360" y="234574"/>
                  </a:lnTo>
                  <a:lnTo>
                    <a:pt x="1674449" y="237012"/>
                  </a:lnTo>
                  <a:lnTo>
                    <a:pt x="1699443" y="225430"/>
                  </a:lnTo>
                  <a:close/>
                  <a:moveTo>
                    <a:pt x="1646408" y="173004"/>
                  </a:moveTo>
                  <a:lnTo>
                    <a:pt x="1639702" y="177272"/>
                  </a:lnTo>
                  <a:lnTo>
                    <a:pt x="1610441" y="175443"/>
                  </a:lnTo>
                  <a:lnTo>
                    <a:pt x="1564112" y="185196"/>
                  </a:lnTo>
                  <a:lnTo>
                    <a:pt x="1540947" y="184587"/>
                  </a:lnTo>
                  <a:lnTo>
                    <a:pt x="1514734" y="207752"/>
                  </a:lnTo>
                  <a:lnTo>
                    <a:pt x="1554968" y="205313"/>
                  </a:lnTo>
                  <a:lnTo>
                    <a:pt x="1534241" y="222992"/>
                  </a:lnTo>
                  <a:lnTo>
                    <a:pt x="1553749" y="227868"/>
                  </a:lnTo>
                  <a:lnTo>
                    <a:pt x="1595201" y="224820"/>
                  </a:lnTo>
                  <a:lnTo>
                    <a:pt x="1630558" y="202265"/>
                  </a:lnTo>
                  <a:lnTo>
                    <a:pt x="1647627" y="187025"/>
                  </a:lnTo>
                  <a:lnTo>
                    <a:pt x="1646408" y="173004"/>
                  </a:lnTo>
                  <a:close/>
                  <a:moveTo>
                    <a:pt x="1408054" y="188244"/>
                  </a:moveTo>
                  <a:lnTo>
                    <a:pt x="1419027" y="174224"/>
                  </a:lnTo>
                  <a:lnTo>
                    <a:pt x="1400129" y="171176"/>
                  </a:lnTo>
                  <a:lnTo>
                    <a:pt x="1365382" y="181539"/>
                  </a:lnTo>
                  <a:lnTo>
                    <a:pt x="1361115" y="210190"/>
                  </a:lnTo>
                  <a:lnTo>
                    <a:pt x="1323929" y="207752"/>
                  </a:lnTo>
                  <a:lnTo>
                    <a:pt x="1306861" y="190073"/>
                  </a:lnTo>
                  <a:lnTo>
                    <a:pt x="1256873" y="180320"/>
                  </a:lnTo>
                  <a:lnTo>
                    <a:pt x="1223955" y="188854"/>
                  </a:lnTo>
                  <a:lnTo>
                    <a:pt x="1153241" y="218115"/>
                  </a:lnTo>
                  <a:lnTo>
                    <a:pt x="1178235" y="222992"/>
                  </a:lnTo>
                  <a:lnTo>
                    <a:pt x="1286744" y="219944"/>
                  </a:lnTo>
                  <a:lnTo>
                    <a:pt x="1222126" y="233355"/>
                  </a:lnTo>
                  <a:lnTo>
                    <a:pt x="1212982" y="243108"/>
                  </a:lnTo>
                  <a:lnTo>
                    <a:pt x="1248949" y="242499"/>
                  </a:lnTo>
                  <a:lnTo>
                    <a:pt x="1323320" y="229088"/>
                  </a:lnTo>
                  <a:lnTo>
                    <a:pt x="1407445" y="224211"/>
                  </a:lnTo>
                  <a:lnTo>
                    <a:pt x="1438534" y="210190"/>
                  </a:lnTo>
                  <a:lnTo>
                    <a:pt x="1452555" y="195560"/>
                  </a:lnTo>
                  <a:lnTo>
                    <a:pt x="1430000" y="194340"/>
                  </a:lnTo>
                  <a:lnTo>
                    <a:pt x="1403787" y="199217"/>
                  </a:lnTo>
                  <a:lnTo>
                    <a:pt x="1408054" y="188244"/>
                  </a:lnTo>
                  <a:close/>
                  <a:moveTo>
                    <a:pt x="1744553" y="162032"/>
                  </a:moveTo>
                  <a:lnTo>
                    <a:pt x="1701272" y="160203"/>
                  </a:lnTo>
                  <a:lnTo>
                    <a:pt x="1678107" y="172395"/>
                  </a:lnTo>
                  <a:lnTo>
                    <a:pt x="1693957" y="181539"/>
                  </a:lnTo>
                  <a:lnTo>
                    <a:pt x="1736629" y="185196"/>
                  </a:lnTo>
                  <a:lnTo>
                    <a:pt x="1745163" y="197998"/>
                  </a:lnTo>
                  <a:lnTo>
                    <a:pt x="1731752" y="212628"/>
                  </a:lnTo>
                  <a:lnTo>
                    <a:pt x="1722608" y="229697"/>
                  </a:lnTo>
                  <a:lnTo>
                    <a:pt x="1774424" y="239451"/>
                  </a:lnTo>
                  <a:lnTo>
                    <a:pt x="1807952" y="243108"/>
                  </a:lnTo>
                  <a:lnTo>
                    <a:pt x="1856720" y="242499"/>
                  </a:lnTo>
                  <a:lnTo>
                    <a:pt x="1927433" y="237622"/>
                  </a:lnTo>
                  <a:lnTo>
                    <a:pt x="1953646" y="241280"/>
                  </a:lnTo>
                  <a:lnTo>
                    <a:pt x="1994489" y="235184"/>
                  </a:lnTo>
                  <a:lnTo>
                    <a:pt x="2015825" y="226649"/>
                  </a:lnTo>
                  <a:lnTo>
                    <a:pt x="2021921" y="214457"/>
                  </a:lnTo>
                  <a:lnTo>
                    <a:pt x="2007901" y="202875"/>
                  </a:lnTo>
                  <a:lnTo>
                    <a:pt x="1972544" y="201046"/>
                  </a:lnTo>
                  <a:lnTo>
                    <a:pt x="1923776" y="203484"/>
                  </a:lnTo>
                  <a:lnTo>
                    <a:pt x="1881104" y="210190"/>
                  </a:lnTo>
                  <a:lnTo>
                    <a:pt x="1850014" y="207752"/>
                  </a:lnTo>
                  <a:lnTo>
                    <a:pt x="1820753" y="205923"/>
                  </a:lnTo>
                  <a:lnTo>
                    <a:pt x="1813438" y="199217"/>
                  </a:lnTo>
                  <a:lnTo>
                    <a:pt x="1794541" y="192512"/>
                  </a:lnTo>
                  <a:lnTo>
                    <a:pt x="1811609" y="180929"/>
                  </a:lnTo>
                  <a:lnTo>
                    <a:pt x="1803075" y="171176"/>
                  </a:lnTo>
                  <a:lnTo>
                    <a:pt x="1758574" y="171785"/>
                  </a:lnTo>
                  <a:lnTo>
                    <a:pt x="1744553" y="162032"/>
                  </a:lnTo>
                  <a:close/>
                  <a:moveTo>
                    <a:pt x="1287353" y="146182"/>
                  </a:moveTo>
                  <a:lnTo>
                    <a:pt x="1250777" y="150449"/>
                  </a:lnTo>
                  <a:lnTo>
                    <a:pt x="1217249" y="149840"/>
                  </a:lnTo>
                  <a:lnTo>
                    <a:pt x="1143488" y="168737"/>
                  </a:lnTo>
                  <a:lnTo>
                    <a:pt x="1072774" y="191292"/>
                  </a:lnTo>
                  <a:lnTo>
                    <a:pt x="1072774" y="191292"/>
                  </a:lnTo>
                  <a:lnTo>
                    <a:pt x="1094720" y="197388"/>
                  </a:lnTo>
                  <a:lnTo>
                    <a:pt x="1137392" y="193121"/>
                  </a:lnTo>
                  <a:lnTo>
                    <a:pt x="1197133" y="180320"/>
                  </a:lnTo>
                  <a:lnTo>
                    <a:pt x="1220297" y="178491"/>
                  </a:lnTo>
                  <a:lnTo>
                    <a:pt x="1251997" y="168737"/>
                  </a:lnTo>
                  <a:lnTo>
                    <a:pt x="1287353" y="146182"/>
                  </a:lnTo>
                  <a:close/>
                  <a:moveTo>
                    <a:pt x="1778081" y="149840"/>
                  </a:moveTo>
                  <a:lnTo>
                    <a:pt x="1784177" y="146792"/>
                  </a:lnTo>
                  <a:lnTo>
                    <a:pt x="1775033" y="141305"/>
                  </a:lnTo>
                  <a:lnTo>
                    <a:pt x="1731142" y="140696"/>
                  </a:lnTo>
                  <a:lnTo>
                    <a:pt x="1727485" y="148620"/>
                  </a:lnTo>
                  <a:lnTo>
                    <a:pt x="1766499" y="150449"/>
                  </a:lnTo>
                  <a:lnTo>
                    <a:pt x="1778081" y="149840"/>
                  </a:lnTo>
                  <a:close/>
                  <a:moveTo>
                    <a:pt x="1422075" y="144963"/>
                  </a:moveTo>
                  <a:lnTo>
                    <a:pt x="1441582" y="136428"/>
                  </a:lnTo>
                  <a:lnTo>
                    <a:pt x="1416589" y="131552"/>
                  </a:lnTo>
                  <a:lnTo>
                    <a:pt x="1380622" y="134600"/>
                  </a:lnTo>
                  <a:lnTo>
                    <a:pt x="1349533" y="143744"/>
                  </a:lnTo>
                  <a:lnTo>
                    <a:pt x="1369649" y="152888"/>
                  </a:lnTo>
                  <a:lnTo>
                    <a:pt x="1422075" y="144963"/>
                  </a:lnTo>
                  <a:close/>
                  <a:moveTo>
                    <a:pt x="1469624" y="119360"/>
                  </a:moveTo>
                  <a:lnTo>
                    <a:pt x="1449507" y="113873"/>
                  </a:lnTo>
                  <a:lnTo>
                    <a:pt x="1439753" y="112654"/>
                  </a:lnTo>
                  <a:lnTo>
                    <a:pt x="1405006" y="120579"/>
                  </a:lnTo>
                  <a:lnTo>
                    <a:pt x="1398910" y="124846"/>
                  </a:lnTo>
                  <a:lnTo>
                    <a:pt x="1435486" y="124846"/>
                  </a:lnTo>
                  <a:lnTo>
                    <a:pt x="1469624" y="119360"/>
                  </a:lnTo>
                  <a:close/>
                  <a:moveTo>
                    <a:pt x="1752478" y="134600"/>
                  </a:moveTo>
                  <a:lnTo>
                    <a:pt x="1770766" y="124236"/>
                  </a:lnTo>
                  <a:lnTo>
                    <a:pt x="1756745" y="114483"/>
                  </a:lnTo>
                  <a:lnTo>
                    <a:pt x="1746382" y="112654"/>
                  </a:lnTo>
                  <a:lnTo>
                    <a:pt x="1719560" y="112044"/>
                  </a:lnTo>
                  <a:lnTo>
                    <a:pt x="1706758" y="123017"/>
                  </a:lnTo>
                  <a:lnTo>
                    <a:pt x="1702491" y="133990"/>
                  </a:lnTo>
                  <a:lnTo>
                    <a:pt x="1712245" y="140696"/>
                  </a:lnTo>
                  <a:lnTo>
                    <a:pt x="1752478" y="134600"/>
                  </a:lnTo>
                  <a:close/>
                  <a:moveTo>
                    <a:pt x="1668963" y="127284"/>
                  </a:moveTo>
                  <a:lnTo>
                    <a:pt x="1669573" y="113873"/>
                  </a:lnTo>
                  <a:lnTo>
                    <a:pt x="1624462" y="103510"/>
                  </a:lnTo>
                  <a:lnTo>
                    <a:pt x="1587277" y="99852"/>
                  </a:lnTo>
                  <a:lnTo>
                    <a:pt x="1574475" y="110216"/>
                  </a:lnTo>
                  <a:lnTo>
                    <a:pt x="1591544" y="116921"/>
                  </a:lnTo>
                  <a:lnTo>
                    <a:pt x="1559235" y="125456"/>
                  </a:lnTo>
                  <a:lnTo>
                    <a:pt x="1606174" y="126675"/>
                  </a:lnTo>
                  <a:lnTo>
                    <a:pt x="1630558" y="135819"/>
                  </a:lnTo>
                  <a:lnTo>
                    <a:pt x="1662257" y="138867"/>
                  </a:lnTo>
                  <a:lnTo>
                    <a:pt x="1668963" y="127284"/>
                  </a:lnTo>
                  <a:close/>
                  <a:moveTo>
                    <a:pt x="1996318" y="90099"/>
                  </a:moveTo>
                  <a:lnTo>
                    <a:pt x="1999976" y="73030"/>
                  </a:lnTo>
                  <a:lnTo>
                    <a:pt x="1971325" y="68153"/>
                  </a:lnTo>
                  <a:lnTo>
                    <a:pt x="1942673" y="62667"/>
                  </a:lnTo>
                  <a:lnTo>
                    <a:pt x="1932920" y="49256"/>
                  </a:lnTo>
                  <a:lnTo>
                    <a:pt x="1882933" y="50475"/>
                  </a:lnTo>
                  <a:lnTo>
                    <a:pt x="1884761" y="55961"/>
                  </a:lnTo>
                  <a:lnTo>
                    <a:pt x="1860987" y="57790"/>
                  </a:lnTo>
                  <a:lnTo>
                    <a:pt x="1835993" y="65715"/>
                  </a:lnTo>
                  <a:lnTo>
                    <a:pt x="1806123" y="77297"/>
                  </a:lnTo>
                  <a:lnTo>
                    <a:pt x="1804294" y="88880"/>
                  </a:lnTo>
                  <a:lnTo>
                    <a:pt x="1816486" y="98024"/>
                  </a:lnTo>
                  <a:lnTo>
                    <a:pt x="1856110" y="98024"/>
                  </a:lnTo>
                  <a:lnTo>
                    <a:pt x="1829897" y="105339"/>
                  </a:lnTo>
                  <a:lnTo>
                    <a:pt x="1817096" y="115092"/>
                  </a:lnTo>
                  <a:lnTo>
                    <a:pt x="1826849" y="126675"/>
                  </a:lnTo>
                  <a:lnTo>
                    <a:pt x="1867693" y="130332"/>
                  </a:lnTo>
                  <a:lnTo>
                    <a:pt x="1909145" y="127894"/>
                  </a:lnTo>
                  <a:lnTo>
                    <a:pt x="1973153" y="107168"/>
                  </a:lnTo>
                  <a:lnTo>
                    <a:pt x="2012168" y="99243"/>
                  </a:lnTo>
                  <a:lnTo>
                    <a:pt x="1996318" y="90099"/>
                  </a:lnTo>
                  <a:close/>
                  <a:moveTo>
                    <a:pt x="2474854" y="5974"/>
                  </a:moveTo>
                  <a:lnTo>
                    <a:pt x="2432182" y="4755"/>
                  </a:lnTo>
                  <a:lnTo>
                    <a:pt x="2390120" y="2926"/>
                  </a:lnTo>
                  <a:lnTo>
                    <a:pt x="2327941" y="6584"/>
                  </a:lnTo>
                  <a:lnTo>
                    <a:pt x="2319406" y="4145"/>
                  </a:lnTo>
                  <a:lnTo>
                    <a:pt x="2256617" y="5364"/>
                  </a:lnTo>
                  <a:lnTo>
                    <a:pt x="2217603" y="7803"/>
                  </a:lnTo>
                  <a:lnTo>
                    <a:pt x="2186513" y="11460"/>
                  </a:lnTo>
                  <a:lnTo>
                    <a:pt x="2156033" y="23652"/>
                  </a:lnTo>
                  <a:lnTo>
                    <a:pt x="2142013" y="17556"/>
                  </a:lnTo>
                  <a:lnTo>
                    <a:pt x="2118238" y="16337"/>
                  </a:lnTo>
                  <a:lnTo>
                    <a:pt x="2077395" y="24872"/>
                  </a:lnTo>
                  <a:lnTo>
                    <a:pt x="2032285" y="28529"/>
                  </a:lnTo>
                  <a:lnTo>
                    <a:pt x="2007291" y="29139"/>
                  </a:lnTo>
                  <a:lnTo>
                    <a:pt x="1970715" y="34016"/>
                  </a:lnTo>
                  <a:lnTo>
                    <a:pt x="1964009" y="41940"/>
                  </a:lnTo>
                  <a:lnTo>
                    <a:pt x="1979249" y="49256"/>
                  </a:lnTo>
                  <a:lnTo>
                    <a:pt x="1984126" y="59009"/>
                  </a:lnTo>
                  <a:lnTo>
                    <a:pt x="2010949" y="68153"/>
                  </a:lnTo>
                  <a:lnTo>
                    <a:pt x="2086539" y="66324"/>
                  </a:lnTo>
                  <a:lnTo>
                    <a:pt x="2130430" y="69372"/>
                  </a:lnTo>
                  <a:lnTo>
                    <a:pt x="2086539" y="78516"/>
                  </a:lnTo>
                  <a:lnTo>
                    <a:pt x="2073128" y="76078"/>
                  </a:lnTo>
                  <a:lnTo>
                    <a:pt x="2016435" y="74859"/>
                  </a:lnTo>
                  <a:lnTo>
                    <a:pt x="2009729" y="88270"/>
                  </a:lnTo>
                  <a:lnTo>
                    <a:pt x="2028017" y="98633"/>
                  </a:lnTo>
                  <a:lnTo>
                    <a:pt x="2010949" y="108387"/>
                  </a:lnTo>
                  <a:lnTo>
                    <a:pt x="1965229" y="115092"/>
                  </a:lnTo>
                  <a:lnTo>
                    <a:pt x="1935358" y="125456"/>
                  </a:lnTo>
                  <a:lnTo>
                    <a:pt x="1964619" y="130942"/>
                  </a:lnTo>
                  <a:lnTo>
                    <a:pt x="1974982" y="149230"/>
                  </a:lnTo>
                  <a:lnTo>
                    <a:pt x="1929262" y="137038"/>
                  </a:lnTo>
                  <a:lnTo>
                    <a:pt x="1914022" y="138867"/>
                  </a:lnTo>
                  <a:lnTo>
                    <a:pt x="1901830" y="159593"/>
                  </a:lnTo>
                  <a:lnTo>
                    <a:pt x="1853062" y="166299"/>
                  </a:lnTo>
                  <a:lnTo>
                    <a:pt x="1840870" y="180320"/>
                  </a:lnTo>
                  <a:lnTo>
                    <a:pt x="1881713" y="182148"/>
                  </a:lnTo>
                  <a:lnTo>
                    <a:pt x="1911584" y="185806"/>
                  </a:lnTo>
                  <a:lnTo>
                    <a:pt x="1982907" y="180929"/>
                  </a:lnTo>
                  <a:lnTo>
                    <a:pt x="2034113" y="189464"/>
                  </a:lnTo>
                  <a:lnTo>
                    <a:pt x="2110923" y="171176"/>
                  </a:lnTo>
                  <a:lnTo>
                    <a:pt x="2117019" y="164470"/>
                  </a:lnTo>
                  <a:lnTo>
                    <a:pt x="2078005" y="165689"/>
                  </a:lnTo>
                  <a:lnTo>
                    <a:pt x="2081053" y="158984"/>
                  </a:lnTo>
                  <a:lnTo>
                    <a:pt x="2120677" y="150449"/>
                  </a:lnTo>
                  <a:lnTo>
                    <a:pt x="2142622" y="138867"/>
                  </a:lnTo>
                  <a:lnTo>
                    <a:pt x="2184075" y="130942"/>
                  </a:lnTo>
                  <a:lnTo>
                    <a:pt x="2214555" y="121188"/>
                  </a:lnTo>
                  <a:lnTo>
                    <a:pt x="2209678" y="107777"/>
                  </a:lnTo>
                  <a:lnTo>
                    <a:pt x="2229795" y="102900"/>
                  </a:lnTo>
                  <a:lnTo>
                    <a:pt x="2203582" y="99243"/>
                  </a:lnTo>
                  <a:lnTo>
                    <a:pt x="2271248" y="96804"/>
                  </a:lnTo>
                  <a:lnTo>
                    <a:pt x="2290755" y="91318"/>
                  </a:lnTo>
                  <a:lnTo>
                    <a:pt x="2338913" y="86441"/>
                  </a:lnTo>
                  <a:lnTo>
                    <a:pt x="2395606" y="65105"/>
                  </a:lnTo>
                  <a:lnTo>
                    <a:pt x="2437059" y="58400"/>
                  </a:lnTo>
                  <a:lnTo>
                    <a:pt x="2499848" y="43160"/>
                  </a:lnTo>
                  <a:lnTo>
                    <a:pt x="2454737" y="43160"/>
                  </a:lnTo>
                  <a:lnTo>
                    <a:pt x="2478512" y="37673"/>
                  </a:lnTo>
                  <a:lnTo>
                    <a:pt x="2533376" y="32796"/>
                  </a:lnTo>
                  <a:lnTo>
                    <a:pt x="2592507" y="23043"/>
                  </a:lnTo>
                  <a:lnTo>
                    <a:pt x="2599213" y="16337"/>
                  </a:lnTo>
                  <a:lnTo>
                    <a:pt x="2567513" y="10241"/>
                  </a:lnTo>
                  <a:lnTo>
                    <a:pt x="2526670" y="7803"/>
                  </a:lnTo>
                  <a:lnTo>
                    <a:pt x="247485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0F6B2AE9-F5F2-4CBE-BD2C-D4BC54A73D3B}"/>
                </a:ext>
              </a:extLst>
            </p:cNvPr>
            <p:cNvSpPr/>
            <p:nvPr/>
          </p:nvSpPr>
          <p:spPr>
            <a:xfrm>
              <a:off x="6513209" y="2306921"/>
              <a:ext cx="125524" cy="74173"/>
            </a:xfrm>
            <a:custGeom>
              <a:avLst/>
              <a:gdLst>
                <a:gd name="connsiteX0" fmla="*/ 109606 w 134112"/>
                <a:gd name="connsiteY0" fmla="*/ 14508 h 79248"/>
                <a:gd name="connsiteX1" fmla="*/ 76688 w 134112"/>
                <a:gd name="connsiteY1" fmla="*/ 2926 h 79248"/>
                <a:gd name="connsiteX2" fmla="*/ 70592 w 134112"/>
                <a:gd name="connsiteY2" fmla="*/ 11460 h 79248"/>
                <a:gd name="connsiteX3" fmla="*/ 44989 w 134112"/>
                <a:gd name="connsiteY3" fmla="*/ 11460 h 79248"/>
                <a:gd name="connsiteX4" fmla="*/ 37064 w 134112"/>
                <a:gd name="connsiteY4" fmla="*/ 17556 h 79248"/>
                <a:gd name="connsiteX5" fmla="*/ 23043 w 134112"/>
                <a:gd name="connsiteY5" fmla="*/ 13899 h 79248"/>
                <a:gd name="connsiteX6" fmla="*/ 24262 w 134112"/>
                <a:gd name="connsiteY6" fmla="*/ 23652 h 79248"/>
                <a:gd name="connsiteX7" fmla="*/ 2926 w 134112"/>
                <a:gd name="connsiteY7" fmla="*/ 44988 h 79248"/>
                <a:gd name="connsiteX8" fmla="*/ 2926 w 134112"/>
                <a:gd name="connsiteY8" fmla="*/ 62057 h 79248"/>
                <a:gd name="connsiteX9" fmla="*/ 17557 w 134112"/>
                <a:gd name="connsiteY9" fmla="*/ 56571 h 79248"/>
                <a:gd name="connsiteX10" fmla="*/ 28529 w 134112"/>
                <a:gd name="connsiteY10" fmla="*/ 73030 h 79248"/>
                <a:gd name="connsiteX11" fmla="*/ 41941 w 134112"/>
                <a:gd name="connsiteY11" fmla="*/ 80955 h 79248"/>
                <a:gd name="connsiteX12" fmla="*/ 56571 w 134112"/>
                <a:gd name="connsiteY12" fmla="*/ 79126 h 79248"/>
                <a:gd name="connsiteX13" fmla="*/ 73030 w 134112"/>
                <a:gd name="connsiteY13" fmla="*/ 66324 h 79248"/>
                <a:gd name="connsiteX14" fmla="*/ 78517 w 134112"/>
                <a:gd name="connsiteY14" fmla="*/ 72420 h 79248"/>
                <a:gd name="connsiteX15" fmla="*/ 93147 w 134112"/>
                <a:gd name="connsiteY15" fmla="*/ 71201 h 79248"/>
                <a:gd name="connsiteX16" fmla="*/ 98633 w 134112"/>
                <a:gd name="connsiteY16" fmla="*/ 55961 h 79248"/>
                <a:gd name="connsiteX17" fmla="*/ 121798 w 134112"/>
                <a:gd name="connsiteY17" fmla="*/ 60838 h 79248"/>
                <a:gd name="connsiteX18" fmla="*/ 134600 w 134112"/>
                <a:gd name="connsiteY18" fmla="*/ 54132 h 79248"/>
                <a:gd name="connsiteX19" fmla="*/ 136428 w 134112"/>
                <a:gd name="connsiteY19" fmla="*/ 38892 h 79248"/>
                <a:gd name="connsiteX20" fmla="*/ 120579 w 134112"/>
                <a:gd name="connsiteY20" fmla="*/ 37673 h 79248"/>
                <a:gd name="connsiteX21" fmla="*/ 106558 w 134112"/>
                <a:gd name="connsiteY21" fmla="*/ 30968 h 79248"/>
                <a:gd name="connsiteX22" fmla="*/ 110825 w 134112"/>
                <a:gd name="connsiteY22" fmla="*/ 21214 h 79248"/>
                <a:gd name="connsiteX23" fmla="*/ 109606 w 134112"/>
                <a:gd name="connsiteY23" fmla="*/ 1450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79248">
                  <a:moveTo>
                    <a:pt x="109606" y="14508"/>
                  </a:moveTo>
                  <a:lnTo>
                    <a:pt x="76688" y="2926"/>
                  </a:lnTo>
                  <a:lnTo>
                    <a:pt x="70592" y="11460"/>
                  </a:lnTo>
                  <a:lnTo>
                    <a:pt x="44989" y="11460"/>
                  </a:lnTo>
                  <a:lnTo>
                    <a:pt x="37064" y="17556"/>
                  </a:lnTo>
                  <a:lnTo>
                    <a:pt x="23043" y="13899"/>
                  </a:lnTo>
                  <a:lnTo>
                    <a:pt x="24262" y="23652"/>
                  </a:lnTo>
                  <a:lnTo>
                    <a:pt x="2926" y="44988"/>
                  </a:lnTo>
                  <a:lnTo>
                    <a:pt x="2926" y="62057"/>
                  </a:lnTo>
                  <a:lnTo>
                    <a:pt x="17557" y="56571"/>
                  </a:lnTo>
                  <a:lnTo>
                    <a:pt x="28529" y="73030"/>
                  </a:lnTo>
                  <a:lnTo>
                    <a:pt x="41941" y="80955"/>
                  </a:lnTo>
                  <a:lnTo>
                    <a:pt x="56571" y="79126"/>
                  </a:lnTo>
                  <a:lnTo>
                    <a:pt x="73030" y="66324"/>
                  </a:lnTo>
                  <a:lnTo>
                    <a:pt x="78517" y="72420"/>
                  </a:lnTo>
                  <a:lnTo>
                    <a:pt x="93147" y="71201"/>
                  </a:lnTo>
                  <a:lnTo>
                    <a:pt x="98633" y="55961"/>
                  </a:lnTo>
                  <a:lnTo>
                    <a:pt x="121798" y="60838"/>
                  </a:lnTo>
                  <a:lnTo>
                    <a:pt x="134600" y="54132"/>
                  </a:lnTo>
                  <a:lnTo>
                    <a:pt x="136428" y="38892"/>
                  </a:lnTo>
                  <a:lnTo>
                    <a:pt x="120579" y="37673"/>
                  </a:lnTo>
                  <a:lnTo>
                    <a:pt x="106558" y="30968"/>
                  </a:lnTo>
                  <a:lnTo>
                    <a:pt x="110825" y="21214"/>
                  </a:lnTo>
                  <a:lnTo>
                    <a:pt x="109606" y="1450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93A4D7-6382-4758-A649-A64994C7330B}"/>
                </a:ext>
              </a:extLst>
            </p:cNvPr>
            <p:cNvSpPr/>
            <p:nvPr/>
          </p:nvSpPr>
          <p:spPr>
            <a:xfrm>
              <a:off x="4118549" y="4676475"/>
              <a:ext cx="433629" cy="1369355"/>
            </a:xfrm>
            <a:custGeom>
              <a:avLst/>
              <a:gdLst>
                <a:gd name="connsiteX0" fmla="*/ 376611 w 463296"/>
                <a:gd name="connsiteY0" fmla="*/ 1351361 h 1463040"/>
                <a:gd name="connsiteX1" fmla="*/ 354056 w 463296"/>
                <a:gd name="connsiteY1" fmla="*/ 1347094 h 1463040"/>
                <a:gd name="connsiteX2" fmla="*/ 333939 w 463296"/>
                <a:gd name="connsiteY2" fmla="*/ 1362334 h 1463040"/>
                <a:gd name="connsiteX3" fmla="*/ 335158 w 463296"/>
                <a:gd name="connsiteY3" fmla="*/ 1387328 h 1463040"/>
                <a:gd name="connsiteX4" fmla="*/ 327843 w 463296"/>
                <a:gd name="connsiteY4" fmla="*/ 1404397 h 1463040"/>
                <a:gd name="connsiteX5" fmla="*/ 283952 w 463296"/>
                <a:gd name="connsiteY5" fmla="*/ 1390985 h 1463040"/>
                <a:gd name="connsiteX6" fmla="*/ 231526 w 463296"/>
                <a:gd name="connsiteY6" fmla="*/ 1366601 h 1463040"/>
                <a:gd name="connsiteX7" fmla="*/ 204094 w 463296"/>
                <a:gd name="connsiteY7" fmla="*/ 1358677 h 1463040"/>
                <a:gd name="connsiteX8" fmla="*/ 263225 w 463296"/>
                <a:gd name="connsiteY8" fmla="*/ 1400129 h 1463040"/>
                <a:gd name="connsiteX9" fmla="*/ 301630 w 463296"/>
                <a:gd name="connsiteY9" fmla="*/ 1419637 h 1463040"/>
                <a:gd name="connsiteX10" fmla="*/ 347350 w 463296"/>
                <a:gd name="connsiteY10" fmla="*/ 1440363 h 1463040"/>
                <a:gd name="connsiteX11" fmla="*/ 379659 w 463296"/>
                <a:gd name="connsiteY11" fmla="*/ 1445849 h 1463040"/>
                <a:gd name="connsiteX12" fmla="*/ 405872 w 463296"/>
                <a:gd name="connsiteY12" fmla="*/ 1456822 h 1463040"/>
                <a:gd name="connsiteX13" fmla="*/ 424160 w 463296"/>
                <a:gd name="connsiteY13" fmla="*/ 1459870 h 1463040"/>
                <a:gd name="connsiteX14" fmla="*/ 438181 w 463296"/>
                <a:gd name="connsiteY14" fmla="*/ 1460480 h 1463040"/>
                <a:gd name="connsiteX15" fmla="*/ 457688 w 463296"/>
                <a:gd name="connsiteY15" fmla="*/ 1449507 h 1463040"/>
                <a:gd name="connsiteX16" fmla="*/ 460736 w 463296"/>
                <a:gd name="connsiteY16" fmla="*/ 1434877 h 1463040"/>
                <a:gd name="connsiteX17" fmla="*/ 443057 w 463296"/>
                <a:gd name="connsiteY17" fmla="*/ 1433657 h 1463040"/>
                <a:gd name="connsiteX18" fmla="*/ 412577 w 463296"/>
                <a:gd name="connsiteY18" fmla="*/ 1433657 h 1463040"/>
                <a:gd name="connsiteX19" fmla="*/ 376611 w 463296"/>
                <a:gd name="connsiteY19" fmla="*/ 1351361 h 1463040"/>
                <a:gd name="connsiteX20" fmla="*/ 88270 w 463296"/>
                <a:gd name="connsiteY20" fmla="*/ 154717 h 1463040"/>
                <a:gd name="connsiteX21" fmla="*/ 65715 w 463296"/>
                <a:gd name="connsiteY21" fmla="*/ 111435 h 1463040"/>
                <a:gd name="connsiteX22" fmla="*/ 72421 w 463296"/>
                <a:gd name="connsiteY22" fmla="*/ 73640 h 1463040"/>
                <a:gd name="connsiteX23" fmla="*/ 52913 w 463296"/>
                <a:gd name="connsiteY23" fmla="*/ 57181 h 1463040"/>
                <a:gd name="connsiteX24" fmla="*/ 45598 w 463296"/>
                <a:gd name="connsiteY24" fmla="*/ 29139 h 1463040"/>
                <a:gd name="connsiteX25" fmla="*/ 26701 w 463296"/>
                <a:gd name="connsiteY25" fmla="*/ 2926 h 1463040"/>
                <a:gd name="connsiteX26" fmla="*/ 19385 w 463296"/>
                <a:gd name="connsiteY26" fmla="*/ 23043 h 1463040"/>
                <a:gd name="connsiteX27" fmla="*/ 2926 w 463296"/>
                <a:gd name="connsiteY27" fmla="*/ 32797 h 1463040"/>
                <a:gd name="connsiteX28" fmla="*/ 15728 w 463296"/>
                <a:gd name="connsiteY28" fmla="*/ 87661 h 1463040"/>
                <a:gd name="connsiteX29" fmla="*/ 24872 w 463296"/>
                <a:gd name="connsiteY29" fmla="*/ 151059 h 1463040"/>
                <a:gd name="connsiteX30" fmla="*/ 24262 w 463296"/>
                <a:gd name="connsiteY30" fmla="*/ 237622 h 1463040"/>
                <a:gd name="connsiteX31" fmla="*/ 24262 w 463296"/>
                <a:gd name="connsiteY31" fmla="*/ 318089 h 1463040"/>
                <a:gd name="connsiteX32" fmla="*/ 29749 w 463296"/>
                <a:gd name="connsiteY32" fmla="*/ 393070 h 1463040"/>
                <a:gd name="connsiteX33" fmla="*/ 18166 w 463296"/>
                <a:gd name="connsiteY33" fmla="*/ 440619 h 1463040"/>
                <a:gd name="connsiteX34" fmla="*/ 30968 w 463296"/>
                <a:gd name="connsiteY34" fmla="*/ 488168 h 1463040"/>
                <a:gd name="connsiteX35" fmla="*/ 27920 w 463296"/>
                <a:gd name="connsiteY35" fmla="*/ 520477 h 1463040"/>
                <a:gd name="connsiteX36" fmla="*/ 47427 w 463296"/>
                <a:gd name="connsiteY36" fmla="*/ 578389 h 1463040"/>
                <a:gd name="connsiteX37" fmla="*/ 46817 w 463296"/>
                <a:gd name="connsiteY37" fmla="*/ 636301 h 1463040"/>
                <a:gd name="connsiteX38" fmla="*/ 39502 w 463296"/>
                <a:gd name="connsiteY38" fmla="*/ 698480 h 1463040"/>
                <a:gd name="connsiteX39" fmla="*/ 35845 w 463296"/>
                <a:gd name="connsiteY39" fmla="*/ 762488 h 1463040"/>
                <a:gd name="connsiteX40" fmla="*/ 23043 w 463296"/>
                <a:gd name="connsiteY40" fmla="*/ 763707 h 1463040"/>
                <a:gd name="connsiteX41" fmla="*/ 37673 w 463296"/>
                <a:gd name="connsiteY41" fmla="*/ 808208 h 1463040"/>
                <a:gd name="connsiteX42" fmla="*/ 57790 w 463296"/>
                <a:gd name="connsiteY42" fmla="*/ 846613 h 1463040"/>
                <a:gd name="connsiteX43" fmla="*/ 51085 w 463296"/>
                <a:gd name="connsiteY43" fmla="*/ 872825 h 1463040"/>
                <a:gd name="connsiteX44" fmla="*/ 62667 w 463296"/>
                <a:gd name="connsiteY44" fmla="*/ 943539 h 1463040"/>
                <a:gd name="connsiteX45" fmla="*/ 71811 w 463296"/>
                <a:gd name="connsiteY45" fmla="*/ 997184 h 1463040"/>
                <a:gd name="connsiteX46" fmla="*/ 93147 w 463296"/>
                <a:gd name="connsiteY46" fmla="*/ 1002670 h 1463040"/>
                <a:gd name="connsiteX47" fmla="*/ 86441 w 463296"/>
                <a:gd name="connsiteY47" fmla="*/ 955731 h 1463040"/>
                <a:gd name="connsiteX48" fmla="*/ 110825 w 463296"/>
                <a:gd name="connsiteY48" fmla="*/ 965485 h 1463040"/>
                <a:gd name="connsiteX49" fmla="*/ 121798 w 463296"/>
                <a:gd name="connsiteY49" fmla="*/ 1042904 h 1463040"/>
                <a:gd name="connsiteX50" fmla="*/ 82784 w 463296"/>
                <a:gd name="connsiteY50" fmla="*/ 1030102 h 1463040"/>
                <a:gd name="connsiteX51" fmla="*/ 94976 w 463296"/>
                <a:gd name="connsiteY51" fmla="*/ 1092281 h 1463040"/>
                <a:gd name="connsiteX52" fmla="*/ 78517 w 463296"/>
                <a:gd name="connsiteY52" fmla="*/ 1125809 h 1463040"/>
                <a:gd name="connsiteX53" fmla="*/ 128504 w 463296"/>
                <a:gd name="connsiteY53" fmla="*/ 1136782 h 1463040"/>
                <a:gd name="connsiteX54" fmla="*/ 107777 w 463296"/>
                <a:gd name="connsiteY54" fmla="*/ 1166043 h 1463040"/>
                <a:gd name="connsiteX55" fmla="*/ 108997 w 463296"/>
                <a:gd name="connsiteY55" fmla="*/ 1202619 h 1463040"/>
                <a:gd name="connsiteX56" fmla="*/ 139477 w 463296"/>
                <a:gd name="connsiteY56" fmla="*/ 1267237 h 1463040"/>
                <a:gd name="connsiteX57" fmla="*/ 165080 w 463296"/>
                <a:gd name="connsiteY57" fmla="*/ 1292230 h 1463040"/>
                <a:gd name="connsiteX58" fmla="*/ 166299 w 463296"/>
                <a:gd name="connsiteY58" fmla="*/ 1314176 h 1463040"/>
                <a:gd name="connsiteX59" fmla="*/ 186416 w 463296"/>
                <a:gd name="connsiteY59" fmla="*/ 1337341 h 1463040"/>
                <a:gd name="connsiteX60" fmla="*/ 232136 w 463296"/>
                <a:gd name="connsiteY60" fmla="*/ 1358677 h 1463040"/>
                <a:gd name="connsiteX61" fmla="*/ 232136 w 463296"/>
                <a:gd name="connsiteY61" fmla="*/ 1358677 h 1463040"/>
                <a:gd name="connsiteX62" fmla="*/ 277246 w 463296"/>
                <a:gd name="connsiteY62" fmla="*/ 1384280 h 1463040"/>
                <a:gd name="connsiteX63" fmla="*/ 315041 w 463296"/>
                <a:gd name="connsiteY63" fmla="*/ 1396472 h 1463040"/>
                <a:gd name="connsiteX64" fmla="*/ 327233 w 463296"/>
                <a:gd name="connsiteY64" fmla="*/ 1395862 h 1463040"/>
                <a:gd name="connsiteX65" fmla="*/ 316261 w 463296"/>
                <a:gd name="connsiteY65" fmla="*/ 1361115 h 1463040"/>
                <a:gd name="connsiteX66" fmla="*/ 336987 w 463296"/>
                <a:gd name="connsiteY66" fmla="*/ 1347704 h 1463040"/>
                <a:gd name="connsiteX67" fmla="*/ 347350 w 463296"/>
                <a:gd name="connsiteY67" fmla="*/ 1338560 h 1463040"/>
                <a:gd name="connsiteX68" fmla="*/ 372953 w 463296"/>
                <a:gd name="connsiteY68" fmla="*/ 1338560 h 1463040"/>
                <a:gd name="connsiteX69" fmla="*/ 343693 w 463296"/>
                <a:gd name="connsiteY69" fmla="*/ 1333073 h 1463040"/>
                <a:gd name="connsiteX70" fmla="*/ 270541 w 463296"/>
                <a:gd name="connsiteY70" fmla="*/ 1328197 h 1463040"/>
                <a:gd name="connsiteX71" fmla="*/ 249205 w 463296"/>
                <a:gd name="connsiteY71" fmla="*/ 1306251 h 1463040"/>
                <a:gd name="connsiteX72" fmla="*/ 238232 w 463296"/>
                <a:gd name="connsiteY72" fmla="*/ 1278209 h 1463040"/>
                <a:gd name="connsiteX73" fmla="*/ 219334 w 463296"/>
                <a:gd name="connsiteY73" fmla="*/ 1280648 h 1463040"/>
                <a:gd name="connsiteX74" fmla="*/ 203485 w 463296"/>
                <a:gd name="connsiteY74" fmla="*/ 1267237 h 1463040"/>
                <a:gd name="connsiteX75" fmla="*/ 184587 w 463296"/>
                <a:gd name="connsiteY75" fmla="*/ 1227003 h 1463040"/>
                <a:gd name="connsiteX76" fmla="*/ 201046 w 463296"/>
                <a:gd name="connsiteY76" fmla="*/ 1210544 h 1463040"/>
                <a:gd name="connsiteX77" fmla="*/ 201656 w 463296"/>
                <a:gd name="connsiteY77" fmla="*/ 1186769 h 1463040"/>
                <a:gd name="connsiteX78" fmla="*/ 190683 w 463296"/>
                <a:gd name="connsiteY78" fmla="*/ 1167262 h 1463040"/>
                <a:gd name="connsiteX79" fmla="*/ 194950 w 463296"/>
                <a:gd name="connsiteY79" fmla="*/ 1134953 h 1463040"/>
                <a:gd name="connsiteX80" fmla="*/ 188245 w 463296"/>
                <a:gd name="connsiteY80" fmla="*/ 1084966 h 1463040"/>
                <a:gd name="connsiteX81" fmla="*/ 177272 w 463296"/>
                <a:gd name="connsiteY81" fmla="*/ 1062411 h 1463040"/>
                <a:gd name="connsiteX82" fmla="*/ 188245 w 463296"/>
                <a:gd name="connsiteY82" fmla="*/ 1055705 h 1463040"/>
                <a:gd name="connsiteX83" fmla="*/ 180320 w 463296"/>
                <a:gd name="connsiteY83" fmla="*/ 1041685 h 1463040"/>
                <a:gd name="connsiteX84" fmla="*/ 163251 w 463296"/>
                <a:gd name="connsiteY84" fmla="*/ 1033760 h 1463040"/>
                <a:gd name="connsiteX85" fmla="*/ 168128 w 463296"/>
                <a:gd name="connsiteY85" fmla="*/ 1017910 h 1463040"/>
                <a:gd name="connsiteX86" fmla="*/ 149230 w 463296"/>
                <a:gd name="connsiteY86" fmla="*/ 1003889 h 1463040"/>
                <a:gd name="connsiteX87" fmla="*/ 127285 w 463296"/>
                <a:gd name="connsiteY87" fmla="*/ 960608 h 1463040"/>
                <a:gd name="connsiteX88" fmla="*/ 137038 w 463296"/>
                <a:gd name="connsiteY88" fmla="*/ 953293 h 1463040"/>
                <a:gd name="connsiteX89" fmla="*/ 116921 w 463296"/>
                <a:gd name="connsiteY89" fmla="*/ 906963 h 1463040"/>
                <a:gd name="connsiteX90" fmla="*/ 112654 w 463296"/>
                <a:gd name="connsiteY90" fmla="*/ 867949 h 1463040"/>
                <a:gd name="connsiteX91" fmla="*/ 110825 w 463296"/>
                <a:gd name="connsiteY91" fmla="*/ 833201 h 1463040"/>
                <a:gd name="connsiteX92" fmla="*/ 126065 w 463296"/>
                <a:gd name="connsiteY92" fmla="*/ 818571 h 1463040"/>
                <a:gd name="connsiteX93" fmla="*/ 105949 w 463296"/>
                <a:gd name="connsiteY93" fmla="*/ 780166 h 1463040"/>
                <a:gd name="connsiteX94" fmla="*/ 96805 w 463296"/>
                <a:gd name="connsiteY94" fmla="*/ 744200 h 1463040"/>
                <a:gd name="connsiteX95" fmla="*/ 114483 w 463296"/>
                <a:gd name="connsiteY95" fmla="*/ 717987 h 1463040"/>
                <a:gd name="connsiteX96" fmla="*/ 105949 w 463296"/>
                <a:gd name="connsiteY96" fmla="*/ 685069 h 1463040"/>
                <a:gd name="connsiteX97" fmla="*/ 115702 w 463296"/>
                <a:gd name="connsiteY97" fmla="*/ 647273 h 1463040"/>
                <a:gd name="connsiteX98" fmla="*/ 107777 w 463296"/>
                <a:gd name="connsiteY98" fmla="*/ 611307 h 1463040"/>
                <a:gd name="connsiteX99" fmla="*/ 98024 w 463296"/>
                <a:gd name="connsiteY99" fmla="*/ 603992 h 1463040"/>
                <a:gd name="connsiteX100" fmla="*/ 68153 w 463296"/>
                <a:gd name="connsiteY100" fmla="*/ 537545 h 1463040"/>
                <a:gd name="connsiteX101" fmla="*/ 80955 w 463296"/>
                <a:gd name="connsiteY101" fmla="*/ 497921 h 1463040"/>
                <a:gd name="connsiteX102" fmla="*/ 70592 w 463296"/>
                <a:gd name="connsiteY102" fmla="*/ 460126 h 1463040"/>
                <a:gd name="connsiteX103" fmla="*/ 76078 w 463296"/>
                <a:gd name="connsiteY103" fmla="*/ 424769 h 1463040"/>
                <a:gd name="connsiteX104" fmla="*/ 91928 w 463296"/>
                <a:gd name="connsiteY104" fmla="*/ 388803 h 1463040"/>
                <a:gd name="connsiteX105" fmla="*/ 111435 w 463296"/>
                <a:gd name="connsiteY105" fmla="*/ 364419 h 1463040"/>
                <a:gd name="connsiteX106" fmla="*/ 99243 w 463296"/>
                <a:gd name="connsiteY106" fmla="*/ 349179 h 1463040"/>
                <a:gd name="connsiteX107" fmla="*/ 104729 w 463296"/>
                <a:gd name="connsiteY107" fmla="*/ 336987 h 1463040"/>
                <a:gd name="connsiteX108" fmla="*/ 94976 w 463296"/>
                <a:gd name="connsiteY108" fmla="*/ 272369 h 1463040"/>
                <a:gd name="connsiteX109" fmla="*/ 129113 w 463296"/>
                <a:gd name="connsiteY109" fmla="*/ 252862 h 1463040"/>
                <a:gd name="connsiteX110" fmla="*/ 135819 w 463296"/>
                <a:gd name="connsiteY110" fmla="*/ 212629 h 1463040"/>
                <a:gd name="connsiteX111" fmla="*/ 130333 w 463296"/>
                <a:gd name="connsiteY111" fmla="*/ 202875 h 1463040"/>
                <a:gd name="connsiteX112" fmla="*/ 107168 w 463296"/>
                <a:gd name="connsiteY112" fmla="*/ 208361 h 1463040"/>
                <a:gd name="connsiteX113" fmla="*/ 88270 w 463296"/>
                <a:gd name="connsiteY113" fmla="*/ 154717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463296" h="1463040">
                  <a:moveTo>
                    <a:pt x="376611" y="1351361"/>
                  </a:moveTo>
                  <a:lnTo>
                    <a:pt x="354056" y="1347094"/>
                  </a:lnTo>
                  <a:lnTo>
                    <a:pt x="333939" y="1362334"/>
                  </a:lnTo>
                  <a:lnTo>
                    <a:pt x="335158" y="1387328"/>
                  </a:lnTo>
                  <a:lnTo>
                    <a:pt x="327843" y="1404397"/>
                  </a:lnTo>
                  <a:lnTo>
                    <a:pt x="283952" y="1390985"/>
                  </a:lnTo>
                  <a:lnTo>
                    <a:pt x="231526" y="1366601"/>
                  </a:lnTo>
                  <a:lnTo>
                    <a:pt x="204094" y="1358677"/>
                  </a:lnTo>
                  <a:lnTo>
                    <a:pt x="263225" y="1400129"/>
                  </a:lnTo>
                  <a:lnTo>
                    <a:pt x="301630" y="1419637"/>
                  </a:lnTo>
                  <a:lnTo>
                    <a:pt x="347350" y="1440363"/>
                  </a:lnTo>
                  <a:lnTo>
                    <a:pt x="379659" y="1445849"/>
                  </a:lnTo>
                  <a:lnTo>
                    <a:pt x="405872" y="1456822"/>
                  </a:lnTo>
                  <a:lnTo>
                    <a:pt x="424160" y="1459870"/>
                  </a:lnTo>
                  <a:lnTo>
                    <a:pt x="438181" y="1460480"/>
                  </a:lnTo>
                  <a:lnTo>
                    <a:pt x="457688" y="1449507"/>
                  </a:lnTo>
                  <a:lnTo>
                    <a:pt x="460736" y="1434877"/>
                  </a:lnTo>
                  <a:lnTo>
                    <a:pt x="443057" y="1433657"/>
                  </a:lnTo>
                  <a:lnTo>
                    <a:pt x="412577" y="1433657"/>
                  </a:lnTo>
                  <a:lnTo>
                    <a:pt x="376611" y="1351361"/>
                  </a:lnTo>
                  <a:close/>
                  <a:moveTo>
                    <a:pt x="88270" y="154717"/>
                  </a:moveTo>
                  <a:lnTo>
                    <a:pt x="65715" y="111435"/>
                  </a:lnTo>
                  <a:lnTo>
                    <a:pt x="72421" y="73640"/>
                  </a:lnTo>
                  <a:lnTo>
                    <a:pt x="52913" y="57181"/>
                  </a:lnTo>
                  <a:lnTo>
                    <a:pt x="45598" y="29139"/>
                  </a:lnTo>
                  <a:lnTo>
                    <a:pt x="26701" y="2926"/>
                  </a:lnTo>
                  <a:lnTo>
                    <a:pt x="19385" y="23043"/>
                  </a:lnTo>
                  <a:lnTo>
                    <a:pt x="2926" y="32797"/>
                  </a:lnTo>
                  <a:lnTo>
                    <a:pt x="15728" y="87661"/>
                  </a:lnTo>
                  <a:lnTo>
                    <a:pt x="24872" y="151059"/>
                  </a:lnTo>
                  <a:lnTo>
                    <a:pt x="24262" y="237622"/>
                  </a:lnTo>
                  <a:lnTo>
                    <a:pt x="24262" y="318089"/>
                  </a:lnTo>
                  <a:lnTo>
                    <a:pt x="29749" y="393070"/>
                  </a:lnTo>
                  <a:lnTo>
                    <a:pt x="18166" y="440619"/>
                  </a:lnTo>
                  <a:lnTo>
                    <a:pt x="30968" y="488168"/>
                  </a:lnTo>
                  <a:lnTo>
                    <a:pt x="27920" y="520477"/>
                  </a:lnTo>
                  <a:lnTo>
                    <a:pt x="47427" y="578389"/>
                  </a:lnTo>
                  <a:lnTo>
                    <a:pt x="46817" y="636301"/>
                  </a:lnTo>
                  <a:lnTo>
                    <a:pt x="39502" y="698480"/>
                  </a:lnTo>
                  <a:lnTo>
                    <a:pt x="35845" y="762488"/>
                  </a:lnTo>
                  <a:lnTo>
                    <a:pt x="23043" y="763707"/>
                  </a:lnTo>
                  <a:lnTo>
                    <a:pt x="37673" y="808208"/>
                  </a:lnTo>
                  <a:lnTo>
                    <a:pt x="57790" y="846613"/>
                  </a:lnTo>
                  <a:lnTo>
                    <a:pt x="51085" y="872825"/>
                  </a:lnTo>
                  <a:lnTo>
                    <a:pt x="62667" y="943539"/>
                  </a:lnTo>
                  <a:lnTo>
                    <a:pt x="71811" y="997184"/>
                  </a:lnTo>
                  <a:lnTo>
                    <a:pt x="93147" y="1002670"/>
                  </a:lnTo>
                  <a:lnTo>
                    <a:pt x="86441" y="955731"/>
                  </a:lnTo>
                  <a:lnTo>
                    <a:pt x="110825" y="965485"/>
                  </a:lnTo>
                  <a:lnTo>
                    <a:pt x="121798" y="1042904"/>
                  </a:lnTo>
                  <a:lnTo>
                    <a:pt x="82784" y="1030102"/>
                  </a:lnTo>
                  <a:lnTo>
                    <a:pt x="94976" y="1092281"/>
                  </a:lnTo>
                  <a:lnTo>
                    <a:pt x="78517" y="1125809"/>
                  </a:lnTo>
                  <a:lnTo>
                    <a:pt x="128504" y="1136782"/>
                  </a:lnTo>
                  <a:lnTo>
                    <a:pt x="107777" y="1166043"/>
                  </a:lnTo>
                  <a:lnTo>
                    <a:pt x="108997" y="1202619"/>
                  </a:lnTo>
                  <a:lnTo>
                    <a:pt x="139477" y="1267237"/>
                  </a:lnTo>
                  <a:lnTo>
                    <a:pt x="165080" y="1292230"/>
                  </a:lnTo>
                  <a:lnTo>
                    <a:pt x="166299" y="1314176"/>
                  </a:lnTo>
                  <a:lnTo>
                    <a:pt x="186416" y="1337341"/>
                  </a:lnTo>
                  <a:lnTo>
                    <a:pt x="232136" y="1358677"/>
                  </a:lnTo>
                  <a:lnTo>
                    <a:pt x="232136" y="1358677"/>
                  </a:lnTo>
                  <a:lnTo>
                    <a:pt x="277246" y="1384280"/>
                  </a:lnTo>
                  <a:lnTo>
                    <a:pt x="315041" y="1396472"/>
                  </a:lnTo>
                  <a:lnTo>
                    <a:pt x="327233" y="1395862"/>
                  </a:lnTo>
                  <a:lnTo>
                    <a:pt x="316261" y="1361115"/>
                  </a:lnTo>
                  <a:lnTo>
                    <a:pt x="336987" y="1347704"/>
                  </a:lnTo>
                  <a:lnTo>
                    <a:pt x="347350" y="1338560"/>
                  </a:lnTo>
                  <a:lnTo>
                    <a:pt x="372953" y="1338560"/>
                  </a:lnTo>
                  <a:lnTo>
                    <a:pt x="343693" y="1333073"/>
                  </a:lnTo>
                  <a:lnTo>
                    <a:pt x="270541" y="1328197"/>
                  </a:lnTo>
                  <a:lnTo>
                    <a:pt x="249205" y="1306251"/>
                  </a:lnTo>
                  <a:lnTo>
                    <a:pt x="238232" y="1278209"/>
                  </a:lnTo>
                  <a:lnTo>
                    <a:pt x="219334" y="1280648"/>
                  </a:lnTo>
                  <a:lnTo>
                    <a:pt x="203485" y="1267237"/>
                  </a:lnTo>
                  <a:lnTo>
                    <a:pt x="184587" y="1227003"/>
                  </a:lnTo>
                  <a:lnTo>
                    <a:pt x="201046" y="1210544"/>
                  </a:lnTo>
                  <a:lnTo>
                    <a:pt x="201656" y="1186769"/>
                  </a:lnTo>
                  <a:lnTo>
                    <a:pt x="190683" y="1167262"/>
                  </a:lnTo>
                  <a:lnTo>
                    <a:pt x="194950" y="1134953"/>
                  </a:lnTo>
                  <a:lnTo>
                    <a:pt x="188245" y="1084966"/>
                  </a:lnTo>
                  <a:lnTo>
                    <a:pt x="177272" y="1062411"/>
                  </a:lnTo>
                  <a:lnTo>
                    <a:pt x="188245" y="1055705"/>
                  </a:lnTo>
                  <a:lnTo>
                    <a:pt x="180320" y="1041685"/>
                  </a:lnTo>
                  <a:lnTo>
                    <a:pt x="163251" y="1033760"/>
                  </a:lnTo>
                  <a:lnTo>
                    <a:pt x="168128" y="1017910"/>
                  </a:lnTo>
                  <a:lnTo>
                    <a:pt x="149230" y="1003889"/>
                  </a:lnTo>
                  <a:lnTo>
                    <a:pt x="127285" y="960608"/>
                  </a:lnTo>
                  <a:lnTo>
                    <a:pt x="137038" y="953293"/>
                  </a:lnTo>
                  <a:lnTo>
                    <a:pt x="116921" y="906963"/>
                  </a:lnTo>
                  <a:lnTo>
                    <a:pt x="112654" y="867949"/>
                  </a:lnTo>
                  <a:lnTo>
                    <a:pt x="110825" y="833201"/>
                  </a:lnTo>
                  <a:lnTo>
                    <a:pt x="126065" y="818571"/>
                  </a:lnTo>
                  <a:lnTo>
                    <a:pt x="105949" y="780166"/>
                  </a:lnTo>
                  <a:lnTo>
                    <a:pt x="96805" y="744200"/>
                  </a:lnTo>
                  <a:lnTo>
                    <a:pt x="114483" y="717987"/>
                  </a:lnTo>
                  <a:lnTo>
                    <a:pt x="105949" y="685069"/>
                  </a:lnTo>
                  <a:lnTo>
                    <a:pt x="115702" y="647273"/>
                  </a:lnTo>
                  <a:lnTo>
                    <a:pt x="107777" y="611307"/>
                  </a:lnTo>
                  <a:lnTo>
                    <a:pt x="98024" y="603992"/>
                  </a:lnTo>
                  <a:lnTo>
                    <a:pt x="68153" y="537545"/>
                  </a:lnTo>
                  <a:lnTo>
                    <a:pt x="80955" y="497921"/>
                  </a:lnTo>
                  <a:lnTo>
                    <a:pt x="70592" y="460126"/>
                  </a:lnTo>
                  <a:lnTo>
                    <a:pt x="76078" y="424769"/>
                  </a:lnTo>
                  <a:lnTo>
                    <a:pt x="91928" y="388803"/>
                  </a:lnTo>
                  <a:lnTo>
                    <a:pt x="111435" y="364419"/>
                  </a:lnTo>
                  <a:lnTo>
                    <a:pt x="99243" y="349179"/>
                  </a:lnTo>
                  <a:lnTo>
                    <a:pt x="104729" y="336987"/>
                  </a:lnTo>
                  <a:lnTo>
                    <a:pt x="94976" y="272369"/>
                  </a:lnTo>
                  <a:lnTo>
                    <a:pt x="129113" y="252862"/>
                  </a:lnTo>
                  <a:lnTo>
                    <a:pt x="135819" y="212629"/>
                  </a:lnTo>
                  <a:lnTo>
                    <a:pt x="130333" y="202875"/>
                  </a:lnTo>
                  <a:lnTo>
                    <a:pt x="107168" y="208361"/>
                  </a:lnTo>
                  <a:lnTo>
                    <a:pt x="88270" y="154717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D4A8956D-FBD8-4056-BE92-9C46FC4349F8}"/>
                </a:ext>
              </a:extLst>
            </p:cNvPr>
            <p:cNvSpPr/>
            <p:nvPr/>
          </p:nvSpPr>
          <p:spPr>
            <a:xfrm>
              <a:off x="8524449" y="2109506"/>
              <a:ext cx="1643226" cy="1272359"/>
            </a:xfrm>
            <a:custGeom>
              <a:avLst/>
              <a:gdLst>
                <a:gd name="connsiteX0" fmla="*/ 1392204 w 1755648"/>
                <a:gd name="connsiteY0" fmla="*/ 1339169 h 1359408"/>
                <a:gd name="connsiteX1" fmla="*/ 1395862 w 1755648"/>
                <a:gd name="connsiteY1" fmla="*/ 1317224 h 1359408"/>
                <a:gd name="connsiteX2" fmla="*/ 1408054 w 1755648"/>
                <a:gd name="connsiteY2" fmla="*/ 1300155 h 1359408"/>
                <a:gd name="connsiteX3" fmla="*/ 1398300 w 1755648"/>
                <a:gd name="connsiteY3" fmla="*/ 1284915 h 1359408"/>
                <a:gd name="connsiteX4" fmla="*/ 1378793 w 1755648"/>
                <a:gd name="connsiteY4" fmla="*/ 1284305 h 1359408"/>
                <a:gd name="connsiteX5" fmla="*/ 1343436 w 1755648"/>
                <a:gd name="connsiteY5" fmla="*/ 1295278 h 1359408"/>
                <a:gd name="connsiteX6" fmla="*/ 1330025 w 1755648"/>
                <a:gd name="connsiteY6" fmla="*/ 1312347 h 1359408"/>
                <a:gd name="connsiteX7" fmla="*/ 1336121 w 1755648"/>
                <a:gd name="connsiteY7" fmla="*/ 1345875 h 1359408"/>
                <a:gd name="connsiteX8" fmla="*/ 1365992 w 1755648"/>
                <a:gd name="connsiteY8" fmla="*/ 1358067 h 1359408"/>
                <a:gd name="connsiteX9" fmla="*/ 1392204 w 1755648"/>
                <a:gd name="connsiteY9" fmla="*/ 1339169 h 1359408"/>
                <a:gd name="connsiteX10" fmla="*/ 1472672 w 1755648"/>
                <a:gd name="connsiteY10" fmla="*/ 141305 h 1359408"/>
                <a:gd name="connsiteX11" fmla="*/ 1435486 w 1755648"/>
                <a:gd name="connsiteY11" fmla="*/ 104120 h 1359408"/>
                <a:gd name="connsiteX12" fmla="*/ 1408664 w 1755648"/>
                <a:gd name="connsiteY12" fmla="*/ 81564 h 1359408"/>
                <a:gd name="connsiteX13" fmla="*/ 1385498 w 1755648"/>
                <a:gd name="connsiteY13" fmla="*/ 65105 h 1359408"/>
                <a:gd name="connsiteX14" fmla="*/ 1338560 w 1755648"/>
                <a:gd name="connsiteY14" fmla="*/ 27920 h 1359408"/>
                <a:gd name="connsiteX15" fmla="*/ 1302593 w 1755648"/>
                <a:gd name="connsiteY15" fmla="*/ 13899 h 1359408"/>
                <a:gd name="connsiteX16" fmla="*/ 1250777 w 1755648"/>
                <a:gd name="connsiteY16" fmla="*/ 2926 h 1359408"/>
                <a:gd name="connsiteX17" fmla="*/ 1212982 w 1755648"/>
                <a:gd name="connsiteY17" fmla="*/ 4145 h 1359408"/>
                <a:gd name="connsiteX18" fmla="*/ 1181892 w 1755648"/>
                <a:gd name="connsiteY18" fmla="*/ 10851 h 1359408"/>
                <a:gd name="connsiteX19" fmla="*/ 1171529 w 1755648"/>
                <a:gd name="connsiteY19" fmla="*/ 29139 h 1359408"/>
                <a:gd name="connsiteX20" fmla="*/ 1194084 w 1755648"/>
                <a:gd name="connsiteY20" fmla="*/ 38283 h 1359408"/>
                <a:gd name="connsiteX21" fmla="*/ 1209324 w 1755648"/>
                <a:gd name="connsiteY21" fmla="*/ 58400 h 1359408"/>
                <a:gd name="connsiteX22" fmla="*/ 1202009 w 1755648"/>
                <a:gd name="connsiteY22" fmla="*/ 70592 h 1359408"/>
                <a:gd name="connsiteX23" fmla="*/ 1202618 w 1755648"/>
                <a:gd name="connsiteY23" fmla="*/ 110216 h 1359408"/>
                <a:gd name="connsiteX24" fmla="*/ 1214201 w 1755648"/>
                <a:gd name="connsiteY24" fmla="*/ 126675 h 1359408"/>
                <a:gd name="connsiteX25" fmla="*/ 1187378 w 1755648"/>
                <a:gd name="connsiteY25" fmla="*/ 150449 h 1359408"/>
                <a:gd name="connsiteX26" fmla="*/ 1142878 w 1755648"/>
                <a:gd name="connsiteY26" fmla="*/ 136428 h 1359408"/>
                <a:gd name="connsiteX27" fmla="*/ 1146536 w 1755648"/>
                <a:gd name="connsiteY27" fmla="*/ 164470 h 1359408"/>
                <a:gd name="connsiteX28" fmla="*/ 1148364 w 1755648"/>
                <a:gd name="connsiteY28" fmla="*/ 202265 h 1359408"/>
                <a:gd name="connsiteX29" fmla="*/ 1164824 w 1755648"/>
                <a:gd name="connsiteY29" fmla="*/ 218115 h 1359408"/>
                <a:gd name="connsiteX30" fmla="*/ 1179454 w 1755648"/>
                <a:gd name="connsiteY30" fmla="*/ 213238 h 1359408"/>
                <a:gd name="connsiteX31" fmla="*/ 1212372 w 1755648"/>
                <a:gd name="connsiteY31" fmla="*/ 219334 h 1359408"/>
                <a:gd name="connsiteX32" fmla="*/ 1227612 w 1755648"/>
                <a:gd name="connsiteY32" fmla="*/ 205313 h 1359408"/>
                <a:gd name="connsiteX33" fmla="*/ 1258702 w 1755648"/>
                <a:gd name="connsiteY33" fmla="*/ 217505 h 1359408"/>
                <a:gd name="connsiteX34" fmla="*/ 1302593 w 1755648"/>
                <a:gd name="connsiteY34" fmla="*/ 243718 h 1359408"/>
                <a:gd name="connsiteX35" fmla="*/ 1306860 w 1755648"/>
                <a:gd name="connsiteY35" fmla="*/ 257129 h 1359408"/>
                <a:gd name="connsiteX36" fmla="*/ 1280648 w 1755648"/>
                <a:gd name="connsiteY36" fmla="*/ 252862 h 1359408"/>
                <a:gd name="connsiteX37" fmla="*/ 1239194 w 1755648"/>
                <a:gd name="connsiteY37" fmla="*/ 257739 h 1359408"/>
                <a:gd name="connsiteX38" fmla="*/ 1224564 w 1755648"/>
                <a:gd name="connsiteY38" fmla="*/ 268712 h 1359408"/>
                <a:gd name="connsiteX39" fmla="*/ 1216030 w 1755648"/>
                <a:gd name="connsiteY39" fmla="*/ 293705 h 1359408"/>
                <a:gd name="connsiteX40" fmla="*/ 1177625 w 1755648"/>
                <a:gd name="connsiteY40" fmla="*/ 308336 h 1359408"/>
                <a:gd name="connsiteX41" fmla="*/ 1158728 w 1755648"/>
                <a:gd name="connsiteY41" fmla="*/ 328452 h 1359408"/>
                <a:gd name="connsiteX42" fmla="*/ 1122761 w 1755648"/>
                <a:gd name="connsiteY42" fmla="*/ 320528 h 1359408"/>
                <a:gd name="connsiteX43" fmla="*/ 1103254 w 1755648"/>
                <a:gd name="connsiteY43" fmla="*/ 317480 h 1359408"/>
                <a:gd name="connsiteX44" fmla="*/ 1100816 w 1755648"/>
                <a:gd name="connsiteY44" fmla="*/ 341864 h 1359408"/>
                <a:gd name="connsiteX45" fmla="*/ 1118494 w 1755648"/>
                <a:gd name="connsiteY45" fmla="*/ 355884 h 1359408"/>
                <a:gd name="connsiteX46" fmla="*/ 1130076 w 1755648"/>
                <a:gd name="connsiteY46" fmla="*/ 368686 h 1359408"/>
                <a:gd name="connsiteX47" fmla="*/ 1114836 w 1755648"/>
                <a:gd name="connsiteY47" fmla="*/ 380878 h 1359408"/>
                <a:gd name="connsiteX48" fmla="*/ 1103254 w 1755648"/>
                <a:gd name="connsiteY48" fmla="*/ 400995 h 1359408"/>
                <a:gd name="connsiteX49" fmla="*/ 1073384 w 1755648"/>
                <a:gd name="connsiteY49" fmla="*/ 414406 h 1359408"/>
                <a:gd name="connsiteX50" fmla="*/ 1027664 w 1755648"/>
                <a:gd name="connsiteY50" fmla="*/ 415625 h 1359408"/>
                <a:gd name="connsiteX51" fmla="*/ 983772 w 1755648"/>
                <a:gd name="connsiteY51" fmla="*/ 429036 h 1359408"/>
                <a:gd name="connsiteX52" fmla="*/ 956950 w 1755648"/>
                <a:gd name="connsiteY52" fmla="*/ 449153 h 1359408"/>
                <a:gd name="connsiteX53" fmla="*/ 937442 w 1755648"/>
                <a:gd name="connsiteY53" fmla="*/ 436961 h 1359408"/>
                <a:gd name="connsiteX54" fmla="*/ 899648 w 1755648"/>
                <a:gd name="connsiteY54" fmla="*/ 437571 h 1359408"/>
                <a:gd name="connsiteX55" fmla="*/ 842954 w 1755648"/>
                <a:gd name="connsiteY55" fmla="*/ 414406 h 1359408"/>
                <a:gd name="connsiteX56" fmla="*/ 809426 w 1755648"/>
                <a:gd name="connsiteY56" fmla="*/ 408920 h 1359408"/>
                <a:gd name="connsiteX57" fmla="*/ 770412 w 1755648"/>
                <a:gd name="connsiteY57" fmla="*/ 413796 h 1359408"/>
                <a:gd name="connsiteX58" fmla="*/ 702137 w 1755648"/>
                <a:gd name="connsiteY58" fmla="*/ 405872 h 1359408"/>
                <a:gd name="connsiteX59" fmla="*/ 668609 w 1755648"/>
                <a:gd name="connsiteY59" fmla="*/ 406481 h 1359408"/>
                <a:gd name="connsiteX60" fmla="*/ 639958 w 1755648"/>
                <a:gd name="connsiteY60" fmla="*/ 384536 h 1359408"/>
                <a:gd name="connsiteX61" fmla="*/ 610088 w 1755648"/>
                <a:gd name="connsiteY61" fmla="*/ 349788 h 1359408"/>
                <a:gd name="connsiteX62" fmla="*/ 589361 w 1755648"/>
                <a:gd name="connsiteY62" fmla="*/ 345521 h 1359408"/>
                <a:gd name="connsiteX63" fmla="*/ 541202 w 1755648"/>
                <a:gd name="connsiteY63" fmla="*/ 322356 h 1359408"/>
                <a:gd name="connsiteX64" fmla="*/ 497312 w 1755648"/>
                <a:gd name="connsiteY64" fmla="*/ 316870 h 1359408"/>
                <a:gd name="connsiteX65" fmla="*/ 458297 w 1755648"/>
                <a:gd name="connsiteY65" fmla="*/ 310774 h 1359408"/>
                <a:gd name="connsiteX66" fmla="*/ 440009 w 1755648"/>
                <a:gd name="connsiteY66" fmla="*/ 294315 h 1359408"/>
                <a:gd name="connsiteX67" fmla="*/ 432084 w 1755648"/>
                <a:gd name="connsiteY67" fmla="*/ 249814 h 1359408"/>
                <a:gd name="connsiteX68" fmla="*/ 396728 w 1755648"/>
                <a:gd name="connsiteY68" fmla="*/ 219334 h 1359408"/>
                <a:gd name="connsiteX69" fmla="*/ 347350 w 1755648"/>
                <a:gd name="connsiteY69" fmla="*/ 205313 h 1359408"/>
                <a:gd name="connsiteX70" fmla="*/ 312602 w 1755648"/>
                <a:gd name="connsiteY70" fmla="*/ 185196 h 1359408"/>
                <a:gd name="connsiteX71" fmla="*/ 292486 w 1755648"/>
                <a:gd name="connsiteY71" fmla="*/ 158374 h 1359408"/>
                <a:gd name="connsiteX72" fmla="*/ 282122 w 1755648"/>
                <a:gd name="connsiteY72" fmla="*/ 161422 h 1359408"/>
                <a:gd name="connsiteX73" fmla="*/ 271150 w 1755648"/>
                <a:gd name="connsiteY73" fmla="*/ 187025 h 1359408"/>
                <a:gd name="connsiteX74" fmla="*/ 247985 w 1755648"/>
                <a:gd name="connsiteY74" fmla="*/ 190683 h 1359408"/>
                <a:gd name="connsiteX75" fmla="*/ 263225 w 1755648"/>
                <a:gd name="connsiteY75" fmla="*/ 228478 h 1359408"/>
                <a:gd name="connsiteX76" fmla="*/ 253472 w 1755648"/>
                <a:gd name="connsiteY76" fmla="*/ 245547 h 1359408"/>
                <a:gd name="connsiteX77" fmla="*/ 188244 w 1755648"/>
                <a:gd name="connsiteY77" fmla="*/ 233355 h 1359408"/>
                <a:gd name="connsiteX78" fmla="*/ 194340 w 1755648"/>
                <a:gd name="connsiteY78" fmla="*/ 301020 h 1359408"/>
                <a:gd name="connsiteX79" fmla="*/ 182148 w 1755648"/>
                <a:gd name="connsiteY79" fmla="*/ 309555 h 1359408"/>
                <a:gd name="connsiteX80" fmla="*/ 127284 w 1755648"/>
                <a:gd name="connsiteY80" fmla="*/ 324185 h 1359408"/>
                <a:gd name="connsiteX81" fmla="*/ 180320 w 1755648"/>
                <a:gd name="connsiteY81" fmla="*/ 389412 h 1359408"/>
                <a:gd name="connsiteX82" fmla="*/ 162641 w 1755648"/>
                <a:gd name="connsiteY82" fmla="*/ 399166 h 1359408"/>
                <a:gd name="connsiteX83" fmla="*/ 173004 w 1755648"/>
                <a:gd name="connsiteY83" fmla="*/ 420502 h 1359408"/>
                <a:gd name="connsiteX84" fmla="*/ 171785 w 1755648"/>
                <a:gd name="connsiteY84" fmla="*/ 429036 h 1359408"/>
                <a:gd name="connsiteX85" fmla="*/ 130332 w 1755648"/>
                <a:gd name="connsiteY85" fmla="*/ 449763 h 1359408"/>
                <a:gd name="connsiteX86" fmla="*/ 124236 w 1755648"/>
                <a:gd name="connsiteY86" fmla="*/ 464393 h 1359408"/>
                <a:gd name="connsiteX87" fmla="*/ 85222 w 1755648"/>
                <a:gd name="connsiteY87" fmla="*/ 469270 h 1359408"/>
                <a:gd name="connsiteX88" fmla="*/ 81564 w 1755648"/>
                <a:gd name="connsiteY88" fmla="*/ 493654 h 1359408"/>
                <a:gd name="connsiteX89" fmla="*/ 46817 w 1755648"/>
                <a:gd name="connsiteY89" fmla="*/ 488168 h 1359408"/>
                <a:gd name="connsiteX90" fmla="*/ 27310 w 1755648"/>
                <a:gd name="connsiteY90" fmla="*/ 495483 h 1359408"/>
                <a:gd name="connsiteX91" fmla="*/ 2926 w 1755648"/>
                <a:gd name="connsiteY91" fmla="*/ 513771 h 1359408"/>
                <a:gd name="connsiteX92" fmla="*/ 9632 w 1755648"/>
                <a:gd name="connsiteY92" fmla="*/ 522915 h 1359408"/>
                <a:gd name="connsiteX93" fmla="*/ 3536 w 1755648"/>
                <a:gd name="connsiteY93" fmla="*/ 532059 h 1359408"/>
                <a:gd name="connsiteX94" fmla="*/ 21824 w 1755648"/>
                <a:gd name="connsiteY94" fmla="*/ 568025 h 1359408"/>
                <a:gd name="connsiteX95" fmla="*/ 31577 w 1755648"/>
                <a:gd name="connsiteY95" fmla="*/ 564368 h 1359408"/>
                <a:gd name="connsiteX96" fmla="*/ 52913 w 1755648"/>
                <a:gd name="connsiteY96" fmla="*/ 572902 h 1359408"/>
                <a:gd name="connsiteX97" fmla="*/ 56570 w 1755648"/>
                <a:gd name="connsiteY97" fmla="*/ 588142 h 1359408"/>
                <a:gd name="connsiteX98" fmla="*/ 67544 w 1755648"/>
                <a:gd name="connsiteY98" fmla="*/ 610697 h 1359408"/>
                <a:gd name="connsiteX99" fmla="*/ 76078 w 1755648"/>
                <a:gd name="connsiteY99" fmla="*/ 622280 h 1359408"/>
                <a:gd name="connsiteX100" fmla="*/ 104729 w 1755648"/>
                <a:gd name="connsiteY100" fmla="*/ 640568 h 1359408"/>
                <a:gd name="connsiteX101" fmla="*/ 122408 w 1755648"/>
                <a:gd name="connsiteY101" fmla="*/ 671048 h 1359408"/>
                <a:gd name="connsiteX102" fmla="*/ 179710 w 1755648"/>
                <a:gd name="connsiteY102" fmla="*/ 686897 h 1359408"/>
                <a:gd name="connsiteX103" fmla="*/ 226040 w 1755648"/>
                <a:gd name="connsiteY103" fmla="*/ 732617 h 1359408"/>
                <a:gd name="connsiteX104" fmla="*/ 230916 w 1755648"/>
                <a:gd name="connsiteY104" fmla="*/ 764316 h 1359408"/>
                <a:gd name="connsiteX105" fmla="*/ 249204 w 1755648"/>
                <a:gd name="connsiteY105" fmla="*/ 784433 h 1359408"/>
                <a:gd name="connsiteX106" fmla="*/ 252862 w 1755648"/>
                <a:gd name="connsiteY106" fmla="*/ 804550 h 1359408"/>
                <a:gd name="connsiteX107" fmla="*/ 227868 w 1755648"/>
                <a:gd name="connsiteY107" fmla="*/ 799064 h 1359408"/>
                <a:gd name="connsiteX108" fmla="*/ 247376 w 1755648"/>
                <a:gd name="connsiteY108" fmla="*/ 841736 h 1359408"/>
                <a:gd name="connsiteX109" fmla="*/ 285170 w 1755648"/>
                <a:gd name="connsiteY109" fmla="*/ 866120 h 1359408"/>
                <a:gd name="connsiteX110" fmla="*/ 336986 w 1755648"/>
                <a:gd name="connsiteY110" fmla="*/ 892942 h 1359408"/>
                <a:gd name="connsiteX111" fmla="*/ 348569 w 1755648"/>
                <a:gd name="connsiteY111" fmla="*/ 883798 h 1359408"/>
                <a:gd name="connsiteX112" fmla="*/ 377220 w 1755648"/>
                <a:gd name="connsiteY112" fmla="*/ 895990 h 1359408"/>
                <a:gd name="connsiteX113" fmla="*/ 416234 w 1755648"/>
                <a:gd name="connsiteY113" fmla="*/ 920984 h 1359408"/>
                <a:gd name="connsiteX114" fmla="*/ 435742 w 1755648"/>
                <a:gd name="connsiteY114" fmla="*/ 926470 h 1359408"/>
                <a:gd name="connsiteX115" fmla="*/ 450982 w 1755648"/>
                <a:gd name="connsiteY115" fmla="*/ 945368 h 1359408"/>
                <a:gd name="connsiteX116" fmla="*/ 478414 w 1755648"/>
                <a:gd name="connsiteY116" fmla="*/ 952683 h 1359408"/>
                <a:gd name="connsiteX117" fmla="*/ 508894 w 1755648"/>
                <a:gd name="connsiteY117" fmla="*/ 969752 h 1359408"/>
                <a:gd name="connsiteX118" fmla="*/ 547908 w 1755648"/>
                <a:gd name="connsiteY118" fmla="*/ 978896 h 1359408"/>
                <a:gd name="connsiteX119" fmla="*/ 587532 w 1755648"/>
                <a:gd name="connsiteY119" fmla="*/ 982553 h 1359408"/>
                <a:gd name="connsiteX120" fmla="*/ 605820 w 1755648"/>
                <a:gd name="connsiteY120" fmla="*/ 974019 h 1359408"/>
                <a:gd name="connsiteX121" fmla="*/ 614964 w 1755648"/>
                <a:gd name="connsiteY121" fmla="*/ 1005108 h 1359408"/>
                <a:gd name="connsiteX122" fmla="*/ 630814 w 1755648"/>
                <a:gd name="connsiteY122" fmla="*/ 975848 h 1359408"/>
                <a:gd name="connsiteX123" fmla="*/ 646664 w 1755648"/>
                <a:gd name="connsiteY123" fmla="*/ 966094 h 1359408"/>
                <a:gd name="connsiteX124" fmla="*/ 672266 w 1755648"/>
                <a:gd name="connsiteY124" fmla="*/ 975238 h 1359408"/>
                <a:gd name="connsiteX125" fmla="*/ 689945 w 1755648"/>
                <a:gd name="connsiteY125" fmla="*/ 975848 h 1359408"/>
                <a:gd name="connsiteX126" fmla="*/ 706404 w 1755648"/>
                <a:gd name="connsiteY126" fmla="*/ 986820 h 1359408"/>
                <a:gd name="connsiteX127" fmla="*/ 732008 w 1755648"/>
                <a:gd name="connsiteY127" fmla="*/ 981944 h 1359408"/>
                <a:gd name="connsiteX128" fmla="*/ 755782 w 1755648"/>
                <a:gd name="connsiteY128" fmla="*/ 952683 h 1359408"/>
                <a:gd name="connsiteX129" fmla="*/ 788090 w 1755648"/>
                <a:gd name="connsiteY129" fmla="*/ 928299 h 1359408"/>
                <a:gd name="connsiteX130" fmla="*/ 817961 w 1755648"/>
                <a:gd name="connsiteY130" fmla="*/ 937443 h 1359408"/>
                <a:gd name="connsiteX131" fmla="*/ 837468 w 1755648"/>
                <a:gd name="connsiteY131" fmla="*/ 921593 h 1359408"/>
                <a:gd name="connsiteX132" fmla="*/ 858804 w 1755648"/>
                <a:gd name="connsiteY132" fmla="*/ 945368 h 1359408"/>
                <a:gd name="connsiteX133" fmla="*/ 851489 w 1755648"/>
                <a:gd name="connsiteY133" fmla="*/ 961827 h 1359408"/>
                <a:gd name="connsiteX134" fmla="*/ 888674 w 1755648"/>
                <a:gd name="connsiteY134" fmla="*/ 967313 h 1359408"/>
                <a:gd name="connsiteX135" fmla="*/ 906962 w 1755648"/>
                <a:gd name="connsiteY135" fmla="*/ 964875 h 1359408"/>
                <a:gd name="connsiteX136" fmla="*/ 923422 w 1755648"/>
                <a:gd name="connsiteY136" fmla="*/ 987430 h 1359408"/>
                <a:gd name="connsiteX137" fmla="*/ 939881 w 1755648"/>
                <a:gd name="connsiteY137" fmla="*/ 996574 h 1359408"/>
                <a:gd name="connsiteX138" fmla="*/ 947806 w 1755648"/>
                <a:gd name="connsiteY138" fmla="*/ 1026444 h 1359408"/>
                <a:gd name="connsiteX139" fmla="*/ 952682 w 1755648"/>
                <a:gd name="connsiteY139" fmla="*/ 1058753 h 1359408"/>
                <a:gd name="connsiteX140" fmla="*/ 927689 w 1755648"/>
                <a:gd name="connsiteY140" fmla="*/ 1091062 h 1359408"/>
                <a:gd name="connsiteX141" fmla="*/ 931956 w 1755648"/>
                <a:gd name="connsiteY141" fmla="*/ 1136782 h 1359408"/>
                <a:gd name="connsiteX142" fmla="*/ 966094 w 1755648"/>
                <a:gd name="connsiteY142" fmla="*/ 1130686 h 1359408"/>
                <a:gd name="connsiteX143" fmla="*/ 980114 w 1755648"/>
                <a:gd name="connsiteY143" fmla="*/ 1166043 h 1359408"/>
                <a:gd name="connsiteX144" fmla="*/ 1002670 w 1755648"/>
                <a:gd name="connsiteY144" fmla="*/ 1173968 h 1359408"/>
                <a:gd name="connsiteX145" fmla="*/ 997793 w 1755648"/>
                <a:gd name="connsiteY145" fmla="*/ 1205667 h 1359408"/>
                <a:gd name="connsiteX146" fmla="*/ 1025225 w 1755648"/>
                <a:gd name="connsiteY146" fmla="*/ 1220297 h 1359408"/>
                <a:gd name="connsiteX147" fmla="*/ 1040465 w 1755648"/>
                <a:gd name="connsiteY147" fmla="*/ 1227613 h 1359408"/>
                <a:gd name="connsiteX148" fmla="*/ 1063630 w 1755648"/>
                <a:gd name="connsiteY148" fmla="*/ 1216640 h 1359408"/>
                <a:gd name="connsiteX149" fmla="*/ 1067288 w 1755648"/>
                <a:gd name="connsiteY149" fmla="*/ 1232489 h 1359408"/>
                <a:gd name="connsiteX150" fmla="*/ 1071554 w 1755648"/>
                <a:gd name="connsiteY150" fmla="*/ 1241633 h 1359408"/>
                <a:gd name="connsiteX151" fmla="*/ 1089233 w 1755648"/>
                <a:gd name="connsiteY151" fmla="*/ 1242243 h 1359408"/>
                <a:gd name="connsiteX152" fmla="*/ 1077650 w 1755648"/>
                <a:gd name="connsiteY152" fmla="*/ 1198352 h 1359408"/>
                <a:gd name="connsiteX153" fmla="*/ 1094110 w 1755648"/>
                <a:gd name="connsiteY153" fmla="*/ 1192256 h 1359408"/>
                <a:gd name="connsiteX154" fmla="*/ 1110569 w 1755648"/>
                <a:gd name="connsiteY154" fmla="*/ 1183112 h 1359408"/>
                <a:gd name="connsiteX155" fmla="*/ 1136782 w 1755648"/>
                <a:gd name="connsiteY155" fmla="*/ 1183112 h 1359408"/>
                <a:gd name="connsiteX156" fmla="*/ 1169090 w 1755648"/>
                <a:gd name="connsiteY156" fmla="*/ 1178845 h 1359408"/>
                <a:gd name="connsiteX157" fmla="*/ 1194084 w 1755648"/>
                <a:gd name="connsiteY157" fmla="*/ 1158118 h 1359408"/>
                <a:gd name="connsiteX158" fmla="*/ 1212372 w 1755648"/>
                <a:gd name="connsiteY158" fmla="*/ 1172749 h 1359408"/>
                <a:gd name="connsiteX159" fmla="*/ 1244072 w 1755648"/>
                <a:gd name="connsiteY159" fmla="*/ 1179454 h 1359408"/>
                <a:gd name="connsiteX160" fmla="*/ 1242852 w 1755648"/>
                <a:gd name="connsiteY160" fmla="*/ 1202009 h 1359408"/>
                <a:gd name="connsiteX161" fmla="*/ 1261140 w 1755648"/>
                <a:gd name="connsiteY161" fmla="*/ 1217859 h 1359408"/>
                <a:gd name="connsiteX162" fmla="*/ 1297106 w 1755648"/>
                <a:gd name="connsiteY162" fmla="*/ 1227613 h 1359408"/>
                <a:gd name="connsiteX163" fmla="*/ 1311737 w 1755648"/>
                <a:gd name="connsiteY163" fmla="*/ 1221517 h 1359408"/>
                <a:gd name="connsiteX164" fmla="*/ 1358676 w 1755648"/>
                <a:gd name="connsiteY164" fmla="*/ 1233709 h 1359408"/>
                <a:gd name="connsiteX165" fmla="*/ 1353190 w 1755648"/>
                <a:gd name="connsiteY165" fmla="*/ 1248949 h 1359408"/>
                <a:gd name="connsiteX166" fmla="*/ 1366601 w 1755648"/>
                <a:gd name="connsiteY166" fmla="*/ 1276990 h 1359408"/>
                <a:gd name="connsiteX167" fmla="*/ 1384889 w 1755648"/>
                <a:gd name="connsiteY167" fmla="*/ 1274552 h 1359408"/>
                <a:gd name="connsiteX168" fmla="*/ 1389766 w 1755648"/>
                <a:gd name="connsiteY168" fmla="*/ 1233709 h 1359408"/>
                <a:gd name="connsiteX169" fmla="*/ 1423904 w 1755648"/>
                <a:gd name="connsiteY169" fmla="*/ 1228222 h 1359408"/>
                <a:gd name="connsiteX170" fmla="*/ 1467794 w 1755648"/>
                <a:gd name="connsiteY170" fmla="*/ 1208715 h 1359408"/>
                <a:gd name="connsiteX171" fmla="*/ 1483034 w 1755648"/>
                <a:gd name="connsiteY171" fmla="*/ 1189208 h 1359408"/>
                <a:gd name="connsiteX172" fmla="*/ 1497056 w 1755648"/>
                <a:gd name="connsiteY172" fmla="*/ 1202009 h 1359408"/>
                <a:gd name="connsiteX173" fmla="*/ 1514124 w 1755648"/>
                <a:gd name="connsiteY173" fmla="*/ 1184331 h 1359408"/>
                <a:gd name="connsiteX174" fmla="*/ 1551310 w 1755648"/>
                <a:gd name="connsiteY174" fmla="*/ 1180064 h 1359408"/>
                <a:gd name="connsiteX175" fmla="*/ 1591544 w 1755648"/>
                <a:gd name="connsiteY175" fmla="*/ 1147755 h 1359408"/>
                <a:gd name="connsiteX176" fmla="*/ 1629948 w 1755648"/>
                <a:gd name="connsiteY176" fmla="*/ 1111789 h 1359408"/>
                <a:gd name="connsiteX177" fmla="*/ 1650065 w 1755648"/>
                <a:gd name="connsiteY177" fmla="*/ 1065459 h 1359408"/>
                <a:gd name="connsiteX178" fmla="*/ 1664086 w 1755648"/>
                <a:gd name="connsiteY178" fmla="*/ 1014252 h 1359408"/>
                <a:gd name="connsiteX179" fmla="*/ 1676888 w 1755648"/>
                <a:gd name="connsiteY179" fmla="*/ 972190 h 1359408"/>
                <a:gd name="connsiteX180" fmla="*/ 1693956 w 1755648"/>
                <a:gd name="connsiteY180" fmla="*/ 969142 h 1359408"/>
                <a:gd name="connsiteX181" fmla="*/ 1693346 w 1755648"/>
                <a:gd name="connsiteY181" fmla="*/ 938052 h 1359408"/>
                <a:gd name="connsiteX182" fmla="*/ 1688470 w 1755648"/>
                <a:gd name="connsiteY182" fmla="*/ 906963 h 1359408"/>
                <a:gd name="connsiteX183" fmla="*/ 1665305 w 1755648"/>
                <a:gd name="connsiteY183" fmla="*/ 894771 h 1359408"/>
                <a:gd name="connsiteX184" fmla="*/ 1650065 w 1755648"/>
                <a:gd name="connsiteY184" fmla="*/ 874044 h 1359408"/>
                <a:gd name="connsiteX185" fmla="*/ 1667134 w 1755648"/>
                <a:gd name="connsiteY185" fmla="*/ 863681 h 1359408"/>
                <a:gd name="connsiteX186" fmla="*/ 1657380 w 1755648"/>
                <a:gd name="connsiteY186" fmla="*/ 835030 h 1359408"/>
                <a:gd name="connsiteX187" fmla="*/ 1624462 w 1755648"/>
                <a:gd name="connsiteY187" fmla="*/ 805160 h 1359408"/>
                <a:gd name="connsiteX188" fmla="*/ 1591544 w 1755648"/>
                <a:gd name="connsiteY188" fmla="*/ 769803 h 1359408"/>
                <a:gd name="connsiteX189" fmla="*/ 1563502 w 1755648"/>
                <a:gd name="connsiteY189" fmla="*/ 731398 h 1359408"/>
                <a:gd name="connsiteX190" fmla="*/ 1520220 w 1755648"/>
                <a:gd name="connsiteY190" fmla="*/ 710062 h 1359408"/>
                <a:gd name="connsiteX191" fmla="*/ 1525706 w 1755648"/>
                <a:gd name="connsiteY191" fmla="*/ 682020 h 1359408"/>
                <a:gd name="connsiteX192" fmla="*/ 1548872 w 1755648"/>
                <a:gd name="connsiteY192" fmla="*/ 662513 h 1359408"/>
                <a:gd name="connsiteX193" fmla="*/ 1554968 w 1755648"/>
                <a:gd name="connsiteY193" fmla="*/ 641177 h 1359408"/>
                <a:gd name="connsiteX194" fmla="*/ 1595810 w 1755648"/>
                <a:gd name="connsiteY194" fmla="*/ 630204 h 1359408"/>
                <a:gd name="connsiteX195" fmla="*/ 1581180 w 1755648"/>
                <a:gd name="connsiteY195" fmla="*/ 609478 h 1359408"/>
                <a:gd name="connsiteX196" fmla="*/ 1560454 w 1755648"/>
                <a:gd name="connsiteY196" fmla="*/ 608259 h 1359408"/>
                <a:gd name="connsiteX197" fmla="*/ 1525097 w 1755648"/>
                <a:gd name="connsiteY197" fmla="*/ 593019 h 1359408"/>
                <a:gd name="connsiteX198" fmla="*/ 1501322 w 1755648"/>
                <a:gd name="connsiteY198" fmla="*/ 621060 h 1359408"/>
                <a:gd name="connsiteX199" fmla="*/ 1471452 w 1755648"/>
                <a:gd name="connsiteY199" fmla="*/ 609478 h 1359408"/>
                <a:gd name="connsiteX200" fmla="*/ 1462308 w 1755648"/>
                <a:gd name="connsiteY200" fmla="*/ 591800 h 1359408"/>
                <a:gd name="connsiteX201" fmla="*/ 1433657 w 1755648"/>
                <a:gd name="connsiteY201" fmla="*/ 585704 h 1359408"/>
                <a:gd name="connsiteX202" fmla="*/ 1405006 w 1755648"/>
                <a:gd name="connsiteY202" fmla="*/ 558881 h 1359408"/>
                <a:gd name="connsiteX203" fmla="*/ 1412321 w 1755648"/>
                <a:gd name="connsiteY203" fmla="*/ 540593 h 1359408"/>
                <a:gd name="connsiteX204" fmla="*/ 1442801 w 1755648"/>
                <a:gd name="connsiteY204" fmla="*/ 538764 h 1359408"/>
                <a:gd name="connsiteX205" fmla="*/ 1450116 w 1755648"/>
                <a:gd name="connsiteY205" fmla="*/ 513771 h 1359408"/>
                <a:gd name="connsiteX206" fmla="*/ 1472062 w 1755648"/>
                <a:gd name="connsiteY206" fmla="*/ 486948 h 1359408"/>
                <a:gd name="connsiteX207" fmla="*/ 1492788 w 1755648"/>
                <a:gd name="connsiteY207" fmla="*/ 473537 h 1359408"/>
                <a:gd name="connsiteX208" fmla="*/ 1519610 w 1755648"/>
                <a:gd name="connsiteY208" fmla="*/ 493654 h 1359408"/>
                <a:gd name="connsiteX209" fmla="*/ 1508028 w 1755648"/>
                <a:gd name="connsiteY209" fmla="*/ 519257 h 1359408"/>
                <a:gd name="connsiteX210" fmla="*/ 1522049 w 1755648"/>
                <a:gd name="connsiteY210" fmla="*/ 534497 h 1359408"/>
                <a:gd name="connsiteX211" fmla="*/ 1513514 w 1755648"/>
                <a:gd name="connsiteY211" fmla="*/ 552785 h 1359408"/>
                <a:gd name="connsiteX212" fmla="*/ 1542776 w 1755648"/>
                <a:gd name="connsiteY212" fmla="*/ 541812 h 1359408"/>
                <a:gd name="connsiteX213" fmla="*/ 1557406 w 1755648"/>
                <a:gd name="connsiteY213" fmla="*/ 524134 h 1359408"/>
                <a:gd name="connsiteX214" fmla="*/ 1595810 w 1755648"/>
                <a:gd name="connsiteY214" fmla="*/ 512552 h 1359408"/>
                <a:gd name="connsiteX215" fmla="*/ 1608612 w 1755648"/>
                <a:gd name="connsiteY215" fmla="*/ 488168 h 1359408"/>
                <a:gd name="connsiteX216" fmla="*/ 1631777 w 1755648"/>
                <a:gd name="connsiteY216" fmla="*/ 467441 h 1359408"/>
                <a:gd name="connsiteX217" fmla="*/ 1637873 w 1755648"/>
                <a:gd name="connsiteY217" fmla="*/ 440619 h 1359408"/>
                <a:gd name="connsiteX218" fmla="*/ 1659818 w 1755648"/>
                <a:gd name="connsiteY218" fmla="*/ 452811 h 1359408"/>
                <a:gd name="connsiteX219" fmla="*/ 1687860 w 1755648"/>
                <a:gd name="connsiteY219" fmla="*/ 454030 h 1359408"/>
                <a:gd name="connsiteX220" fmla="*/ 1671401 w 1755648"/>
                <a:gd name="connsiteY220" fmla="*/ 433913 h 1359408"/>
                <a:gd name="connsiteX221" fmla="*/ 1709806 w 1755648"/>
                <a:gd name="connsiteY221" fmla="*/ 418064 h 1359408"/>
                <a:gd name="connsiteX222" fmla="*/ 1709196 w 1755648"/>
                <a:gd name="connsiteY222" fmla="*/ 396728 h 1359408"/>
                <a:gd name="connsiteX223" fmla="*/ 1742724 w 1755648"/>
                <a:gd name="connsiteY223" fmla="*/ 418673 h 1359408"/>
                <a:gd name="connsiteX224" fmla="*/ 1742724 w 1755648"/>
                <a:gd name="connsiteY224" fmla="*/ 418673 h 1359408"/>
                <a:gd name="connsiteX225" fmla="*/ 1731142 w 1755648"/>
                <a:gd name="connsiteY225" fmla="*/ 399776 h 1359408"/>
                <a:gd name="connsiteX226" fmla="*/ 1746382 w 1755648"/>
                <a:gd name="connsiteY226" fmla="*/ 399166 h 1359408"/>
                <a:gd name="connsiteX227" fmla="*/ 1723217 w 1755648"/>
                <a:gd name="connsiteY227" fmla="*/ 354665 h 1359408"/>
                <a:gd name="connsiteX228" fmla="*/ 1694566 w 1755648"/>
                <a:gd name="connsiteY228" fmla="*/ 322356 h 1359408"/>
                <a:gd name="connsiteX229" fmla="*/ 1712244 w 1755648"/>
                <a:gd name="connsiteY229" fmla="*/ 308945 h 1359408"/>
                <a:gd name="connsiteX230" fmla="*/ 1753697 w 1755648"/>
                <a:gd name="connsiteY230" fmla="*/ 315651 h 1359408"/>
                <a:gd name="connsiteX231" fmla="*/ 1750040 w 1755648"/>
                <a:gd name="connsiteY231" fmla="*/ 279075 h 1359408"/>
                <a:gd name="connsiteX232" fmla="*/ 1732970 w 1755648"/>
                <a:gd name="connsiteY232" fmla="*/ 237622 h 1359408"/>
                <a:gd name="connsiteX233" fmla="*/ 1735409 w 1755648"/>
                <a:gd name="connsiteY233" fmla="*/ 223601 h 1359408"/>
                <a:gd name="connsiteX234" fmla="*/ 1727484 w 1755648"/>
                <a:gd name="connsiteY234" fmla="*/ 189464 h 1359408"/>
                <a:gd name="connsiteX235" fmla="*/ 1685422 w 1755648"/>
                <a:gd name="connsiteY235" fmla="*/ 200436 h 1359408"/>
                <a:gd name="connsiteX236" fmla="*/ 1669572 w 1755648"/>
                <a:gd name="connsiteY236" fmla="*/ 215676 h 1359408"/>
                <a:gd name="connsiteX237" fmla="*/ 1623852 w 1755648"/>
                <a:gd name="connsiteY237" fmla="*/ 215676 h 1359408"/>
                <a:gd name="connsiteX238" fmla="*/ 1587276 w 1755648"/>
                <a:gd name="connsiteY238" fmla="*/ 180320 h 1359408"/>
                <a:gd name="connsiteX239" fmla="*/ 1533022 w 1755648"/>
                <a:gd name="connsiteY239" fmla="*/ 152888 h 1359408"/>
                <a:gd name="connsiteX240" fmla="*/ 1472672 w 1755648"/>
                <a:gd name="connsiteY240" fmla="*/ 141305 h 1359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755648" h="1359408">
                  <a:moveTo>
                    <a:pt x="1392204" y="1339169"/>
                  </a:moveTo>
                  <a:lnTo>
                    <a:pt x="1395862" y="1317224"/>
                  </a:lnTo>
                  <a:lnTo>
                    <a:pt x="1408054" y="1300155"/>
                  </a:lnTo>
                  <a:lnTo>
                    <a:pt x="1398300" y="1284915"/>
                  </a:lnTo>
                  <a:lnTo>
                    <a:pt x="1378793" y="1284305"/>
                  </a:lnTo>
                  <a:lnTo>
                    <a:pt x="1343436" y="1295278"/>
                  </a:lnTo>
                  <a:lnTo>
                    <a:pt x="1330025" y="1312347"/>
                  </a:lnTo>
                  <a:lnTo>
                    <a:pt x="1336121" y="1345875"/>
                  </a:lnTo>
                  <a:lnTo>
                    <a:pt x="1365992" y="1358067"/>
                  </a:lnTo>
                  <a:lnTo>
                    <a:pt x="1392204" y="1339169"/>
                  </a:lnTo>
                  <a:close/>
                  <a:moveTo>
                    <a:pt x="1472672" y="141305"/>
                  </a:moveTo>
                  <a:lnTo>
                    <a:pt x="1435486" y="104120"/>
                  </a:lnTo>
                  <a:lnTo>
                    <a:pt x="1408664" y="81564"/>
                  </a:lnTo>
                  <a:lnTo>
                    <a:pt x="1385498" y="65105"/>
                  </a:lnTo>
                  <a:lnTo>
                    <a:pt x="1338560" y="27920"/>
                  </a:lnTo>
                  <a:lnTo>
                    <a:pt x="1302593" y="13899"/>
                  </a:lnTo>
                  <a:lnTo>
                    <a:pt x="1250777" y="2926"/>
                  </a:lnTo>
                  <a:lnTo>
                    <a:pt x="1212982" y="4145"/>
                  </a:lnTo>
                  <a:lnTo>
                    <a:pt x="1181892" y="10851"/>
                  </a:lnTo>
                  <a:lnTo>
                    <a:pt x="1171529" y="29139"/>
                  </a:lnTo>
                  <a:lnTo>
                    <a:pt x="1194084" y="38283"/>
                  </a:lnTo>
                  <a:lnTo>
                    <a:pt x="1209324" y="58400"/>
                  </a:lnTo>
                  <a:lnTo>
                    <a:pt x="1202009" y="70592"/>
                  </a:lnTo>
                  <a:lnTo>
                    <a:pt x="1202618" y="110216"/>
                  </a:lnTo>
                  <a:lnTo>
                    <a:pt x="1214201" y="126675"/>
                  </a:lnTo>
                  <a:lnTo>
                    <a:pt x="1187378" y="150449"/>
                  </a:lnTo>
                  <a:lnTo>
                    <a:pt x="1142878" y="136428"/>
                  </a:lnTo>
                  <a:lnTo>
                    <a:pt x="1146536" y="164470"/>
                  </a:lnTo>
                  <a:lnTo>
                    <a:pt x="1148364" y="202265"/>
                  </a:lnTo>
                  <a:lnTo>
                    <a:pt x="1164824" y="218115"/>
                  </a:lnTo>
                  <a:lnTo>
                    <a:pt x="1179454" y="213238"/>
                  </a:lnTo>
                  <a:lnTo>
                    <a:pt x="1212372" y="219334"/>
                  </a:lnTo>
                  <a:lnTo>
                    <a:pt x="1227612" y="205313"/>
                  </a:lnTo>
                  <a:lnTo>
                    <a:pt x="1258702" y="217505"/>
                  </a:lnTo>
                  <a:lnTo>
                    <a:pt x="1302593" y="243718"/>
                  </a:lnTo>
                  <a:lnTo>
                    <a:pt x="1306860" y="257129"/>
                  </a:lnTo>
                  <a:lnTo>
                    <a:pt x="1280648" y="252862"/>
                  </a:lnTo>
                  <a:lnTo>
                    <a:pt x="1239194" y="257739"/>
                  </a:lnTo>
                  <a:lnTo>
                    <a:pt x="1224564" y="268712"/>
                  </a:lnTo>
                  <a:lnTo>
                    <a:pt x="1216030" y="293705"/>
                  </a:lnTo>
                  <a:lnTo>
                    <a:pt x="1177625" y="308336"/>
                  </a:lnTo>
                  <a:lnTo>
                    <a:pt x="1158728" y="328452"/>
                  </a:lnTo>
                  <a:lnTo>
                    <a:pt x="1122761" y="320528"/>
                  </a:lnTo>
                  <a:lnTo>
                    <a:pt x="1103254" y="317480"/>
                  </a:lnTo>
                  <a:lnTo>
                    <a:pt x="1100816" y="341864"/>
                  </a:lnTo>
                  <a:lnTo>
                    <a:pt x="1118494" y="355884"/>
                  </a:lnTo>
                  <a:lnTo>
                    <a:pt x="1130076" y="368686"/>
                  </a:lnTo>
                  <a:lnTo>
                    <a:pt x="1114836" y="380878"/>
                  </a:lnTo>
                  <a:lnTo>
                    <a:pt x="1103254" y="400995"/>
                  </a:lnTo>
                  <a:lnTo>
                    <a:pt x="1073384" y="414406"/>
                  </a:lnTo>
                  <a:lnTo>
                    <a:pt x="1027664" y="415625"/>
                  </a:lnTo>
                  <a:lnTo>
                    <a:pt x="983772" y="429036"/>
                  </a:lnTo>
                  <a:lnTo>
                    <a:pt x="956950" y="449153"/>
                  </a:lnTo>
                  <a:lnTo>
                    <a:pt x="937442" y="436961"/>
                  </a:lnTo>
                  <a:lnTo>
                    <a:pt x="899648" y="437571"/>
                  </a:lnTo>
                  <a:lnTo>
                    <a:pt x="842954" y="414406"/>
                  </a:lnTo>
                  <a:lnTo>
                    <a:pt x="809426" y="408920"/>
                  </a:lnTo>
                  <a:lnTo>
                    <a:pt x="770412" y="413796"/>
                  </a:lnTo>
                  <a:lnTo>
                    <a:pt x="702137" y="405872"/>
                  </a:lnTo>
                  <a:lnTo>
                    <a:pt x="668609" y="406481"/>
                  </a:lnTo>
                  <a:lnTo>
                    <a:pt x="639958" y="384536"/>
                  </a:lnTo>
                  <a:lnTo>
                    <a:pt x="610088" y="349788"/>
                  </a:lnTo>
                  <a:lnTo>
                    <a:pt x="589361" y="345521"/>
                  </a:lnTo>
                  <a:lnTo>
                    <a:pt x="541202" y="322356"/>
                  </a:lnTo>
                  <a:lnTo>
                    <a:pt x="497312" y="316870"/>
                  </a:lnTo>
                  <a:lnTo>
                    <a:pt x="458297" y="310774"/>
                  </a:lnTo>
                  <a:lnTo>
                    <a:pt x="440009" y="294315"/>
                  </a:lnTo>
                  <a:lnTo>
                    <a:pt x="432084" y="249814"/>
                  </a:lnTo>
                  <a:lnTo>
                    <a:pt x="396728" y="219334"/>
                  </a:lnTo>
                  <a:lnTo>
                    <a:pt x="347350" y="205313"/>
                  </a:lnTo>
                  <a:lnTo>
                    <a:pt x="312602" y="185196"/>
                  </a:lnTo>
                  <a:lnTo>
                    <a:pt x="292486" y="158374"/>
                  </a:lnTo>
                  <a:lnTo>
                    <a:pt x="282122" y="161422"/>
                  </a:lnTo>
                  <a:lnTo>
                    <a:pt x="271150" y="187025"/>
                  </a:lnTo>
                  <a:lnTo>
                    <a:pt x="247985" y="190683"/>
                  </a:lnTo>
                  <a:lnTo>
                    <a:pt x="263225" y="228478"/>
                  </a:lnTo>
                  <a:lnTo>
                    <a:pt x="253472" y="245547"/>
                  </a:lnTo>
                  <a:lnTo>
                    <a:pt x="188244" y="233355"/>
                  </a:lnTo>
                  <a:lnTo>
                    <a:pt x="194340" y="301020"/>
                  </a:lnTo>
                  <a:lnTo>
                    <a:pt x="182148" y="309555"/>
                  </a:lnTo>
                  <a:lnTo>
                    <a:pt x="127284" y="324185"/>
                  </a:lnTo>
                  <a:lnTo>
                    <a:pt x="180320" y="389412"/>
                  </a:lnTo>
                  <a:lnTo>
                    <a:pt x="162641" y="399166"/>
                  </a:lnTo>
                  <a:lnTo>
                    <a:pt x="173004" y="420502"/>
                  </a:lnTo>
                  <a:lnTo>
                    <a:pt x="171785" y="429036"/>
                  </a:lnTo>
                  <a:lnTo>
                    <a:pt x="130332" y="449763"/>
                  </a:lnTo>
                  <a:lnTo>
                    <a:pt x="124236" y="464393"/>
                  </a:lnTo>
                  <a:lnTo>
                    <a:pt x="85222" y="469270"/>
                  </a:lnTo>
                  <a:lnTo>
                    <a:pt x="81564" y="493654"/>
                  </a:lnTo>
                  <a:lnTo>
                    <a:pt x="46817" y="488168"/>
                  </a:lnTo>
                  <a:lnTo>
                    <a:pt x="27310" y="495483"/>
                  </a:lnTo>
                  <a:lnTo>
                    <a:pt x="2926" y="513771"/>
                  </a:lnTo>
                  <a:lnTo>
                    <a:pt x="9632" y="522915"/>
                  </a:lnTo>
                  <a:lnTo>
                    <a:pt x="3536" y="532059"/>
                  </a:lnTo>
                  <a:lnTo>
                    <a:pt x="21824" y="568025"/>
                  </a:lnTo>
                  <a:lnTo>
                    <a:pt x="31577" y="564368"/>
                  </a:lnTo>
                  <a:lnTo>
                    <a:pt x="52913" y="572902"/>
                  </a:lnTo>
                  <a:lnTo>
                    <a:pt x="56570" y="588142"/>
                  </a:lnTo>
                  <a:lnTo>
                    <a:pt x="67544" y="610697"/>
                  </a:lnTo>
                  <a:lnTo>
                    <a:pt x="76078" y="622280"/>
                  </a:lnTo>
                  <a:lnTo>
                    <a:pt x="104729" y="640568"/>
                  </a:lnTo>
                  <a:lnTo>
                    <a:pt x="122408" y="671048"/>
                  </a:lnTo>
                  <a:lnTo>
                    <a:pt x="179710" y="686897"/>
                  </a:lnTo>
                  <a:lnTo>
                    <a:pt x="226040" y="732617"/>
                  </a:lnTo>
                  <a:lnTo>
                    <a:pt x="230916" y="764316"/>
                  </a:lnTo>
                  <a:lnTo>
                    <a:pt x="249204" y="784433"/>
                  </a:lnTo>
                  <a:lnTo>
                    <a:pt x="252862" y="804550"/>
                  </a:lnTo>
                  <a:lnTo>
                    <a:pt x="227868" y="799064"/>
                  </a:lnTo>
                  <a:lnTo>
                    <a:pt x="247376" y="841736"/>
                  </a:lnTo>
                  <a:lnTo>
                    <a:pt x="285170" y="866120"/>
                  </a:lnTo>
                  <a:lnTo>
                    <a:pt x="336986" y="892942"/>
                  </a:lnTo>
                  <a:lnTo>
                    <a:pt x="348569" y="883798"/>
                  </a:lnTo>
                  <a:lnTo>
                    <a:pt x="377220" y="895990"/>
                  </a:lnTo>
                  <a:lnTo>
                    <a:pt x="416234" y="920984"/>
                  </a:lnTo>
                  <a:lnTo>
                    <a:pt x="435742" y="926470"/>
                  </a:lnTo>
                  <a:lnTo>
                    <a:pt x="450982" y="945368"/>
                  </a:lnTo>
                  <a:lnTo>
                    <a:pt x="478414" y="952683"/>
                  </a:lnTo>
                  <a:lnTo>
                    <a:pt x="508894" y="969752"/>
                  </a:lnTo>
                  <a:lnTo>
                    <a:pt x="547908" y="978896"/>
                  </a:lnTo>
                  <a:lnTo>
                    <a:pt x="587532" y="982553"/>
                  </a:lnTo>
                  <a:lnTo>
                    <a:pt x="605820" y="974019"/>
                  </a:lnTo>
                  <a:lnTo>
                    <a:pt x="614964" y="1005108"/>
                  </a:lnTo>
                  <a:lnTo>
                    <a:pt x="630814" y="975848"/>
                  </a:lnTo>
                  <a:lnTo>
                    <a:pt x="646664" y="966094"/>
                  </a:lnTo>
                  <a:lnTo>
                    <a:pt x="672266" y="975238"/>
                  </a:lnTo>
                  <a:lnTo>
                    <a:pt x="689945" y="975848"/>
                  </a:lnTo>
                  <a:lnTo>
                    <a:pt x="706404" y="986820"/>
                  </a:lnTo>
                  <a:lnTo>
                    <a:pt x="732008" y="981944"/>
                  </a:lnTo>
                  <a:lnTo>
                    <a:pt x="755782" y="952683"/>
                  </a:lnTo>
                  <a:lnTo>
                    <a:pt x="788090" y="928299"/>
                  </a:lnTo>
                  <a:lnTo>
                    <a:pt x="817961" y="937443"/>
                  </a:lnTo>
                  <a:lnTo>
                    <a:pt x="837468" y="921593"/>
                  </a:lnTo>
                  <a:lnTo>
                    <a:pt x="858804" y="945368"/>
                  </a:lnTo>
                  <a:lnTo>
                    <a:pt x="851489" y="961827"/>
                  </a:lnTo>
                  <a:lnTo>
                    <a:pt x="888674" y="967313"/>
                  </a:lnTo>
                  <a:lnTo>
                    <a:pt x="906962" y="964875"/>
                  </a:lnTo>
                  <a:lnTo>
                    <a:pt x="923422" y="987430"/>
                  </a:lnTo>
                  <a:lnTo>
                    <a:pt x="939881" y="996574"/>
                  </a:lnTo>
                  <a:lnTo>
                    <a:pt x="947806" y="1026444"/>
                  </a:lnTo>
                  <a:lnTo>
                    <a:pt x="952682" y="1058753"/>
                  </a:lnTo>
                  <a:lnTo>
                    <a:pt x="927689" y="1091062"/>
                  </a:lnTo>
                  <a:lnTo>
                    <a:pt x="931956" y="1136782"/>
                  </a:lnTo>
                  <a:lnTo>
                    <a:pt x="966094" y="1130686"/>
                  </a:lnTo>
                  <a:lnTo>
                    <a:pt x="980114" y="1166043"/>
                  </a:lnTo>
                  <a:lnTo>
                    <a:pt x="1002670" y="1173968"/>
                  </a:lnTo>
                  <a:lnTo>
                    <a:pt x="997793" y="1205667"/>
                  </a:lnTo>
                  <a:lnTo>
                    <a:pt x="1025225" y="1220297"/>
                  </a:lnTo>
                  <a:lnTo>
                    <a:pt x="1040465" y="1227613"/>
                  </a:lnTo>
                  <a:lnTo>
                    <a:pt x="1063630" y="1216640"/>
                  </a:lnTo>
                  <a:lnTo>
                    <a:pt x="1067288" y="1232489"/>
                  </a:lnTo>
                  <a:lnTo>
                    <a:pt x="1071554" y="1241633"/>
                  </a:lnTo>
                  <a:lnTo>
                    <a:pt x="1089233" y="1242243"/>
                  </a:lnTo>
                  <a:lnTo>
                    <a:pt x="1077650" y="1198352"/>
                  </a:lnTo>
                  <a:lnTo>
                    <a:pt x="1094110" y="1192256"/>
                  </a:lnTo>
                  <a:lnTo>
                    <a:pt x="1110569" y="1183112"/>
                  </a:lnTo>
                  <a:lnTo>
                    <a:pt x="1136782" y="1183112"/>
                  </a:lnTo>
                  <a:lnTo>
                    <a:pt x="1169090" y="1178845"/>
                  </a:lnTo>
                  <a:lnTo>
                    <a:pt x="1194084" y="1158118"/>
                  </a:lnTo>
                  <a:lnTo>
                    <a:pt x="1212372" y="1172749"/>
                  </a:lnTo>
                  <a:lnTo>
                    <a:pt x="1244072" y="1179454"/>
                  </a:lnTo>
                  <a:lnTo>
                    <a:pt x="1242852" y="1202009"/>
                  </a:lnTo>
                  <a:lnTo>
                    <a:pt x="1261140" y="1217859"/>
                  </a:lnTo>
                  <a:lnTo>
                    <a:pt x="1297106" y="1227613"/>
                  </a:lnTo>
                  <a:lnTo>
                    <a:pt x="1311737" y="1221517"/>
                  </a:lnTo>
                  <a:lnTo>
                    <a:pt x="1358676" y="1233709"/>
                  </a:lnTo>
                  <a:lnTo>
                    <a:pt x="1353190" y="1248949"/>
                  </a:lnTo>
                  <a:lnTo>
                    <a:pt x="1366601" y="1276990"/>
                  </a:lnTo>
                  <a:lnTo>
                    <a:pt x="1384889" y="1274552"/>
                  </a:lnTo>
                  <a:lnTo>
                    <a:pt x="1389766" y="1233709"/>
                  </a:lnTo>
                  <a:lnTo>
                    <a:pt x="1423904" y="1228222"/>
                  </a:lnTo>
                  <a:lnTo>
                    <a:pt x="1467794" y="1208715"/>
                  </a:lnTo>
                  <a:lnTo>
                    <a:pt x="1483034" y="1189208"/>
                  </a:lnTo>
                  <a:lnTo>
                    <a:pt x="1497056" y="1202009"/>
                  </a:lnTo>
                  <a:lnTo>
                    <a:pt x="1514124" y="1184331"/>
                  </a:lnTo>
                  <a:lnTo>
                    <a:pt x="1551310" y="1180064"/>
                  </a:lnTo>
                  <a:lnTo>
                    <a:pt x="1591544" y="1147755"/>
                  </a:lnTo>
                  <a:lnTo>
                    <a:pt x="1629948" y="1111789"/>
                  </a:lnTo>
                  <a:lnTo>
                    <a:pt x="1650065" y="1065459"/>
                  </a:lnTo>
                  <a:lnTo>
                    <a:pt x="1664086" y="1014252"/>
                  </a:lnTo>
                  <a:lnTo>
                    <a:pt x="1676888" y="972190"/>
                  </a:lnTo>
                  <a:lnTo>
                    <a:pt x="1693956" y="969142"/>
                  </a:lnTo>
                  <a:lnTo>
                    <a:pt x="1693346" y="938052"/>
                  </a:lnTo>
                  <a:lnTo>
                    <a:pt x="1688470" y="906963"/>
                  </a:lnTo>
                  <a:lnTo>
                    <a:pt x="1665305" y="894771"/>
                  </a:lnTo>
                  <a:lnTo>
                    <a:pt x="1650065" y="874044"/>
                  </a:lnTo>
                  <a:lnTo>
                    <a:pt x="1667134" y="863681"/>
                  </a:lnTo>
                  <a:lnTo>
                    <a:pt x="1657380" y="835030"/>
                  </a:lnTo>
                  <a:lnTo>
                    <a:pt x="1624462" y="805160"/>
                  </a:lnTo>
                  <a:lnTo>
                    <a:pt x="1591544" y="769803"/>
                  </a:lnTo>
                  <a:lnTo>
                    <a:pt x="1563502" y="731398"/>
                  </a:lnTo>
                  <a:lnTo>
                    <a:pt x="1520220" y="710062"/>
                  </a:lnTo>
                  <a:lnTo>
                    <a:pt x="1525706" y="682020"/>
                  </a:lnTo>
                  <a:lnTo>
                    <a:pt x="1548872" y="662513"/>
                  </a:lnTo>
                  <a:lnTo>
                    <a:pt x="1554968" y="641177"/>
                  </a:lnTo>
                  <a:lnTo>
                    <a:pt x="1595810" y="630204"/>
                  </a:lnTo>
                  <a:lnTo>
                    <a:pt x="1581180" y="609478"/>
                  </a:lnTo>
                  <a:lnTo>
                    <a:pt x="1560454" y="608259"/>
                  </a:lnTo>
                  <a:lnTo>
                    <a:pt x="1525097" y="593019"/>
                  </a:lnTo>
                  <a:lnTo>
                    <a:pt x="1501322" y="621060"/>
                  </a:lnTo>
                  <a:lnTo>
                    <a:pt x="1471452" y="609478"/>
                  </a:lnTo>
                  <a:lnTo>
                    <a:pt x="1462308" y="591800"/>
                  </a:lnTo>
                  <a:lnTo>
                    <a:pt x="1433657" y="585704"/>
                  </a:lnTo>
                  <a:lnTo>
                    <a:pt x="1405006" y="558881"/>
                  </a:lnTo>
                  <a:lnTo>
                    <a:pt x="1412321" y="540593"/>
                  </a:lnTo>
                  <a:lnTo>
                    <a:pt x="1442801" y="538764"/>
                  </a:lnTo>
                  <a:lnTo>
                    <a:pt x="1450116" y="513771"/>
                  </a:lnTo>
                  <a:lnTo>
                    <a:pt x="1472062" y="486948"/>
                  </a:lnTo>
                  <a:lnTo>
                    <a:pt x="1492788" y="473537"/>
                  </a:lnTo>
                  <a:lnTo>
                    <a:pt x="1519610" y="493654"/>
                  </a:lnTo>
                  <a:lnTo>
                    <a:pt x="1508028" y="519257"/>
                  </a:lnTo>
                  <a:lnTo>
                    <a:pt x="1522049" y="534497"/>
                  </a:lnTo>
                  <a:lnTo>
                    <a:pt x="1513514" y="552785"/>
                  </a:lnTo>
                  <a:lnTo>
                    <a:pt x="1542776" y="541812"/>
                  </a:lnTo>
                  <a:lnTo>
                    <a:pt x="1557406" y="524134"/>
                  </a:lnTo>
                  <a:lnTo>
                    <a:pt x="1595810" y="512552"/>
                  </a:lnTo>
                  <a:lnTo>
                    <a:pt x="1608612" y="488168"/>
                  </a:lnTo>
                  <a:lnTo>
                    <a:pt x="1631777" y="467441"/>
                  </a:lnTo>
                  <a:lnTo>
                    <a:pt x="1637873" y="440619"/>
                  </a:lnTo>
                  <a:lnTo>
                    <a:pt x="1659818" y="452811"/>
                  </a:lnTo>
                  <a:lnTo>
                    <a:pt x="1687860" y="454030"/>
                  </a:lnTo>
                  <a:lnTo>
                    <a:pt x="1671401" y="433913"/>
                  </a:lnTo>
                  <a:lnTo>
                    <a:pt x="1709806" y="418064"/>
                  </a:lnTo>
                  <a:lnTo>
                    <a:pt x="1709196" y="396728"/>
                  </a:lnTo>
                  <a:lnTo>
                    <a:pt x="1742724" y="418673"/>
                  </a:lnTo>
                  <a:lnTo>
                    <a:pt x="1742724" y="418673"/>
                  </a:lnTo>
                  <a:lnTo>
                    <a:pt x="1731142" y="399776"/>
                  </a:lnTo>
                  <a:lnTo>
                    <a:pt x="1746382" y="399166"/>
                  </a:lnTo>
                  <a:lnTo>
                    <a:pt x="1723217" y="354665"/>
                  </a:lnTo>
                  <a:lnTo>
                    <a:pt x="1694566" y="322356"/>
                  </a:lnTo>
                  <a:lnTo>
                    <a:pt x="1712244" y="308945"/>
                  </a:lnTo>
                  <a:lnTo>
                    <a:pt x="1753697" y="315651"/>
                  </a:lnTo>
                  <a:lnTo>
                    <a:pt x="1750040" y="279075"/>
                  </a:lnTo>
                  <a:lnTo>
                    <a:pt x="1732970" y="237622"/>
                  </a:lnTo>
                  <a:lnTo>
                    <a:pt x="1735409" y="223601"/>
                  </a:lnTo>
                  <a:lnTo>
                    <a:pt x="1727484" y="189464"/>
                  </a:lnTo>
                  <a:lnTo>
                    <a:pt x="1685422" y="200436"/>
                  </a:lnTo>
                  <a:lnTo>
                    <a:pt x="1669572" y="215676"/>
                  </a:lnTo>
                  <a:lnTo>
                    <a:pt x="1623852" y="215676"/>
                  </a:lnTo>
                  <a:lnTo>
                    <a:pt x="1587276" y="180320"/>
                  </a:lnTo>
                  <a:lnTo>
                    <a:pt x="1533022" y="152888"/>
                  </a:lnTo>
                  <a:lnTo>
                    <a:pt x="1472672" y="14130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6BF3A571-633B-45BB-AEB1-75B4F1F303EB}"/>
                </a:ext>
              </a:extLst>
            </p:cNvPr>
            <p:cNvSpPr/>
            <p:nvPr/>
          </p:nvSpPr>
          <p:spPr>
            <a:xfrm>
              <a:off x="6066457" y="3656306"/>
              <a:ext cx="193992" cy="228226"/>
            </a:xfrm>
            <a:custGeom>
              <a:avLst/>
              <a:gdLst>
                <a:gd name="connsiteX0" fmla="*/ 112654 w 207264"/>
                <a:gd name="connsiteY0" fmla="*/ 9022 h 243840"/>
                <a:gd name="connsiteX1" fmla="*/ 98633 w 207264"/>
                <a:gd name="connsiteY1" fmla="*/ 14508 h 243840"/>
                <a:gd name="connsiteX2" fmla="*/ 90709 w 207264"/>
                <a:gd name="connsiteY2" fmla="*/ 19385 h 243840"/>
                <a:gd name="connsiteX3" fmla="*/ 85222 w 207264"/>
                <a:gd name="connsiteY3" fmla="*/ 2926 h 243840"/>
                <a:gd name="connsiteX4" fmla="*/ 75469 w 207264"/>
                <a:gd name="connsiteY4" fmla="*/ 7193 h 243840"/>
                <a:gd name="connsiteX5" fmla="*/ 69373 w 207264"/>
                <a:gd name="connsiteY5" fmla="*/ 6584 h 243840"/>
                <a:gd name="connsiteX6" fmla="*/ 63277 w 207264"/>
                <a:gd name="connsiteY6" fmla="*/ 18166 h 243840"/>
                <a:gd name="connsiteX7" fmla="*/ 37064 w 207264"/>
                <a:gd name="connsiteY7" fmla="*/ 17556 h 243840"/>
                <a:gd name="connsiteX8" fmla="*/ 27310 w 207264"/>
                <a:gd name="connsiteY8" fmla="*/ 11460 h 243840"/>
                <a:gd name="connsiteX9" fmla="*/ 23043 w 207264"/>
                <a:gd name="connsiteY9" fmla="*/ 15118 h 243840"/>
                <a:gd name="connsiteX10" fmla="*/ 16337 w 207264"/>
                <a:gd name="connsiteY10" fmla="*/ 18166 h 243840"/>
                <a:gd name="connsiteX11" fmla="*/ 13289 w 207264"/>
                <a:gd name="connsiteY11" fmla="*/ 31577 h 243840"/>
                <a:gd name="connsiteX12" fmla="*/ 21214 w 207264"/>
                <a:gd name="connsiteY12" fmla="*/ 47427 h 243840"/>
                <a:gd name="connsiteX13" fmla="*/ 29139 w 207264"/>
                <a:gd name="connsiteY13" fmla="*/ 78516 h 243840"/>
                <a:gd name="connsiteX14" fmla="*/ 16947 w 207264"/>
                <a:gd name="connsiteY14" fmla="*/ 83393 h 243840"/>
                <a:gd name="connsiteX15" fmla="*/ 13289 w 207264"/>
                <a:gd name="connsiteY15" fmla="*/ 88880 h 243840"/>
                <a:gd name="connsiteX16" fmla="*/ 15728 w 207264"/>
                <a:gd name="connsiteY16" fmla="*/ 96195 h 243840"/>
                <a:gd name="connsiteX17" fmla="*/ 13899 w 207264"/>
                <a:gd name="connsiteY17" fmla="*/ 113264 h 243840"/>
                <a:gd name="connsiteX18" fmla="*/ 8413 w 207264"/>
                <a:gd name="connsiteY18" fmla="*/ 113264 h 243840"/>
                <a:gd name="connsiteX19" fmla="*/ 6584 w 207264"/>
                <a:gd name="connsiteY19" fmla="*/ 124236 h 243840"/>
                <a:gd name="connsiteX20" fmla="*/ 10241 w 207264"/>
                <a:gd name="connsiteY20" fmla="*/ 143134 h 243840"/>
                <a:gd name="connsiteX21" fmla="*/ 2926 w 207264"/>
                <a:gd name="connsiteY21" fmla="*/ 160203 h 243840"/>
                <a:gd name="connsiteX22" fmla="*/ 12680 w 207264"/>
                <a:gd name="connsiteY22" fmla="*/ 171176 h 243840"/>
                <a:gd name="connsiteX23" fmla="*/ 23653 w 207264"/>
                <a:gd name="connsiteY23" fmla="*/ 173614 h 243840"/>
                <a:gd name="connsiteX24" fmla="*/ 37673 w 207264"/>
                <a:gd name="connsiteY24" fmla="*/ 190073 h 243840"/>
                <a:gd name="connsiteX25" fmla="*/ 38893 w 207264"/>
                <a:gd name="connsiteY25" fmla="*/ 205313 h 243840"/>
                <a:gd name="connsiteX26" fmla="*/ 35845 w 207264"/>
                <a:gd name="connsiteY26" fmla="*/ 210190 h 243840"/>
                <a:gd name="connsiteX27" fmla="*/ 32797 w 207264"/>
                <a:gd name="connsiteY27" fmla="*/ 241889 h 243840"/>
                <a:gd name="connsiteX28" fmla="*/ 39502 w 207264"/>
                <a:gd name="connsiteY28" fmla="*/ 243108 h 243840"/>
                <a:gd name="connsiteX29" fmla="*/ 73640 w 207264"/>
                <a:gd name="connsiteY29" fmla="*/ 228478 h 243840"/>
                <a:gd name="connsiteX30" fmla="*/ 97414 w 207264"/>
                <a:gd name="connsiteY30" fmla="*/ 217505 h 243840"/>
                <a:gd name="connsiteX31" fmla="*/ 137648 w 207264"/>
                <a:gd name="connsiteY31" fmla="*/ 210800 h 243840"/>
                <a:gd name="connsiteX32" fmla="*/ 159593 w 207264"/>
                <a:gd name="connsiteY32" fmla="*/ 210190 h 243840"/>
                <a:gd name="connsiteX33" fmla="*/ 183368 w 207264"/>
                <a:gd name="connsiteY33" fmla="*/ 218115 h 243840"/>
                <a:gd name="connsiteX34" fmla="*/ 199217 w 207264"/>
                <a:gd name="connsiteY34" fmla="*/ 217505 h 243840"/>
                <a:gd name="connsiteX35" fmla="*/ 200437 w 207264"/>
                <a:gd name="connsiteY35" fmla="*/ 202265 h 243840"/>
                <a:gd name="connsiteX36" fmla="*/ 185806 w 207264"/>
                <a:gd name="connsiteY36" fmla="*/ 168737 h 243840"/>
                <a:gd name="connsiteX37" fmla="*/ 194950 w 207264"/>
                <a:gd name="connsiteY37" fmla="*/ 124846 h 243840"/>
                <a:gd name="connsiteX38" fmla="*/ 208971 w 207264"/>
                <a:gd name="connsiteY38" fmla="*/ 92537 h 243840"/>
                <a:gd name="connsiteX39" fmla="*/ 200437 w 207264"/>
                <a:gd name="connsiteY39" fmla="*/ 37064 h 243840"/>
                <a:gd name="connsiteX40" fmla="*/ 177272 w 207264"/>
                <a:gd name="connsiteY40" fmla="*/ 27310 h 243840"/>
                <a:gd name="connsiteX41" fmla="*/ 160813 w 207264"/>
                <a:gd name="connsiteY41" fmla="*/ 28529 h 243840"/>
                <a:gd name="connsiteX42" fmla="*/ 149230 w 207264"/>
                <a:gd name="connsiteY42" fmla="*/ 38283 h 243840"/>
                <a:gd name="connsiteX43" fmla="*/ 133990 w 207264"/>
                <a:gd name="connsiteY43" fmla="*/ 30358 h 243840"/>
                <a:gd name="connsiteX44" fmla="*/ 127894 w 207264"/>
                <a:gd name="connsiteY44" fmla="*/ 17556 h 243840"/>
                <a:gd name="connsiteX45" fmla="*/ 112654 w 207264"/>
                <a:gd name="connsiteY45" fmla="*/ 9022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207264" h="243840">
                  <a:moveTo>
                    <a:pt x="112654" y="9022"/>
                  </a:moveTo>
                  <a:lnTo>
                    <a:pt x="98633" y="14508"/>
                  </a:lnTo>
                  <a:lnTo>
                    <a:pt x="90709" y="19385"/>
                  </a:lnTo>
                  <a:lnTo>
                    <a:pt x="85222" y="2926"/>
                  </a:lnTo>
                  <a:lnTo>
                    <a:pt x="75469" y="7193"/>
                  </a:lnTo>
                  <a:lnTo>
                    <a:pt x="69373" y="6584"/>
                  </a:lnTo>
                  <a:lnTo>
                    <a:pt x="63277" y="18166"/>
                  </a:lnTo>
                  <a:lnTo>
                    <a:pt x="37064" y="17556"/>
                  </a:lnTo>
                  <a:lnTo>
                    <a:pt x="27310" y="11460"/>
                  </a:lnTo>
                  <a:lnTo>
                    <a:pt x="23043" y="15118"/>
                  </a:lnTo>
                  <a:lnTo>
                    <a:pt x="16337" y="18166"/>
                  </a:lnTo>
                  <a:lnTo>
                    <a:pt x="13289" y="31577"/>
                  </a:lnTo>
                  <a:lnTo>
                    <a:pt x="21214" y="47427"/>
                  </a:lnTo>
                  <a:lnTo>
                    <a:pt x="29139" y="78516"/>
                  </a:lnTo>
                  <a:lnTo>
                    <a:pt x="16947" y="83393"/>
                  </a:lnTo>
                  <a:lnTo>
                    <a:pt x="13289" y="88880"/>
                  </a:lnTo>
                  <a:lnTo>
                    <a:pt x="15728" y="96195"/>
                  </a:lnTo>
                  <a:lnTo>
                    <a:pt x="13899" y="113264"/>
                  </a:lnTo>
                  <a:lnTo>
                    <a:pt x="8413" y="113264"/>
                  </a:lnTo>
                  <a:lnTo>
                    <a:pt x="6584" y="124236"/>
                  </a:lnTo>
                  <a:lnTo>
                    <a:pt x="10241" y="143134"/>
                  </a:lnTo>
                  <a:lnTo>
                    <a:pt x="2926" y="160203"/>
                  </a:lnTo>
                  <a:lnTo>
                    <a:pt x="12680" y="171176"/>
                  </a:lnTo>
                  <a:lnTo>
                    <a:pt x="23653" y="173614"/>
                  </a:lnTo>
                  <a:lnTo>
                    <a:pt x="37673" y="190073"/>
                  </a:lnTo>
                  <a:lnTo>
                    <a:pt x="38893" y="205313"/>
                  </a:lnTo>
                  <a:lnTo>
                    <a:pt x="35845" y="210190"/>
                  </a:lnTo>
                  <a:lnTo>
                    <a:pt x="32797" y="241889"/>
                  </a:lnTo>
                  <a:lnTo>
                    <a:pt x="39502" y="243108"/>
                  </a:lnTo>
                  <a:lnTo>
                    <a:pt x="73640" y="228478"/>
                  </a:lnTo>
                  <a:lnTo>
                    <a:pt x="97414" y="217505"/>
                  </a:lnTo>
                  <a:lnTo>
                    <a:pt x="137648" y="210800"/>
                  </a:lnTo>
                  <a:lnTo>
                    <a:pt x="159593" y="210190"/>
                  </a:lnTo>
                  <a:lnTo>
                    <a:pt x="183368" y="218115"/>
                  </a:lnTo>
                  <a:lnTo>
                    <a:pt x="199217" y="217505"/>
                  </a:lnTo>
                  <a:lnTo>
                    <a:pt x="200437" y="202265"/>
                  </a:lnTo>
                  <a:lnTo>
                    <a:pt x="185806" y="168737"/>
                  </a:lnTo>
                  <a:lnTo>
                    <a:pt x="194950" y="124846"/>
                  </a:lnTo>
                  <a:lnTo>
                    <a:pt x="208971" y="92537"/>
                  </a:lnTo>
                  <a:lnTo>
                    <a:pt x="200437" y="37064"/>
                  </a:lnTo>
                  <a:lnTo>
                    <a:pt x="177272" y="27310"/>
                  </a:lnTo>
                  <a:lnTo>
                    <a:pt x="160813" y="28529"/>
                  </a:lnTo>
                  <a:lnTo>
                    <a:pt x="149230" y="38283"/>
                  </a:lnTo>
                  <a:lnTo>
                    <a:pt x="133990" y="30358"/>
                  </a:lnTo>
                  <a:lnTo>
                    <a:pt x="127894" y="17556"/>
                  </a:lnTo>
                  <a:lnTo>
                    <a:pt x="112654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69383650-9516-43EB-A52D-825D584CB63E}"/>
                </a:ext>
              </a:extLst>
            </p:cNvPr>
            <p:cNvSpPr/>
            <p:nvPr/>
          </p:nvSpPr>
          <p:spPr>
            <a:xfrm>
              <a:off x="6613628" y="3571292"/>
              <a:ext cx="245343" cy="405101"/>
            </a:xfrm>
            <a:custGeom>
              <a:avLst/>
              <a:gdLst>
                <a:gd name="connsiteX0" fmla="*/ 220553 w 262128"/>
                <a:gd name="connsiteY0" fmla="*/ 79736 h 432816"/>
                <a:gd name="connsiteX1" fmla="*/ 221773 w 262128"/>
                <a:gd name="connsiteY1" fmla="*/ 53523 h 432816"/>
                <a:gd name="connsiteX2" fmla="*/ 218725 w 262128"/>
                <a:gd name="connsiteY2" fmla="*/ 27920 h 432816"/>
                <a:gd name="connsiteX3" fmla="*/ 205313 w 262128"/>
                <a:gd name="connsiteY3" fmla="*/ 2926 h 432816"/>
                <a:gd name="connsiteX4" fmla="*/ 195560 w 262128"/>
                <a:gd name="connsiteY4" fmla="*/ 5365 h 432816"/>
                <a:gd name="connsiteX5" fmla="*/ 194341 w 262128"/>
                <a:gd name="connsiteY5" fmla="*/ 17557 h 432816"/>
                <a:gd name="connsiteX6" fmla="*/ 208361 w 262128"/>
                <a:gd name="connsiteY6" fmla="*/ 33406 h 432816"/>
                <a:gd name="connsiteX7" fmla="*/ 204704 w 262128"/>
                <a:gd name="connsiteY7" fmla="*/ 40112 h 432816"/>
                <a:gd name="connsiteX8" fmla="*/ 202874 w 262128"/>
                <a:gd name="connsiteY8" fmla="*/ 52913 h 432816"/>
                <a:gd name="connsiteX9" fmla="*/ 174833 w 262128"/>
                <a:gd name="connsiteY9" fmla="*/ 83393 h 432816"/>
                <a:gd name="connsiteX10" fmla="*/ 165689 w 262128"/>
                <a:gd name="connsiteY10" fmla="*/ 107777 h 432816"/>
                <a:gd name="connsiteX11" fmla="*/ 161422 w 262128"/>
                <a:gd name="connsiteY11" fmla="*/ 127894 h 432816"/>
                <a:gd name="connsiteX12" fmla="*/ 154106 w 262128"/>
                <a:gd name="connsiteY12" fmla="*/ 136429 h 432816"/>
                <a:gd name="connsiteX13" fmla="*/ 147401 w 262128"/>
                <a:gd name="connsiteY13" fmla="*/ 163861 h 432816"/>
                <a:gd name="connsiteX14" fmla="*/ 129113 w 262128"/>
                <a:gd name="connsiteY14" fmla="*/ 179710 h 432816"/>
                <a:gd name="connsiteX15" fmla="*/ 124237 w 262128"/>
                <a:gd name="connsiteY15" fmla="*/ 199217 h 432816"/>
                <a:gd name="connsiteX16" fmla="*/ 116921 w 262128"/>
                <a:gd name="connsiteY16" fmla="*/ 215067 h 432816"/>
                <a:gd name="connsiteX17" fmla="*/ 113873 w 262128"/>
                <a:gd name="connsiteY17" fmla="*/ 230917 h 432816"/>
                <a:gd name="connsiteX18" fmla="*/ 90098 w 262128"/>
                <a:gd name="connsiteY18" fmla="*/ 244328 h 432816"/>
                <a:gd name="connsiteX19" fmla="*/ 70592 w 262128"/>
                <a:gd name="connsiteY19" fmla="*/ 228478 h 432816"/>
                <a:gd name="connsiteX20" fmla="*/ 57790 w 262128"/>
                <a:gd name="connsiteY20" fmla="*/ 229088 h 432816"/>
                <a:gd name="connsiteX21" fmla="*/ 37673 w 262128"/>
                <a:gd name="connsiteY21" fmla="*/ 251643 h 432816"/>
                <a:gd name="connsiteX22" fmla="*/ 27920 w 262128"/>
                <a:gd name="connsiteY22" fmla="*/ 252253 h 432816"/>
                <a:gd name="connsiteX23" fmla="*/ 11461 w 262128"/>
                <a:gd name="connsiteY23" fmla="*/ 289438 h 432816"/>
                <a:gd name="connsiteX24" fmla="*/ 2926 w 262128"/>
                <a:gd name="connsiteY24" fmla="*/ 316870 h 432816"/>
                <a:gd name="connsiteX25" fmla="*/ 2926 w 262128"/>
                <a:gd name="connsiteY25" fmla="*/ 327843 h 432816"/>
                <a:gd name="connsiteX26" fmla="*/ 11461 w 262128"/>
                <a:gd name="connsiteY26" fmla="*/ 333329 h 432816"/>
                <a:gd name="connsiteX27" fmla="*/ 18166 w 262128"/>
                <a:gd name="connsiteY27" fmla="*/ 350398 h 432816"/>
                <a:gd name="connsiteX28" fmla="*/ 34016 w 262128"/>
                <a:gd name="connsiteY28" fmla="*/ 357104 h 432816"/>
                <a:gd name="connsiteX29" fmla="*/ 47426 w 262128"/>
                <a:gd name="connsiteY29" fmla="*/ 382707 h 432816"/>
                <a:gd name="connsiteX30" fmla="*/ 42550 w 262128"/>
                <a:gd name="connsiteY30" fmla="*/ 413187 h 432816"/>
                <a:gd name="connsiteX31" fmla="*/ 98633 w 262128"/>
                <a:gd name="connsiteY31" fmla="*/ 414406 h 432816"/>
                <a:gd name="connsiteX32" fmla="*/ 114482 w 262128"/>
                <a:gd name="connsiteY32" fmla="*/ 411968 h 432816"/>
                <a:gd name="connsiteX33" fmla="*/ 135209 w 262128"/>
                <a:gd name="connsiteY33" fmla="*/ 416845 h 432816"/>
                <a:gd name="connsiteX34" fmla="*/ 155936 w 262128"/>
                <a:gd name="connsiteY34" fmla="*/ 411968 h 432816"/>
                <a:gd name="connsiteX35" fmla="*/ 160202 w 262128"/>
                <a:gd name="connsiteY35" fmla="*/ 413797 h 432816"/>
                <a:gd name="connsiteX36" fmla="*/ 203485 w 262128"/>
                <a:gd name="connsiteY36" fmla="*/ 415625 h 432816"/>
                <a:gd name="connsiteX37" fmla="*/ 230917 w 262128"/>
                <a:gd name="connsiteY37" fmla="*/ 425989 h 432816"/>
                <a:gd name="connsiteX38" fmla="*/ 258349 w 262128"/>
                <a:gd name="connsiteY38" fmla="*/ 435133 h 432816"/>
                <a:gd name="connsiteX39" fmla="*/ 260786 w 262128"/>
                <a:gd name="connsiteY39" fmla="*/ 413797 h 432816"/>
                <a:gd name="connsiteX40" fmla="*/ 257129 w 262128"/>
                <a:gd name="connsiteY40" fmla="*/ 402824 h 432816"/>
                <a:gd name="connsiteX41" fmla="*/ 255301 w 262128"/>
                <a:gd name="connsiteY41" fmla="*/ 385145 h 432816"/>
                <a:gd name="connsiteX42" fmla="*/ 239450 w 262128"/>
                <a:gd name="connsiteY42" fmla="*/ 372344 h 432816"/>
                <a:gd name="connsiteX43" fmla="*/ 226649 w 262128"/>
                <a:gd name="connsiteY43" fmla="*/ 352837 h 432816"/>
                <a:gd name="connsiteX44" fmla="*/ 223601 w 262128"/>
                <a:gd name="connsiteY44" fmla="*/ 338816 h 432816"/>
                <a:gd name="connsiteX45" fmla="*/ 207752 w 262128"/>
                <a:gd name="connsiteY45" fmla="*/ 318699 h 432816"/>
                <a:gd name="connsiteX46" fmla="*/ 210190 w 262128"/>
                <a:gd name="connsiteY46" fmla="*/ 307117 h 432816"/>
                <a:gd name="connsiteX47" fmla="*/ 206533 w 262128"/>
                <a:gd name="connsiteY47" fmla="*/ 290657 h 432816"/>
                <a:gd name="connsiteX48" fmla="*/ 208970 w 262128"/>
                <a:gd name="connsiteY48" fmla="*/ 260177 h 432816"/>
                <a:gd name="connsiteX49" fmla="*/ 217505 w 262128"/>
                <a:gd name="connsiteY49" fmla="*/ 253472 h 432816"/>
                <a:gd name="connsiteX50" fmla="*/ 233965 w 262128"/>
                <a:gd name="connsiteY50" fmla="*/ 213848 h 432816"/>
                <a:gd name="connsiteX51" fmla="*/ 239450 w 262128"/>
                <a:gd name="connsiteY51" fmla="*/ 203485 h 432816"/>
                <a:gd name="connsiteX52" fmla="*/ 228478 w 262128"/>
                <a:gd name="connsiteY52" fmla="*/ 176662 h 432816"/>
                <a:gd name="connsiteX53" fmla="*/ 223601 w 262128"/>
                <a:gd name="connsiteY53" fmla="*/ 160813 h 432816"/>
                <a:gd name="connsiteX54" fmla="*/ 208361 w 262128"/>
                <a:gd name="connsiteY54" fmla="*/ 154107 h 432816"/>
                <a:gd name="connsiteX55" fmla="*/ 188245 w 262128"/>
                <a:gd name="connsiteY55" fmla="*/ 131552 h 432816"/>
                <a:gd name="connsiteX56" fmla="*/ 195560 w 262128"/>
                <a:gd name="connsiteY56" fmla="*/ 113264 h 432816"/>
                <a:gd name="connsiteX57" fmla="*/ 210800 w 262128"/>
                <a:gd name="connsiteY57" fmla="*/ 116921 h 432816"/>
                <a:gd name="connsiteX58" fmla="*/ 220553 w 262128"/>
                <a:gd name="connsiteY58" fmla="*/ 114483 h 432816"/>
                <a:gd name="connsiteX59" fmla="*/ 239450 w 262128"/>
                <a:gd name="connsiteY59" fmla="*/ 115093 h 432816"/>
                <a:gd name="connsiteX60" fmla="*/ 220553 w 262128"/>
                <a:gd name="connsiteY60" fmla="*/ 79736 h 432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62128" h="432816">
                  <a:moveTo>
                    <a:pt x="220553" y="79736"/>
                  </a:moveTo>
                  <a:lnTo>
                    <a:pt x="221773" y="53523"/>
                  </a:lnTo>
                  <a:lnTo>
                    <a:pt x="218725" y="27920"/>
                  </a:lnTo>
                  <a:lnTo>
                    <a:pt x="205313" y="2926"/>
                  </a:lnTo>
                  <a:lnTo>
                    <a:pt x="195560" y="5365"/>
                  </a:lnTo>
                  <a:lnTo>
                    <a:pt x="194341" y="17557"/>
                  </a:lnTo>
                  <a:lnTo>
                    <a:pt x="208361" y="33406"/>
                  </a:lnTo>
                  <a:lnTo>
                    <a:pt x="204704" y="40112"/>
                  </a:lnTo>
                  <a:lnTo>
                    <a:pt x="202874" y="52913"/>
                  </a:lnTo>
                  <a:lnTo>
                    <a:pt x="174833" y="83393"/>
                  </a:lnTo>
                  <a:lnTo>
                    <a:pt x="165689" y="107777"/>
                  </a:lnTo>
                  <a:lnTo>
                    <a:pt x="161422" y="127894"/>
                  </a:lnTo>
                  <a:lnTo>
                    <a:pt x="154106" y="136429"/>
                  </a:lnTo>
                  <a:lnTo>
                    <a:pt x="147401" y="163861"/>
                  </a:lnTo>
                  <a:lnTo>
                    <a:pt x="129113" y="179710"/>
                  </a:lnTo>
                  <a:lnTo>
                    <a:pt x="124237" y="199217"/>
                  </a:lnTo>
                  <a:lnTo>
                    <a:pt x="116921" y="215067"/>
                  </a:lnTo>
                  <a:lnTo>
                    <a:pt x="113873" y="230917"/>
                  </a:lnTo>
                  <a:lnTo>
                    <a:pt x="90098" y="244328"/>
                  </a:lnTo>
                  <a:lnTo>
                    <a:pt x="70592" y="228478"/>
                  </a:lnTo>
                  <a:lnTo>
                    <a:pt x="57790" y="229088"/>
                  </a:lnTo>
                  <a:lnTo>
                    <a:pt x="37673" y="251643"/>
                  </a:lnTo>
                  <a:lnTo>
                    <a:pt x="27920" y="252253"/>
                  </a:lnTo>
                  <a:lnTo>
                    <a:pt x="11461" y="289438"/>
                  </a:lnTo>
                  <a:lnTo>
                    <a:pt x="2926" y="316870"/>
                  </a:lnTo>
                  <a:lnTo>
                    <a:pt x="2926" y="327843"/>
                  </a:lnTo>
                  <a:lnTo>
                    <a:pt x="11461" y="333329"/>
                  </a:lnTo>
                  <a:lnTo>
                    <a:pt x="18166" y="350398"/>
                  </a:lnTo>
                  <a:lnTo>
                    <a:pt x="34016" y="357104"/>
                  </a:lnTo>
                  <a:lnTo>
                    <a:pt x="47426" y="382707"/>
                  </a:lnTo>
                  <a:lnTo>
                    <a:pt x="42550" y="413187"/>
                  </a:lnTo>
                  <a:lnTo>
                    <a:pt x="98633" y="414406"/>
                  </a:lnTo>
                  <a:lnTo>
                    <a:pt x="114482" y="411968"/>
                  </a:lnTo>
                  <a:lnTo>
                    <a:pt x="135209" y="416845"/>
                  </a:lnTo>
                  <a:lnTo>
                    <a:pt x="155936" y="411968"/>
                  </a:lnTo>
                  <a:lnTo>
                    <a:pt x="160202" y="413797"/>
                  </a:lnTo>
                  <a:lnTo>
                    <a:pt x="203485" y="415625"/>
                  </a:lnTo>
                  <a:lnTo>
                    <a:pt x="230917" y="425989"/>
                  </a:lnTo>
                  <a:lnTo>
                    <a:pt x="258349" y="435133"/>
                  </a:lnTo>
                  <a:lnTo>
                    <a:pt x="260786" y="413797"/>
                  </a:lnTo>
                  <a:lnTo>
                    <a:pt x="257129" y="402824"/>
                  </a:lnTo>
                  <a:lnTo>
                    <a:pt x="255301" y="385145"/>
                  </a:lnTo>
                  <a:lnTo>
                    <a:pt x="239450" y="372344"/>
                  </a:lnTo>
                  <a:lnTo>
                    <a:pt x="226649" y="352837"/>
                  </a:lnTo>
                  <a:lnTo>
                    <a:pt x="223601" y="338816"/>
                  </a:lnTo>
                  <a:lnTo>
                    <a:pt x="207752" y="318699"/>
                  </a:lnTo>
                  <a:lnTo>
                    <a:pt x="210190" y="307117"/>
                  </a:lnTo>
                  <a:lnTo>
                    <a:pt x="206533" y="290657"/>
                  </a:lnTo>
                  <a:lnTo>
                    <a:pt x="208970" y="260177"/>
                  </a:lnTo>
                  <a:lnTo>
                    <a:pt x="217505" y="253472"/>
                  </a:lnTo>
                  <a:lnTo>
                    <a:pt x="233965" y="213848"/>
                  </a:lnTo>
                  <a:lnTo>
                    <a:pt x="239450" y="203485"/>
                  </a:lnTo>
                  <a:lnTo>
                    <a:pt x="228478" y="176662"/>
                  </a:lnTo>
                  <a:lnTo>
                    <a:pt x="223601" y="160813"/>
                  </a:lnTo>
                  <a:lnTo>
                    <a:pt x="208361" y="154107"/>
                  </a:lnTo>
                  <a:lnTo>
                    <a:pt x="188245" y="131552"/>
                  </a:lnTo>
                  <a:lnTo>
                    <a:pt x="195560" y="113264"/>
                  </a:lnTo>
                  <a:lnTo>
                    <a:pt x="210800" y="116921"/>
                  </a:lnTo>
                  <a:lnTo>
                    <a:pt x="220553" y="114483"/>
                  </a:lnTo>
                  <a:lnTo>
                    <a:pt x="239450" y="115093"/>
                  </a:lnTo>
                  <a:lnTo>
                    <a:pt x="220553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A070BFF9-9031-4653-B1FD-159C58BA944C}"/>
                </a:ext>
              </a:extLst>
            </p:cNvPr>
            <p:cNvSpPr/>
            <p:nvPr/>
          </p:nvSpPr>
          <p:spPr>
            <a:xfrm>
              <a:off x="6731164" y="3847445"/>
              <a:ext cx="610504" cy="673266"/>
            </a:xfrm>
            <a:custGeom>
              <a:avLst/>
              <a:gdLst>
                <a:gd name="connsiteX0" fmla="*/ 489997 w 652272"/>
                <a:gd name="connsiteY0" fmla="*/ 7193 h 719328"/>
                <a:gd name="connsiteX1" fmla="*/ 463784 w 652272"/>
                <a:gd name="connsiteY1" fmla="*/ 2926 h 719328"/>
                <a:gd name="connsiteX2" fmla="*/ 451592 w 652272"/>
                <a:gd name="connsiteY2" fmla="*/ 6584 h 719328"/>
                <a:gd name="connsiteX3" fmla="*/ 446105 w 652272"/>
                <a:gd name="connsiteY3" fmla="*/ 15728 h 719328"/>
                <a:gd name="connsiteX4" fmla="*/ 435133 w 652272"/>
                <a:gd name="connsiteY4" fmla="*/ 16947 h 719328"/>
                <a:gd name="connsiteX5" fmla="*/ 421721 w 652272"/>
                <a:gd name="connsiteY5" fmla="*/ 9022 h 719328"/>
                <a:gd name="connsiteX6" fmla="*/ 383926 w 652272"/>
                <a:gd name="connsiteY6" fmla="*/ 27920 h 719328"/>
                <a:gd name="connsiteX7" fmla="*/ 368077 w 652272"/>
                <a:gd name="connsiteY7" fmla="*/ 24262 h 719328"/>
                <a:gd name="connsiteX8" fmla="*/ 363200 w 652272"/>
                <a:gd name="connsiteY8" fmla="*/ 27310 h 719328"/>
                <a:gd name="connsiteX9" fmla="*/ 353446 w 652272"/>
                <a:gd name="connsiteY9" fmla="*/ 50475 h 719328"/>
                <a:gd name="connsiteX10" fmla="*/ 327843 w 652272"/>
                <a:gd name="connsiteY10" fmla="*/ 43160 h 719328"/>
                <a:gd name="connsiteX11" fmla="*/ 302849 w 652272"/>
                <a:gd name="connsiteY11" fmla="*/ 39502 h 719328"/>
                <a:gd name="connsiteX12" fmla="*/ 280904 w 652272"/>
                <a:gd name="connsiteY12" fmla="*/ 24872 h 719328"/>
                <a:gd name="connsiteX13" fmla="*/ 252862 w 652272"/>
                <a:gd name="connsiteY13" fmla="*/ 12070 h 719328"/>
                <a:gd name="connsiteX14" fmla="*/ 234574 w 652272"/>
                <a:gd name="connsiteY14" fmla="*/ 24262 h 719328"/>
                <a:gd name="connsiteX15" fmla="*/ 221163 w 652272"/>
                <a:gd name="connsiteY15" fmla="*/ 43769 h 719328"/>
                <a:gd name="connsiteX16" fmla="*/ 218115 w 652272"/>
                <a:gd name="connsiteY16" fmla="*/ 71201 h 719328"/>
                <a:gd name="connsiteX17" fmla="*/ 216286 w 652272"/>
                <a:gd name="connsiteY17" fmla="*/ 94366 h 719328"/>
                <a:gd name="connsiteX18" fmla="*/ 206533 w 652272"/>
                <a:gd name="connsiteY18" fmla="*/ 115092 h 719328"/>
                <a:gd name="connsiteX19" fmla="*/ 199827 w 652272"/>
                <a:gd name="connsiteY19" fmla="*/ 139476 h 719328"/>
                <a:gd name="connsiteX20" fmla="*/ 195560 w 652272"/>
                <a:gd name="connsiteY20" fmla="*/ 173614 h 719328"/>
                <a:gd name="connsiteX21" fmla="*/ 197389 w 652272"/>
                <a:gd name="connsiteY21" fmla="*/ 195560 h 719328"/>
                <a:gd name="connsiteX22" fmla="*/ 191902 w 652272"/>
                <a:gd name="connsiteY22" fmla="*/ 208971 h 719328"/>
                <a:gd name="connsiteX23" fmla="*/ 190683 w 652272"/>
                <a:gd name="connsiteY23" fmla="*/ 223601 h 719328"/>
                <a:gd name="connsiteX24" fmla="*/ 187025 w 652272"/>
                <a:gd name="connsiteY24" fmla="*/ 235793 h 719328"/>
                <a:gd name="connsiteX25" fmla="*/ 164470 w 652272"/>
                <a:gd name="connsiteY25" fmla="*/ 254691 h 719328"/>
                <a:gd name="connsiteX26" fmla="*/ 148621 w 652272"/>
                <a:gd name="connsiteY26" fmla="*/ 274198 h 719328"/>
                <a:gd name="connsiteX27" fmla="*/ 133381 w 652272"/>
                <a:gd name="connsiteY27" fmla="*/ 311993 h 719328"/>
                <a:gd name="connsiteX28" fmla="*/ 134600 w 652272"/>
                <a:gd name="connsiteY28" fmla="*/ 344302 h 719328"/>
                <a:gd name="connsiteX29" fmla="*/ 126065 w 652272"/>
                <a:gd name="connsiteY29" fmla="*/ 356494 h 719328"/>
                <a:gd name="connsiteX30" fmla="*/ 105949 w 652272"/>
                <a:gd name="connsiteY30" fmla="*/ 375392 h 719328"/>
                <a:gd name="connsiteX31" fmla="*/ 85222 w 652272"/>
                <a:gd name="connsiteY31" fmla="*/ 399776 h 719328"/>
                <a:gd name="connsiteX32" fmla="*/ 73030 w 652272"/>
                <a:gd name="connsiteY32" fmla="*/ 393070 h 719328"/>
                <a:gd name="connsiteX33" fmla="*/ 70592 w 652272"/>
                <a:gd name="connsiteY33" fmla="*/ 382097 h 719328"/>
                <a:gd name="connsiteX34" fmla="*/ 51694 w 652272"/>
                <a:gd name="connsiteY34" fmla="*/ 381488 h 719328"/>
                <a:gd name="connsiteX35" fmla="*/ 40112 w 652272"/>
                <a:gd name="connsiteY35" fmla="*/ 396118 h 719328"/>
                <a:gd name="connsiteX36" fmla="*/ 30968 w 652272"/>
                <a:gd name="connsiteY36" fmla="*/ 392460 h 719328"/>
                <a:gd name="connsiteX37" fmla="*/ 18776 w 652272"/>
                <a:gd name="connsiteY37" fmla="*/ 400385 h 719328"/>
                <a:gd name="connsiteX38" fmla="*/ 13289 w 652272"/>
                <a:gd name="connsiteY38" fmla="*/ 410748 h 719328"/>
                <a:gd name="connsiteX39" fmla="*/ 12070 w 652272"/>
                <a:gd name="connsiteY39" fmla="*/ 427208 h 719328"/>
                <a:gd name="connsiteX40" fmla="*/ 2926 w 652272"/>
                <a:gd name="connsiteY40" fmla="*/ 431475 h 719328"/>
                <a:gd name="connsiteX41" fmla="*/ 7803 w 652272"/>
                <a:gd name="connsiteY41" fmla="*/ 443667 h 719328"/>
                <a:gd name="connsiteX42" fmla="*/ 21824 w 652272"/>
                <a:gd name="connsiteY42" fmla="*/ 438180 h 719328"/>
                <a:gd name="connsiteX43" fmla="*/ 32187 w 652272"/>
                <a:gd name="connsiteY43" fmla="*/ 438790 h 719328"/>
                <a:gd name="connsiteX44" fmla="*/ 43769 w 652272"/>
                <a:gd name="connsiteY44" fmla="*/ 434523 h 719328"/>
                <a:gd name="connsiteX45" fmla="*/ 144963 w 652272"/>
                <a:gd name="connsiteY45" fmla="*/ 435132 h 719328"/>
                <a:gd name="connsiteX46" fmla="*/ 152888 w 652272"/>
                <a:gd name="connsiteY46" fmla="*/ 463784 h 719328"/>
                <a:gd name="connsiteX47" fmla="*/ 162641 w 652272"/>
                <a:gd name="connsiteY47" fmla="*/ 486948 h 719328"/>
                <a:gd name="connsiteX48" fmla="*/ 170566 w 652272"/>
                <a:gd name="connsiteY48" fmla="*/ 499750 h 719328"/>
                <a:gd name="connsiteX49" fmla="*/ 183368 w 652272"/>
                <a:gd name="connsiteY49" fmla="*/ 519867 h 719328"/>
                <a:gd name="connsiteX50" fmla="*/ 205923 w 652272"/>
                <a:gd name="connsiteY50" fmla="*/ 516819 h 719328"/>
                <a:gd name="connsiteX51" fmla="*/ 217505 w 652272"/>
                <a:gd name="connsiteY51" fmla="*/ 511332 h 719328"/>
                <a:gd name="connsiteX52" fmla="*/ 235793 w 652272"/>
                <a:gd name="connsiteY52" fmla="*/ 516819 h 719328"/>
                <a:gd name="connsiteX53" fmla="*/ 241280 w 652272"/>
                <a:gd name="connsiteY53" fmla="*/ 507065 h 719328"/>
                <a:gd name="connsiteX54" fmla="*/ 250424 w 652272"/>
                <a:gd name="connsiteY54" fmla="*/ 484510 h 719328"/>
                <a:gd name="connsiteX55" fmla="*/ 271150 w 652272"/>
                <a:gd name="connsiteY55" fmla="*/ 482681 h 719328"/>
                <a:gd name="connsiteX56" fmla="*/ 272979 w 652272"/>
                <a:gd name="connsiteY56" fmla="*/ 475976 h 719328"/>
                <a:gd name="connsiteX57" fmla="*/ 290657 w 652272"/>
                <a:gd name="connsiteY57" fmla="*/ 475976 h 719328"/>
                <a:gd name="connsiteX58" fmla="*/ 287609 w 652272"/>
                <a:gd name="connsiteY58" fmla="*/ 489996 h 719328"/>
                <a:gd name="connsiteX59" fmla="*/ 329062 w 652272"/>
                <a:gd name="connsiteY59" fmla="*/ 489996 h 719328"/>
                <a:gd name="connsiteX60" fmla="*/ 329062 w 652272"/>
                <a:gd name="connsiteY60" fmla="*/ 514380 h 719328"/>
                <a:gd name="connsiteX61" fmla="*/ 336377 w 652272"/>
                <a:gd name="connsiteY61" fmla="*/ 529011 h 719328"/>
                <a:gd name="connsiteX62" fmla="*/ 330891 w 652272"/>
                <a:gd name="connsiteY62" fmla="*/ 552176 h 719328"/>
                <a:gd name="connsiteX63" fmla="*/ 332720 w 652272"/>
                <a:gd name="connsiteY63" fmla="*/ 576560 h 719328"/>
                <a:gd name="connsiteX64" fmla="*/ 344302 w 652272"/>
                <a:gd name="connsiteY64" fmla="*/ 590580 h 719328"/>
                <a:gd name="connsiteX65" fmla="*/ 341254 w 652272"/>
                <a:gd name="connsiteY65" fmla="*/ 636910 h 719328"/>
                <a:gd name="connsiteX66" fmla="*/ 349789 w 652272"/>
                <a:gd name="connsiteY66" fmla="*/ 633252 h 719328"/>
                <a:gd name="connsiteX67" fmla="*/ 364419 w 652272"/>
                <a:gd name="connsiteY67" fmla="*/ 634472 h 719328"/>
                <a:gd name="connsiteX68" fmla="*/ 385755 w 652272"/>
                <a:gd name="connsiteY68" fmla="*/ 628376 h 719328"/>
                <a:gd name="connsiteX69" fmla="*/ 401605 w 652272"/>
                <a:gd name="connsiteY69" fmla="*/ 630814 h 719328"/>
                <a:gd name="connsiteX70" fmla="*/ 413187 w 652272"/>
                <a:gd name="connsiteY70" fmla="*/ 631424 h 719328"/>
                <a:gd name="connsiteX71" fmla="*/ 415016 w 652272"/>
                <a:gd name="connsiteY71" fmla="*/ 643616 h 719328"/>
                <a:gd name="connsiteX72" fmla="*/ 430865 w 652272"/>
                <a:gd name="connsiteY72" fmla="*/ 643006 h 719328"/>
                <a:gd name="connsiteX73" fmla="*/ 452201 w 652272"/>
                <a:gd name="connsiteY73" fmla="*/ 646664 h 719328"/>
                <a:gd name="connsiteX74" fmla="*/ 463174 w 652272"/>
                <a:gd name="connsiteY74" fmla="*/ 663732 h 719328"/>
                <a:gd name="connsiteX75" fmla="*/ 490606 w 652272"/>
                <a:gd name="connsiteY75" fmla="*/ 669219 h 719328"/>
                <a:gd name="connsiteX76" fmla="*/ 511333 w 652272"/>
                <a:gd name="connsiteY76" fmla="*/ 657027 h 719328"/>
                <a:gd name="connsiteX77" fmla="*/ 518648 w 652272"/>
                <a:gd name="connsiteY77" fmla="*/ 677753 h 719328"/>
                <a:gd name="connsiteX78" fmla="*/ 544861 w 652272"/>
                <a:gd name="connsiteY78" fmla="*/ 682630 h 719328"/>
                <a:gd name="connsiteX79" fmla="*/ 557053 w 652272"/>
                <a:gd name="connsiteY79" fmla="*/ 699699 h 719328"/>
                <a:gd name="connsiteX80" fmla="*/ 569854 w 652272"/>
                <a:gd name="connsiteY80" fmla="*/ 721035 h 719328"/>
                <a:gd name="connsiteX81" fmla="*/ 596067 w 652272"/>
                <a:gd name="connsiteY81" fmla="*/ 721035 h 719328"/>
                <a:gd name="connsiteX82" fmla="*/ 594238 w 652272"/>
                <a:gd name="connsiteY82" fmla="*/ 678972 h 719328"/>
                <a:gd name="connsiteX83" fmla="*/ 585094 w 652272"/>
                <a:gd name="connsiteY83" fmla="*/ 686288 h 719328"/>
                <a:gd name="connsiteX84" fmla="*/ 561320 w 652272"/>
                <a:gd name="connsiteY84" fmla="*/ 671048 h 719328"/>
                <a:gd name="connsiteX85" fmla="*/ 552785 w 652272"/>
                <a:gd name="connsiteY85" fmla="*/ 664342 h 719328"/>
                <a:gd name="connsiteX86" fmla="*/ 557662 w 652272"/>
                <a:gd name="connsiteY86" fmla="*/ 625328 h 719328"/>
                <a:gd name="connsiteX87" fmla="*/ 564977 w 652272"/>
                <a:gd name="connsiteY87" fmla="*/ 579608 h 719328"/>
                <a:gd name="connsiteX88" fmla="*/ 557662 w 652272"/>
                <a:gd name="connsiteY88" fmla="*/ 562539 h 719328"/>
                <a:gd name="connsiteX89" fmla="*/ 567416 w 652272"/>
                <a:gd name="connsiteY89" fmla="*/ 537545 h 719328"/>
                <a:gd name="connsiteX90" fmla="*/ 577169 w 652272"/>
                <a:gd name="connsiteY90" fmla="*/ 533278 h 719328"/>
                <a:gd name="connsiteX91" fmla="*/ 622889 w 652272"/>
                <a:gd name="connsiteY91" fmla="*/ 526572 h 719328"/>
                <a:gd name="connsiteX92" fmla="*/ 628985 w 652272"/>
                <a:gd name="connsiteY92" fmla="*/ 528401 h 719328"/>
                <a:gd name="connsiteX93" fmla="*/ 630205 w 652272"/>
                <a:gd name="connsiteY93" fmla="*/ 521696 h 719328"/>
                <a:gd name="connsiteX94" fmla="*/ 621061 w 652272"/>
                <a:gd name="connsiteY94" fmla="*/ 511332 h 719328"/>
                <a:gd name="connsiteX95" fmla="*/ 616793 w 652272"/>
                <a:gd name="connsiteY95" fmla="*/ 489996 h 719328"/>
                <a:gd name="connsiteX96" fmla="*/ 596067 w 652272"/>
                <a:gd name="connsiteY96" fmla="*/ 468660 h 719328"/>
                <a:gd name="connsiteX97" fmla="*/ 585094 w 652272"/>
                <a:gd name="connsiteY97" fmla="*/ 441228 h 719328"/>
                <a:gd name="connsiteX98" fmla="*/ 591190 w 652272"/>
                <a:gd name="connsiteY98" fmla="*/ 424769 h 719328"/>
                <a:gd name="connsiteX99" fmla="*/ 582046 w 652272"/>
                <a:gd name="connsiteY99" fmla="*/ 402824 h 719328"/>
                <a:gd name="connsiteX100" fmla="*/ 588752 w 652272"/>
                <a:gd name="connsiteY100" fmla="*/ 340644 h 719328"/>
                <a:gd name="connsiteX101" fmla="*/ 589361 w 652272"/>
                <a:gd name="connsiteY101" fmla="*/ 341254 h 719328"/>
                <a:gd name="connsiteX102" fmla="*/ 588752 w 652272"/>
                <a:gd name="connsiteY102" fmla="*/ 334548 h 719328"/>
                <a:gd name="connsiteX103" fmla="*/ 580217 w 652272"/>
                <a:gd name="connsiteY103" fmla="*/ 316870 h 719328"/>
                <a:gd name="connsiteX104" fmla="*/ 583875 w 652272"/>
                <a:gd name="connsiteY104" fmla="*/ 295534 h 719328"/>
                <a:gd name="connsiteX105" fmla="*/ 588752 w 652272"/>
                <a:gd name="connsiteY105" fmla="*/ 293096 h 719328"/>
                <a:gd name="connsiteX106" fmla="*/ 589971 w 652272"/>
                <a:gd name="connsiteY106" fmla="*/ 269931 h 719328"/>
                <a:gd name="connsiteX107" fmla="*/ 599725 w 652272"/>
                <a:gd name="connsiteY107" fmla="*/ 258958 h 719328"/>
                <a:gd name="connsiteX108" fmla="*/ 600334 w 652272"/>
                <a:gd name="connsiteY108" fmla="*/ 229697 h 719328"/>
                <a:gd name="connsiteX109" fmla="*/ 608259 w 652272"/>
                <a:gd name="connsiteY109" fmla="*/ 215067 h 719328"/>
                <a:gd name="connsiteX110" fmla="*/ 610088 w 652272"/>
                <a:gd name="connsiteY110" fmla="*/ 183977 h 719328"/>
                <a:gd name="connsiteX111" fmla="*/ 617403 w 652272"/>
                <a:gd name="connsiteY111" fmla="*/ 165689 h 719328"/>
                <a:gd name="connsiteX112" fmla="*/ 630205 w 652272"/>
                <a:gd name="connsiteY112" fmla="*/ 145572 h 719328"/>
                <a:gd name="connsiteX113" fmla="*/ 643616 w 652272"/>
                <a:gd name="connsiteY113" fmla="*/ 135209 h 719328"/>
                <a:gd name="connsiteX114" fmla="*/ 654589 w 652272"/>
                <a:gd name="connsiteY114" fmla="*/ 121188 h 719328"/>
                <a:gd name="connsiteX115" fmla="*/ 640568 w 652272"/>
                <a:gd name="connsiteY115" fmla="*/ 116312 h 719328"/>
                <a:gd name="connsiteX116" fmla="*/ 642397 w 652272"/>
                <a:gd name="connsiteY116" fmla="*/ 70592 h 719328"/>
                <a:gd name="connsiteX117" fmla="*/ 642397 w 652272"/>
                <a:gd name="connsiteY117" fmla="*/ 70592 h 719328"/>
                <a:gd name="connsiteX118" fmla="*/ 611917 w 652272"/>
                <a:gd name="connsiteY118" fmla="*/ 44988 h 719328"/>
                <a:gd name="connsiteX119" fmla="*/ 603382 w 652272"/>
                <a:gd name="connsiteY119" fmla="*/ 28529 h 719328"/>
                <a:gd name="connsiteX120" fmla="*/ 584485 w 652272"/>
                <a:gd name="connsiteY120" fmla="*/ 36454 h 719328"/>
                <a:gd name="connsiteX121" fmla="*/ 568635 w 652272"/>
                <a:gd name="connsiteY121" fmla="*/ 34016 h 719328"/>
                <a:gd name="connsiteX122" fmla="*/ 559491 w 652272"/>
                <a:gd name="connsiteY122" fmla="*/ 40721 h 719328"/>
                <a:gd name="connsiteX123" fmla="*/ 544251 w 652272"/>
                <a:gd name="connsiteY123" fmla="*/ 35844 h 719328"/>
                <a:gd name="connsiteX124" fmla="*/ 522915 w 652272"/>
                <a:gd name="connsiteY124" fmla="*/ 4145 h 719328"/>
                <a:gd name="connsiteX125" fmla="*/ 511942 w 652272"/>
                <a:gd name="connsiteY125" fmla="*/ 7803 h 719328"/>
                <a:gd name="connsiteX126" fmla="*/ 489997 w 652272"/>
                <a:gd name="connsiteY126" fmla="*/ 7193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652272" h="719328">
                  <a:moveTo>
                    <a:pt x="489997" y="7193"/>
                  </a:moveTo>
                  <a:lnTo>
                    <a:pt x="463784" y="2926"/>
                  </a:lnTo>
                  <a:lnTo>
                    <a:pt x="451592" y="6584"/>
                  </a:lnTo>
                  <a:lnTo>
                    <a:pt x="446105" y="15728"/>
                  </a:lnTo>
                  <a:lnTo>
                    <a:pt x="435133" y="16947"/>
                  </a:lnTo>
                  <a:lnTo>
                    <a:pt x="421721" y="9022"/>
                  </a:lnTo>
                  <a:lnTo>
                    <a:pt x="383926" y="27920"/>
                  </a:lnTo>
                  <a:lnTo>
                    <a:pt x="368077" y="24262"/>
                  </a:lnTo>
                  <a:lnTo>
                    <a:pt x="363200" y="27310"/>
                  </a:lnTo>
                  <a:lnTo>
                    <a:pt x="353446" y="50475"/>
                  </a:lnTo>
                  <a:lnTo>
                    <a:pt x="327843" y="43160"/>
                  </a:lnTo>
                  <a:lnTo>
                    <a:pt x="302849" y="39502"/>
                  </a:lnTo>
                  <a:lnTo>
                    <a:pt x="280904" y="24872"/>
                  </a:lnTo>
                  <a:lnTo>
                    <a:pt x="252862" y="12070"/>
                  </a:lnTo>
                  <a:lnTo>
                    <a:pt x="234574" y="24262"/>
                  </a:lnTo>
                  <a:lnTo>
                    <a:pt x="221163" y="43769"/>
                  </a:lnTo>
                  <a:lnTo>
                    <a:pt x="218115" y="71201"/>
                  </a:lnTo>
                  <a:lnTo>
                    <a:pt x="216286" y="94366"/>
                  </a:lnTo>
                  <a:lnTo>
                    <a:pt x="206533" y="115092"/>
                  </a:lnTo>
                  <a:lnTo>
                    <a:pt x="199827" y="139476"/>
                  </a:lnTo>
                  <a:lnTo>
                    <a:pt x="195560" y="173614"/>
                  </a:lnTo>
                  <a:lnTo>
                    <a:pt x="197389" y="195560"/>
                  </a:lnTo>
                  <a:lnTo>
                    <a:pt x="191902" y="208971"/>
                  </a:lnTo>
                  <a:lnTo>
                    <a:pt x="190683" y="223601"/>
                  </a:lnTo>
                  <a:lnTo>
                    <a:pt x="187025" y="235793"/>
                  </a:lnTo>
                  <a:lnTo>
                    <a:pt x="164470" y="254691"/>
                  </a:lnTo>
                  <a:lnTo>
                    <a:pt x="148621" y="274198"/>
                  </a:lnTo>
                  <a:lnTo>
                    <a:pt x="133381" y="311993"/>
                  </a:lnTo>
                  <a:lnTo>
                    <a:pt x="134600" y="344302"/>
                  </a:lnTo>
                  <a:lnTo>
                    <a:pt x="126065" y="356494"/>
                  </a:lnTo>
                  <a:lnTo>
                    <a:pt x="105949" y="375392"/>
                  </a:lnTo>
                  <a:lnTo>
                    <a:pt x="85222" y="399776"/>
                  </a:lnTo>
                  <a:lnTo>
                    <a:pt x="73030" y="393070"/>
                  </a:lnTo>
                  <a:lnTo>
                    <a:pt x="70592" y="382097"/>
                  </a:lnTo>
                  <a:lnTo>
                    <a:pt x="51694" y="381488"/>
                  </a:lnTo>
                  <a:lnTo>
                    <a:pt x="40112" y="396118"/>
                  </a:lnTo>
                  <a:lnTo>
                    <a:pt x="30968" y="392460"/>
                  </a:lnTo>
                  <a:lnTo>
                    <a:pt x="18776" y="400385"/>
                  </a:lnTo>
                  <a:lnTo>
                    <a:pt x="13289" y="410748"/>
                  </a:lnTo>
                  <a:lnTo>
                    <a:pt x="12070" y="427208"/>
                  </a:lnTo>
                  <a:lnTo>
                    <a:pt x="2926" y="431475"/>
                  </a:lnTo>
                  <a:lnTo>
                    <a:pt x="7803" y="443667"/>
                  </a:lnTo>
                  <a:lnTo>
                    <a:pt x="21824" y="438180"/>
                  </a:lnTo>
                  <a:lnTo>
                    <a:pt x="32187" y="438790"/>
                  </a:lnTo>
                  <a:lnTo>
                    <a:pt x="43769" y="434523"/>
                  </a:lnTo>
                  <a:lnTo>
                    <a:pt x="144963" y="435132"/>
                  </a:lnTo>
                  <a:lnTo>
                    <a:pt x="152888" y="463784"/>
                  </a:lnTo>
                  <a:lnTo>
                    <a:pt x="162641" y="486948"/>
                  </a:lnTo>
                  <a:lnTo>
                    <a:pt x="170566" y="499750"/>
                  </a:lnTo>
                  <a:lnTo>
                    <a:pt x="183368" y="519867"/>
                  </a:lnTo>
                  <a:lnTo>
                    <a:pt x="205923" y="516819"/>
                  </a:lnTo>
                  <a:lnTo>
                    <a:pt x="217505" y="511332"/>
                  </a:lnTo>
                  <a:lnTo>
                    <a:pt x="235793" y="516819"/>
                  </a:lnTo>
                  <a:lnTo>
                    <a:pt x="241280" y="507065"/>
                  </a:lnTo>
                  <a:lnTo>
                    <a:pt x="250424" y="484510"/>
                  </a:lnTo>
                  <a:lnTo>
                    <a:pt x="271150" y="482681"/>
                  </a:lnTo>
                  <a:lnTo>
                    <a:pt x="272979" y="475976"/>
                  </a:lnTo>
                  <a:lnTo>
                    <a:pt x="290657" y="475976"/>
                  </a:lnTo>
                  <a:lnTo>
                    <a:pt x="287609" y="489996"/>
                  </a:lnTo>
                  <a:lnTo>
                    <a:pt x="329062" y="489996"/>
                  </a:lnTo>
                  <a:lnTo>
                    <a:pt x="329062" y="514380"/>
                  </a:lnTo>
                  <a:lnTo>
                    <a:pt x="336377" y="529011"/>
                  </a:lnTo>
                  <a:lnTo>
                    <a:pt x="330891" y="552176"/>
                  </a:lnTo>
                  <a:lnTo>
                    <a:pt x="332720" y="576560"/>
                  </a:lnTo>
                  <a:lnTo>
                    <a:pt x="344302" y="590580"/>
                  </a:lnTo>
                  <a:lnTo>
                    <a:pt x="341254" y="636910"/>
                  </a:lnTo>
                  <a:lnTo>
                    <a:pt x="349789" y="633252"/>
                  </a:lnTo>
                  <a:lnTo>
                    <a:pt x="364419" y="634472"/>
                  </a:lnTo>
                  <a:lnTo>
                    <a:pt x="385755" y="628376"/>
                  </a:lnTo>
                  <a:lnTo>
                    <a:pt x="401605" y="630814"/>
                  </a:lnTo>
                  <a:lnTo>
                    <a:pt x="413187" y="631424"/>
                  </a:lnTo>
                  <a:lnTo>
                    <a:pt x="415016" y="643616"/>
                  </a:lnTo>
                  <a:lnTo>
                    <a:pt x="430865" y="643006"/>
                  </a:lnTo>
                  <a:lnTo>
                    <a:pt x="452201" y="646664"/>
                  </a:lnTo>
                  <a:lnTo>
                    <a:pt x="463174" y="663732"/>
                  </a:lnTo>
                  <a:lnTo>
                    <a:pt x="490606" y="669219"/>
                  </a:lnTo>
                  <a:lnTo>
                    <a:pt x="511333" y="657027"/>
                  </a:lnTo>
                  <a:lnTo>
                    <a:pt x="518648" y="677753"/>
                  </a:lnTo>
                  <a:lnTo>
                    <a:pt x="544861" y="682630"/>
                  </a:lnTo>
                  <a:lnTo>
                    <a:pt x="557053" y="699699"/>
                  </a:lnTo>
                  <a:lnTo>
                    <a:pt x="569854" y="721035"/>
                  </a:lnTo>
                  <a:lnTo>
                    <a:pt x="596067" y="721035"/>
                  </a:lnTo>
                  <a:lnTo>
                    <a:pt x="594238" y="678972"/>
                  </a:lnTo>
                  <a:lnTo>
                    <a:pt x="585094" y="686288"/>
                  </a:lnTo>
                  <a:lnTo>
                    <a:pt x="561320" y="671048"/>
                  </a:lnTo>
                  <a:lnTo>
                    <a:pt x="552785" y="664342"/>
                  </a:lnTo>
                  <a:lnTo>
                    <a:pt x="557662" y="625328"/>
                  </a:lnTo>
                  <a:lnTo>
                    <a:pt x="564977" y="579608"/>
                  </a:lnTo>
                  <a:lnTo>
                    <a:pt x="557662" y="562539"/>
                  </a:lnTo>
                  <a:lnTo>
                    <a:pt x="567416" y="537545"/>
                  </a:lnTo>
                  <a:lnTo>
                    <a:pt x="577169" y="533278"/>
                  </a:lnTo>
                  <a:lnTo>
                    <a:pt x="622889" y="526572"/>
                  </a:lnTo>
                  <a:lnTo>
                    <a:pt x="628985" y="528401"/>
                  </a:lnTo>
                  <a:lnTo>
                    <a:pt x="630205" y="521696"/>
                  </a:lnTo>
                  <a:lnTo>
                    <a:pt x="621061" y="511332"/>
                  </a:lnTo>
                  <a:lnTo>
                    <a:pt x="616793" y="489996"/>
                  </a:lnTo>
                  <a:lnTo>
                    <a:pt x="596067" y="468660"/>
                  </a:lnTo>
                  <a:lnTo>
                    <a:pt x="585094" y="441228"/>
                  </a:lnTo>
                  <a:lnTo>
                    <a:pt x="591190" y="424769"/>
                  </a:lnTo>
                  <a:lnTo>
                    <a:pt x="582046" y="402824"/>
                  </a:lnTo>
                  <a:lnTo>
                    <a:pt x="588752" y="340644"/>
                  </a:lnTo>
                  <a:lnTo>
                    <a:pt x="589361" y="341254"/>
                  </a:lnTo>
                  <a:lnTo>
                    <a:pt x="588752" y="334548"/>
                  </a:lnTo>
                  <a:lnTo>
                    <a:pt x="580217" y="316870"/>
                  </a:lnTo>
                  <a:lnTo>
                    <a:pt x="583875" y="295534"/>
                  </a:lnTo>
                  <a:lnTo>
                    <a:pt x="588752" y="293096"/>
                  </a:lnTo>
                  <a:lnTo>
                    <a:pt x="589971" y="269931"/>
                  </a:lnTo>
                  <a:lnTo>
                    <a:pt x="599725" y="258958"/>
                  </a:lnTo>
                  <a:lnTo>
                    <a:pt x="600334" y="229697"/>
                  </a:lnTo>
                  <a:lnTo>
                    <a:pt x="608259" y="215067"/>
                  </a:lnTo>
                  <a:lnTo>
                    <a:pt x="610088" y="183977"/>
                  </a:lnTo>
                  <a:lnTo>
                    <a:pt x="617403" y="165689"/>
                  </a:lnTo>
                  <a:lnTo>
                    <a:pt x="630205" y="145572"/>
                  </a:lnTo>
                  <a:lnTo>
                    <a:pt x="643616" y="135209"/>
                  </a:lnTo>
                  <a:lnTo>
                    <a:pt x="654589" y="121188"/>
                  </a:lnTo>
                  <a:lnTo>
                    <a:pt x="640568" y="116312"/>
                  </a:lnTo>
                  <a:lnTo>
                    <a:pt x="642397" y="70592"/>
                  </a:lnTo>
                  <a:lnTo>
                    <a:pt x="642397" y="70592"/>
                  </a:lnTo>
                  <a:lnTo>
                    <a:pt x="611917" y="44988"/>
                  </a:lnTo>
                  <a:lnTo>
                    <a:pt x="603382" y="28529"/>
                  </a:lnTo>
                  <a:lnTo>
                    <a:pt x="584485" y="36454"/>
                  </a:lnTo>
                  <a:lnTo>
                    <a:pt x="568635" y="34016"/>
                  </a:lnTo>
                  <a:lnTo>
                    <a:pt x="559491" y="40721"/>
                  </a:lnTo>
                  <a:lnTo>
                    <a:pt x="544251" y="35844"/>
                  </a:lnTo>
                  <a:lnTo>
                    <a:pt x="522915" y="4145"/>
                  </a:lnTo>
                  <a:lnTo>
                    <a:pt x="511942" y="7803"/>
                  </a:lnTo>
                  <a:lnTo>
                    <a:pt x="489997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자유형: 도형 85">
              <a:extLst>
                <a:ext uri="{FF2B5EF4-FFF2-40B4-BE49-F238E27FC236}">
                  <a16:creationId xmlns:a16="http://schemas.microsoft.com/office/drawing/2014/main" id="{502D42BA-0E1F-46E1-B135-37760C1197CE}"/>
                </a:ext>
              </a:extLst>
            </p:cNvPr>
            <p:cNvSpPr/>
            <p:nvPr/>
          </p:nvSpPr>
          <p:spPr>
            <a:xfrm>
              <a:off x="6696930" y="3902789"/>
              <a:ext cx="239637" cy="319516"/>
            </a:xfrm>
            <a:custGeom>
              <a:avLst/>
              <a:gdLst>
                <a:gd name="connsiteX0" fmla="*/ 254691 w 256032"/>
                <a:gd name="connsiteY0" fmla="*/ 12070 h 341376"/>
                <a:gd name="connsiteX1" fmla="*/ 232745 w 256032"/>
                <a:gd name="connsiteY1" fmla="*/ 9632 h 341376"/>
                <a:gd name="connsiteX2" fmla="*/ 209581 w 256032"/>
                <a:gd name="connsiteY2" fmla="*/ 2926 h 341376"/>
                <a:gd name="connsiteX3" fmla="*/ 189464 w 256032"/>
                <a:gd name="connsiteY3" fmla="*/ 23652 h 341376"/>
                <a:gd name="connsiteX4" fmla="*/ 171785 w 256032"/>
                <a:gd name="connsiteY4" fmla="*/ 59619 h 341376"/>
                <a:gd name="connsiteX5" fmla="*/ 169347 w 256032"/>
                <a:gd name="connsiteY5" fmla="*/ 80955 h 341376"/>
                <a:gd name="connsiteX6" fmla="*/ 141915 w 256032"/>
                <a:gd name="connsiteY6" fmla="*/ 71811 h 341376"/>
                <a:gd name="connsiteX7" fmla="*/ 114483 w 256032"/>
                <a:gd name="connsiteY7" fmla="*/ 61448 h 341376"/>
                <a:gd name="connsiteX8" fmla="*/ 71201 w 256032"/>
                <a:gd name="connsiteY8" fmla="*/ 59619 h 341376"/>
                <a:gd name="connsiteX9" fmla="*/ 68763 w 256032"/>
                <a:gd name="connsiteY9" fmla="*/ 76688 h 341376"/>
                <a:gd name="connsiteX10" fmla="*/ 77907 w 256032"/>
                <a:gd name="connsiteY10" fmla="*/ 96804 h 341376"/>
                <a:gd name="connsiteX11" fmla="*/ 103510 w 256032"/>
                <a:gd name="connsiteY11" fmla="*/ 93756 h 341376"/>
                <a:gd name="connsiteX12" fmla="*/ 112045 w 256032"/>
                <a:gd name="connsiteY12" fmla="*/ 101072 h 341376"/>
                <a:gd name="connsiteX13" fmla="*/ 97414 w 256032"/>
                <a:gd name="connsiteY13" fmla="*/ 146182 h 341376"/>
                <a:gd name="connsiteX14" fmla="*/ 113873 w 256032"/>
                <a:gd name="connsiteY14" fmla="*/ 169347 h 341376"/>
                <a:gd name="connsiteX15" fmla="*/ 117531 w 256032"/>
                <a:gd name="connsiteY15" fmla="*/ 199217 h 341376"/>
                <a:gd name="connsiteX16" fmla="*/ 112654 w 256032"/>
                <a:gd name="connsiteY16" fmla="*/ 225430 h 341376"/>
                <a:gd name="connsiteX17" fmla="*/ 102291 w 256032"/>
                <a:gd name="connsiteY17" fmla="*/ 243718 h 341376"/>
                <a:gd name="connsiteX18" fmla="*/ 72421 w 256032"/>
                <a:gd name="connsiteY18" fmla="*/ 241889 h 341376"/>
                <a:gd name="connsiteX19" fmla="*/ 54133 w 256032"/>
                <a:gd name="connsiteY19" fmla="*/ 223601 h 341376"/>
                <a:gd name="connsiteX20" fmla="*/ 51085 w 256032"/>
                <a:gd name="connsiteY20" fmla="*/ 240670 h 341376"/>
                <a:gd name="connsiteX21" fmla="*/ 27920 w 256032"/>
                <a:gd name="connsiteY21" fmla="*/ 245547 h 341376"/>
                <a:gd name="connsiteX22" fmla="*/ 16337 w 256032"/>
                <a:gd name="connsiteY22" fmla="*/ 255300 h 341376"/>
                <a:gd name="connsiteX23" fmla="*/ 29139 w 256032"/>
                <a:gd name="connsiteY23" fmla="*/ 280904 h 341376"/>
                <a:gd name="connsiteX24" fmla="*/ 2926 w 256032"/>
                <a:gd name="connsiteY24" fmla="*/ 302240 h 341376"/>
                <a:gd name="connsiteX25" fmla="*/ 30968 w 256032"/>
                <a:gd name="connsiteY25" fmla="*/ 343083 h 341376"/>
                <a:gd name="connsiteX26" fmla="*/ 44379 w 256032"/>
                <a:gd name="connsiteY26" fmla="*/ 326624 h 341376"/>
                <a:gd name="connsiteX27" fmla="*/ 55352 w 256032"/>
                <a:gd name="connsiteY27" fmla="*/ 319918 h 341376"/>
                <a:gd name="connsiteX28" fmla="*/ 67544 w 256032"/>
                <a:gd name="connsiteY28" fmla="*/ 333329 h 341376"/>
                <a:gd name="connsiteX29" fmla="*/ 76688 w 256032"/>
                <a:gd name="connsiteY29" fmla="*/ 336987 h 341376"/>
                <a:gd name="connsiteX30" fmla="*/ 88270 w 256032"/>
                <a:gd name="connsiteY30" fmla="*/ 322356 h 341376"/>
                <a:gd name="connsiteX31" fmla="*/ 107168 w 256032"/>
                <a:gd name="connsiteY31" fmla="*/ 322966 h 341376"/>
                <a:gd name="connsiteX32" fmla="*/ 109606 w 256032"/>
                <a:gd name="connsiteY32" fmla="*/ 333939 h 341376"/>
                <a:gd name="connsiteX33" fmla="*/ 121798 w 256032"/>
                <a:gd name="connsiteY33" fmla="*/ 340644 h 341376"/>
                <a:gd name="connsiteX34" fmla="*/ 142525 w 256032"/>
                <a:gd name="connsiteY34" fmla="*/ 316260 h 341376"/>
                <a:gd name="connsiteX35" fmla="*/ 162641 w 256032"/>
                <a:gd name="connsiteY35" fmla="*/ 297363 h 341376"/>
                <a:gd name="connsiteX36" fmla="*/ 171176 w 256032"/>
                <a:gd name="connsiteY36" fmla="*/ 285171 h 341376"/>
                <a:gd name="connsiteX37" fmla="*/ 169957 w 256032"/>
                <a:gd name="connsiteY37" fmla="*/ 252862 h 341376"/>
                <a:gd name="connsiteX38" fmla="*/ 185197 w 256032"/>
                <a:gd name="connsiteY38" fmla="*/ 215067 h 341376"/>
                <a:gd name="connsiteX39" fmla="*/ 201046 w 256032"/>
                <a:gd name="connsiteY39" fmla="*/ 195560 h 341376"/>
                <a:gd name="connsiteX40" fmla="*/ 223601 w 256032"/>
                <a:gd name="connsiteY40" fmla="*/ 176662 h 341376"/>
                <a:gd name="connsiteX41" fmla="*/ 227259 w 256032"/>
                <a:gd name="connsiteY41" fmla="*/ 164470 h 341376"/>
                <a:gd name="connsiteX42" fmla="*/ 228478 w 256032"/>
                <a:gd name="connsiteY42" fmla="*/ 149840 h 341376"/>
                <a:gd name="connsiteX43" fmla="*/ 233965 w 256032"/>
                <a:gd name="connsiteY43" fmla="*/ 136428 h 341376"/>
                <a:gd name="connsiteX44" fmla="*/ 232136 w 256032"/>
                <a:gd name="connsiteY44" fmla="*/ 114483 h 341376"/>
                <a:gd name="connsiteX45" fmla="*/ 236403 w 256032"/>
                <a:gd name="connsiteY45" fmla="*/ 80345 h 341376"/>
                <a:gd name="connsiteX46" fmla="*/ 243109 w 256032"/>
                <a:gd name="connsiteY46" fmla="*/ 55961 h 341376"/>
                <a:gd name="connsiteX47" fmla="*/ 252862 w 256032"/>
                <a:gd name="connsiteY47" fmla="*/ 35235 h 341376"/>
                <a:gd name="connsiteX48" fmla="*/ 254691 w 256032"/>
                <a:gd name="connsiteY48" fmla="*/ 12070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56032" h="341376">
                  <a:moveTo>
                    <a:pt x="254691" y="12070"/>
                  </a:moveTo>
                  <a:lnTo>
                    <a:pt x="232745" y="9632"/>
                  </a:lnTo>
                  <a:lnTo>
                    <a:pt x="209581" y="2926"/>
                  </a:lnTo>
                  <a:lnTo>
                    <a:pt x="189464" y="23652"/>
                  </a:lnTo>
                  <a:lnTo>
                    <a:pt x="171785" y="59619"/>
                  </a:lnTo>
                  <a:lnTo>
                    <a:pt x="169347" y="80955"/>
                  </a:lnTo>
                  <a:lnTo>
                    <a:pt x="141915" y="71811"/>
                  </a:lnTo>
                  <a:lnTo>
                    <a:pt x="114483" y="61448"/>
                  </a:lnTo>
                  <a:lnTo>
                    <a:pt x="71201" y="59619"/>
                  </a:lnTo>
                  <a:lnTo>
                    <a:pt x="68763" y="76688"/>
                  </a:lnTo>
                  <a:lnTo>
                    <a:pt x="77907" y="96804"/>
                  </a:lnTo>
                  <a:lnTo>
                    <a:pt x="103510" y="93756"/>
                  </a:lnTo>
                  <a:lnTo>
                    <a:pt x="112045" y="101072"/>
                  </a:lnTo>
                  <a:lnTo>
                    <a:pt x="97414" y="146182"/>
                  </a:lnTo>
                  <a:lnTo>
                    <a:pt x="113873" y="169347"/>
                  </a:lnTo>
                  <a:lnTo>
                    <a:pt x="117531" y="199217"/>
                  </a:lnTo>
                  <a:lnTo>
                    <a:pt x="112654" y="225430"/>
                  </a:lnTo>
                  <a:lnTo>
                    <a:pt x="102291" y="243718"/>
                  </a:lnTo>
                  <a:lnTo>
                    <a:pt x="72421" y="241889"/>
                  </a:lnTo>
                  <a:lnTo>
                    <a:pt x="54133" y="223601"/>
                  </a:lnTo>
                  <a:lnTo>
                    <a:pt x="51085" y="240670"/>
                  </a:lnTo>
                  <a:lnTo>
                    <a:pt x="27920" y="245547"/>
                  </a:lnTo>
                  <a:lnTo>
                    <a:pt x="16337" y="255300"/>
                  </a:lnTo>
                  <a:lnTo>
                    <a:pt x="29139" y="280904"/>
                  </a:lnTo>
                  <a:lnTo>
                    <a:pt x="2926" y="302240"/>
                  </a:lnTo>
                  <a:lnTo>
                    <a:pt x="30968" y="343083"/>
                  </a:lnTo>
                  <a:lnTo>
                    <a:pt x="44379" y="326624"/>
                  </a:lnTo>
                  <a:lnTo>
                    <a:pt x="55352" y="319918"/>
                  </a:lnTo>
                  <a:lnTo>
                    <a:pt x="67544" y="333329"/>
                  </a:lnTo>
                  <a:lnTo>
                    <a:pt x="76688" y="336987"/>
                  </a:lnTo>
                  <a:lnTo>
                    <a:pt x="88270" y="322356"/>
                  </a:lnTo>
                  <a:lnTo>
                    <a:pt x="107168" y="322966"/>
                  </a:lnTo>
                  <a:lnTo>
                    <a:pt x="109606" y="333939"/>
                  </a:lnTo>
                  <a:lnTo>
                    <a:pt x="121798" y="340644"/>
                  </a:lnTo>
                  <a:lnTo>
                    <a:pt x="142525" y="316260"/>
                  </a:lnTo>
                  <a:lnTo>
                    <a:pt x="162641" y="297363"/>
                  </a:lnTo>
                  <a:lnTo>
                    <a:pt x="171176" y="285171"/>
                  </a:lnTo>
                  <a:lnTo>
                    <a:pt x="169957" y="252862"/>
                  </a:lnTo>
                  <a:lnTo>
                    <a:pt x="185197" y="215067"/>
                  </a:lnTo>
                  <a:lnTo>
                    <a:pt x="201046" y="195560"/>
                  </a:lnTo>
                  <a:lnTo>
                    <a:pt x="223601" y="176662"/>
                  </a:lnTo>
                  <a:lnTo>
                    <a:pt x="227259" y="164470"/>
                  </a:lnTo>
                  <a:lnTo>
                    <a:pt x="228478" y="149840"/>
                  </a:lnTo>
                  <a:lnTo>
                    <a:pt x="233965" y="136428"/>
                  </a:lnTo>
                  <a:lnTo>
                    <a:pt x="232136" y="114483"/>
                  </a:lnTo>
                  <a:lnTo>
                    <a:pt x="236403" y="80345"/>
                  </a:lnTo>
                  <a:lnTo>
                    <a:pt x="243109" y="55961"/>
                  </a:lnTo>
                  <a:lnTo>
                    <a:pt x="252862" y="35235"/>
                  </a:lnTo>
                  <a:lnTo>
                    <a:pt x="254691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자유형: 도형 86">
              <a:extLst>
                <a:ext uri="{FF2B5EF4-FFF2-40B4-BE49-F238E27FC236}">
                  <a16:creationId xmlns:a16="http://schemas.microsoft.com/office/drawing/2014/main" id="{BAC373A6-C0F5-4242-B512-375548A371D3}"/>
                </a:ext>
              </a:extLst>
            </p:cNvPr>
            <p:cNvSpPr/>
            <p:nvPr/>
          </p:nvSpPr>
          <p:spPr>
            <a:xfrm>
              <a:off x="3808733" y="3586697"/>
              <a:ext cx="393690" cy="610504"/>
            </a:xfrm>
            <a:custGeom>
              <a:avLst/>
              <a:gdLst>
                <a:gd name="connsiteX0" fmla="*/ 280294 w 420624"/>
                <a:gd name="connsiteY0" fmla="*/ 28529 h 652272"/>
                <a:gd name="connsiteX1" fmla="*/ 287609 w 420624"/>
                <a:gd name="connsiteY1" fmla="*/ 15728 h 652272"/>
                <a:gd name="connsiteX2" fmla="*/ 279685 w 420624"/>
                <a:gd name="connsiteY2" fmla="*/ 5364 h 652272"/>
                <a:gd name="connsiteX3" fmla="*/ 267493 w 420624"/>
                <a:gd name="connsiteY3" fmla="*/ 2926 h 652272"/>
                <a:gd name="connsiteX4" fmla="*/ 249814 w 420624"/>
                <a:gd name="connsiteY4" fmla="*/ 21824 h 652272"/>
                <a:gd name="connsiteX5" fmla="*/ 235793 w 420624"/>
                <a:gd name="connsiteY5" fmla="*/ 30358 h 652272"/>
                <a:gd name="connsiteX6" fmla="*/ 207752 w 420624"/>
                <a:gd name="connsiteY6" fmla="*/ 49865 h 652272"/>
                <a:gd name="connsiteX7" fmla="*/ 181539 w 420624"/>
                <a:gd name="connsiteY7" fmla="*/ 46817 h 652272"/>
                <a:gd name="connsiteX8" fmla="*/ 178491 w 420624"/>
                <a:gd name="connsiteY8" fmla="*/ 54742 h 652272"/>
                <a:gd name="connsiteX9" fmla="*/ 156545 w 420624"/>
                <a:gd name="connsiteY9" fmla="*/ 55352 h 652272"/>
                <a:gd name="connsiteX10" fmla="*/ 136429 w 420624"/>
                <a:gd name="connsiteY10" fmla="*/ 73640 h 652272"/>
                <a:gd name="connsiteX11" fmla="*/ 127894 w 420624"/>
                <a:gd name="connsiteY11" fmla="*/ 106558 h 652272"/>
                <a:gd name="connsiteX12" fmla="*/ 127285 w 420624"/>
                <a:gd name="connsiteY12" fmla="*/ 119360 h 652272"/>
                <a:gd name="connsiteX13" fmla="*/ 112654 w 420624"/>
                <a:gd name="connsiteY13" fmla="*/ 123627 h 652272"/>
                <a:gd name="connsiteX14" fmla="*/ 85832 w 420624"/>
                <a:gd name="connsiteY14" fmla="*/ 150449 h 652272"/>
                <a:gd name="connsiteX15" fmla="*/ 68153 w 420624"/>
                <a:gd name="connsiteY15" fmla="*/ 149230 h 652272"/>
                <a:gd name="connsiteX16" fmla="*/ 63886 w 420624"/>
                <a:gd name="connsiteY16" fmla="*/ 154717 h 652272"/>
                <a:gd name="connsiteX17" fmla="*/ 70592 w 420624"/>
                <a:gd name="connsiteY17" fmla="*/ 177881 h 652272"/>
                <a:gd name="connsiteX18" fmla="*/ 63886 w 420624"/>
                <a:gd name="connsiteY18" fmla="*/ 189464 h 652272"/>
                <a:gd name="connsiteX19" fmla="*/ 52913 w 420624"/>
                <a:gd name="connsiteY19" fmla="*/ 186416 h 652272"/>
                <a:gd name="connsiteX20" fmla="*/ 47427 w 420624"/>
                <a:gd name="connsiteY20" fmla="*/ 205313 h 652272"/>
                <a:gd name="connsiteX21" fmla="*/ 60838 w 420624"/>
                <a:gd name="connsiteY21" fmla="*/ 226040 h 652272"/>
                <a:gd name="connsiteX22" fmla="*/ 64496 w 420624"/>
                <a:gd name="connsiteY22" fmla="*/ 258958 h 652272"/>
                <a:gd name="connsiteX23" fmla="*/ 57181 w 420624"/>
                <a:gd name="connsiteY23" fmla="*/ 268712 h 652272"/>
                <a:gd name="connsiteX24" fmla="*/ 63886 w 420624"/>
                <a:gd name="connsiteY24" fmla="*/ 304678 h 652272"/>
                <a:gd name="connsiteX25" fmla="*/ 56571 w 420624"/>
                <a:gd name="connsiteY25" fmla="*/ 327233 h 652272"/>
                <a:gd name="connsiteX26" fmla="*/ 68763 w 420624"/>
                <a:gd name="connsiteY26" fmla="*/ 336377 h 652272"/>
                <a:gd name="connsiteX27" fmla="*/ 55352 w 420624"/>
                <a:gd name="connsiteY27" fmla="*/ 356494 h 652272"/>
                <a:gd name="connsiteX28" fmla="*/ 40112 w 420624"/>
                <a:gd name="connsiteY28" fmla="*/ 380878 h 652272"/>
                <a:gd name="connsiteX29" fmla="*/ 23043 w 420624"/>
                <a:gd name="connsiteY29" fmla="*/ 383317 h 652272"/>
                <a:gd name="connsiteX30" fmla="*/ 14509 w 420624"/>
                <a:gd name="connsiteY30" fmla="*/ 397337 h 652272"/>
                <a:gd name="connsiteX31" fmla="*/ 15728 w 420624"/>
                <a:gd name="connsiteY31" fmla="*/ 416845 h 652272"/>
                <a:gd name="connsiteX32" fmla="*/ 2926 w 420624"/>
                <a:gd name="connsiteY32" fmla="*/ 419893 h 652272"/>
                <a:gd name="connsiteX33" fmla="*/ 7803 w 420624"/>
                <a:gd name="connsiteY33" fmla="*/ 432085 h 652272"/>
                <a:gd name="connsiteX34" fmla="*/ 41941 w 420624"/>
                <a:gd name="connsiteY34" fmla="*/ 454030 h 652272"/>
                <a:gd name="connsiteX35" fmla="*/ 48037 w 420624"/>
                <a:gd name="connsiteY35" fmla="*/ 453421 h 652272"/>
                <a:gd name="connsiteX36" fmla="*/ 56571 w 420624"/>
                <a:gd name="connsiteY36" fmla="*/ 469880 h 652272"/>
                <a:gd name="connsiteX37" fmla="*/ 85222 w 420624"/>
                <a:gd name="connsiteY37" fmla="*/ 475366 h 652272"/>
                <a:gd name="connsiteX38" fmla="*/ 94976 w 420624"/>
                <a:gd name="connsiteY38" fmla="*/ 469270 h 652272"/>
                <a:gd name="connsiteX39" fmla="*/ 112045 w 420624"/>
                <a:gd name="connsiteY39" fmla="*/ 482072 h 652272"/>
                <a:gd name="connsiteX40" fmla="*/ 126675 w 420624"/>
                <a:gd name="connsiteY40" fmla="*/ 491216 h 652272"/>
                <a:gd name="connsiteX41" fmla="*/ 135819 w 420624"/>
                <a:gd name="connsiteY41" fmla="*/ 487558 h 652272"/>
                <a:gd name="connsiteX42" fmla="*/ 158374 w 420624"/>
                <a:gd name="connsiteY42" fmla="*/ 505846 h 652272"/>
                <a:gd name="connsiteX43" fmla="*/ 169347 w 420624"/>
                <a:gd name="connsiteY43" fmla="*/ 524134 h 652272"/>
                <a:gd name="connsiteX44" fmla="*/ 185806 w 420624"/>
                <a:gd name="connsiteY44" fmla="*/ 534497 h 652272"/>
                <a:gd name="connsiteX45" fmla="*/ 206533 w 420624"/>
                <a:gd name="connsiteY45" fmla="*/ 575341 h 652272"/>
                <a:gd name="connsiteX46" fmla="*/ 232136 w 420624"/>
                <a:gd name="connsiteY46" fmla="*/ 580217 h 652272"/>
                <a:gd name="connsiteX47" fmla="*/ 250424 w 420624"/>
                <a:gd name="connsiteY47" fmla="*/ 569854 h 652272"/>
                <a:gd name="connsiteX48" fmla="*/ 263225 w 420624"/>
                <a:gd name="connsiteY48" fmla="*/ 576560 h 652272"/>
                <a:gd name="connsiteX49" fmla="*/ 283342 w 420624"/>
                <a:gd name="connsiteY49" fmla="*/ 572902 h 652272"/>
                <a:gd name="connsiteX50" fmla="*/ 310165 w 420624"/>
                <a:gd name="connsiteY50" fmla="*/ 591190 h 652272"/>
                <a:gd name="connsiteX51" fmla="*/ 288829 w 420624"/>
                <a:gd name="connsiteY51" fmla="*/ 630814 h 652272"/>
                <a:gd name="connsiteX52" fmla="*/ 299192 w 420624"/>
                <a:gd name="connsiteY52" fmla="*/ 631424 h 652272"/>
                <a:gd name="connsiteX53" fmla="*/ 316870 w 420624"/>
                <a:gd name="connsiteY53" fmla="*/ 652150 h 652272"/>
                <a:gd name="connsiteX54" fmla="*/ 330281 w 420624"/>
                <a:gd name="connsiteY54" fmla="*/ 546080 h 652272"/>
                <a:gd name="connsiteX55" fmla="*/ 330891 w 420624"/>
                <a:gd name="connsiteY55" fmla="*/ 529011 h 652272"/>
                <a:gd name="connsiteX56" fmla="*/ 325405 w 420624"/>
                <a:gd name="connsiteY56" fmla="*/ 507065 h 652272"/>
                <a:gd name="connsiteX57" fmla="*/ 310165 w 420624"/>
                <a:gd name="connsiteY57" fmla="*/ 492435 h 652272"/>
                <a:gd name="connsiteX58" fmla="*/ 310165 w 420624"/>
                <a:gd name="connsiteY58" fmla="*/ 464393 h 652272"/>
                <a:gd name="connsiteX59" fmla="*/ 329672 w 420624"/>
                <a:gd name="connsiteY59" fmla="*/ 458297 h 652272"/>
                <a:gd name="connsiteX60" fmla="*/ 336377 w 420624"/>
                <a:gd name="connsiteY60" fmla="*/ 461955 h 652272"/>
                <a:gd name="connsiteX61" fmla="*/ 337597 w 420624"/>
                <a:gd name="connsiteY61" fmla="*/ 447325 h 652272"/>
                <a:gd name="connsiteX62" fmla="*/ 317480 w 420624"/>
                <a:gd name="connsiteY62" fmla="*/ 443057 h 652272"/>
                <a:gd name="connsiteX63" fmla="*/ 317480 w 420624"/>
                <a:gd name="connsiteY63" fmla="*/ 419283 h 652272"/>
                <a:gd name="connsiteX64" fmla="*/ 383926 w 420624"/>
                <a:gd name="connsiteY64" fmla="*/ 419893 h 652272"/>
                <a:gd name="connsiteX65" fmla="*/ 395509 w 420624"/>
                <a:gd name="connsiteY65" fmla="*/ 406481 h 652272"/>
                <a:gd name="connsiteX66" fmla="*/ 405262 w 420624"/>
                <a:gd name="connsiteY66" fmla="*/ 418673 h 652272"/>
                <a:gd name="connsiteX67" fmla="*/ 411358 w 420624"/>
                <a:gd name="connsiteY67" fmla="*/ 441838 h 652272"/>
                <a:gd name="connsiteX68" fmla="*/ 418064 w 420624"/>
                <a:gd name="connsiteY68" fmla="*/ 436961 h 652272"/>
                <a:gd name="connsiteX69" fmla="*/ 407701 w 420624"/>
                <a:gd name="connsiteY69" fmla="*/ 397947 h 652272"/>
                <a:gd name="connsiteX70" fmla="*/ 399166 w 420624"/>
                <a:gd name="connsiteY70" fmla="*/ 384536 h 652272"/>
                <a:gd name="connsiteX71" fmla="*/ 386974 w 420624"/>
                <a:gd name="connsiteY71" fmla="*/ 376001 h 652272"/>
                <a:gd name="connsiteX72" fmla="*/ 404653 w 420624"/>
                <a:gd name="connsiteY72" fmla="*/ 357104 h 652272"/>
                <a:gd name="connsiteX73" fmla="*/ 403433 w 420624"/>
                <a:gd name="connsiteY73" fmla="*/ 347960 h 652272"/>
                <a:gd name="connsiteX74" fmla="*/ 394289 w 420624"/>
                <a:gd name="connsiteY74" fmla="*/ 336377 h 652272"/>
                <a:gd name="connsiteX75" fmla="*/ 388193 w 420624"/>
                <a:gd name="connsiteY75" fmla="*/ 310774 h 652272"/>
                <a:gd name="connsiteX76" fmla="*/ 391241 w 420624"/>
                <a:gd name="connsiteY76" fmla="*/ 282733 h 652272"/>
                <a:gd name="connsiteX77" fmla="*/ 399166 w 420624"/>
                <a:gd name="connsiteY77" fmla="*/ 269931 h 652272"/>
                <a:gd name="connsiteX78" fmla="*/ 406481 w 420624"/>
                <a:gd name="connsiteY78" fmla="*/ 249205 h 652272"/>
                <a:gd name="connsiteX79" fmla="*/ 394289 w 420624"/>
                <a:gd name="connsiteY79" fmla="*/ 242499 h 652272"/>
                <a:gd name="connsiteX80" fmla="*/ 374782 w 420624"/>
                <a:gd name="connsiteY80" fmla="*/ 246766 h 652272"/>
                <a:gd name="connsiteX81" fmla="*/ 350398 w 420624"/>
                <a:gd name="connsiteY81" fmla="*/ 244937 h 652272"/>
                <a:gd name="connsiteX82" fmla="*/ 336377 w 420624"/>
                <a:gd name="connsiteY82" fmla="*/ 249205 h 652272"/>
                <a:gd name="connsiteX83" fmla="*/ 313213 w 420624"/>
                <a:gd name="connsiteY83" fmla="*/ 215677 h 652272"/>
                <a:gd name="connsiteX84" fmla="*/ 293705 w 420624"/>
                <a:gd name="connsiteY84" fmla="*/ 210800 h 652272"/>
                <a:gd name="connsiteX85" fmla="*/ 249814 w 420624"/>
                <a:gd name="connsiteY85" fmla="*/ 214457 h 652272"/>
                <a:gd name="connsiteX86" fmla="*/ 241889 w 420624"/>
                <a:gd name="connsiteY86" fmla="*/ 201046 h 652272"/>
                <a:gd name="connsiteX87" fmla="*/ 233965 w 420624"/>
                <a:gd name="connsiteY87" fmla="*/ 197389 h 652272"/>
                <a:gd name="connsiteX88" fmla="*/ 232745 w 420624"/>
                <a:gd name="connsiteY88" fmla="*/ 189464 h 652272"/>
                <a:gd name="connsiteX89" fmla="*/ 237622 w 420624"/>
                <a:gd name="connsiteY89" fmla="*/ 174833 h 652272"/>
                <a:gd name="connsiteX90" fmla="*/ 235184 w 420624"/>
                <a:gd name="connsiteY90" fmla="*/ 159593 h 652272"/>
                <a:gd name="connsiteX91" fmla="*/ 228478 w 420624"/>
                <a:gd name="connsiteY91" fmla="*/ 151059 h 652272"/>
                <a:gd name="connsiteX92" fmla="*/ 224821 w 420624"/>
                <a:gd name="connsiteY92" fmla="*/ 133381 h 652272"/>
                <a:gd name="connsiteX93" fmla="*/ 207142 w 420624"/>
                <a:gd name="connsiteY93" fmla="*/ 130333 h 652272"/>
                <a:gd name="connsiteX94" fmla="*/ 218115 w 420624"/>
                <a:gd name="connsiteY94" fmla="*/ 107777 h 652272"/>
                <a:gd name="connsiteX95" fmla="*/ 223601 w 420624"/>
                <a:gd name="connsiteY95" fmla="*/ 80345 h 652272"/>
                <a:gd name="connsiteX96" fmla="*/ 234574 w 420624"/>
                <a:gd name="connsiteY96" fmla="*/ 65715 h 652272"/>
                <a:gd name="connsiteX97" fmla="*/ 247985 w 420624"/>
                <a:gd name="connsiteY97" fmla="*/ 54742 h 652272"/>
                <a:gd name="connsiteX98" fmla="*/ 257739 w 420624"/>
                <a:gd name="connsiteY98" fmla="*/ 35235 h 652272"/>
                <a:gd name="connsiteX99" fmla="*/ 280294 w 420624"/>
                <a:gd name="connsiteY99" fmla="*/ 28529 h 65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420624" h="652272">
                  <a:moveTo>
                    <a:pt x="280294" y="28529"/>
                  </a:moveTo>
                  <a:lnTo>
                    <a:pt x="287609" y="15728"/>
                  </a:lnTo>
                  <a:lnTo>
                    <a:pt x="279685" y="5364"/>
                  </a:lnTo>
                  <a:lnTo>
                    <a:pt x="267493" y="2926"/>
                  </a:lnTo>
                  <a:lnTo>
                    <a:pt x="249814" y="21824"/>
                  </a:lnTo>
                  <a:lnTo>
                    <a:pt x="235793" y="30358"/>
                  </a:lnTo>
                  <a:lnTo>
                    <a:pt x="207752" y="49865"/>
                  </a:lnTo>
                  <a:lnTo>
                    <a:pt x="181539" y="46817"/>
                  </a:lnTo>
                  <a:lnTo>
                    <a:pt x="178491" y="54742"/>
                  </a:lnTo>
                  <a:lnTo>
                    <a:pt x="156545" y="55352"/>
                  </a:lnTo>
                  <a:lnTo>
                    <a:pt x="136429" y="73640"/>
                  </a:lnTo>
                  <a:lnTo>
                    <a:pt x="127894" y="106558"/>
                  </a:lnTo>
                  <a:lnTo>
                    <a:pt x="127285" y="119360"/>
                  </a:lnTo>
                  <a:lnTo>
                    <a:pt x="112654" y="123627"/>
                  </a:lnTo>
                  <a:lnTo>
                    <a:pt x="85832" y="150449"/>
                  </a:lnTo>
                  <a:lnTo>
                    <a:pt x="68153" y="149230"/>
                  </a:lnTo>
                  <a:lnTo>
                    <a:pt x="63886" y="154717"/>
                  </a:lnTo>
                  <a:lnTo>
                    <a:pt x="70592" y="177881"/>
                  </a:lnTo>
                  <a:lnTo>
                    <a:pt x="63886" y="189464"/>
                  </a:lnTo>
                  <a:lnTo>
                    <a:pt x="52913" y="186416"/>
                  </a:lnTo>
                  <a:lnTo>
                    <a:pt x="47427" y="205313"/>
                  </a:lnTo>
                  <a:lnTo>
                    <a:pt x="60838" y="226040"/>
                  </a:lnTo>
                  <a:lnTo>
                    <a:pt x="64496" y="258958"/>
                  </a:lnTo>
                  <a:lnTo>
                    <a:pt x="57181" y="268712"/>
                  </a:lnTo>
                  <a:lnTo>
                    <a:pt x="63886" y="304678"/>
                  </a:lnTo>
                  <a:lnTo>
                    <a:pt x="56571" y="327233"/>
                  </a:lnTo>
                  <a:lnTo>
                    <a:pt x="68763" y="336377"/>
                  </a:lnTo>
                  <a:lnTo>
                    <a:pt x="55352" y="356494"/>
                  </a:lnTo>
                  <a:lnTo>
                    <a:pt x="40112" y="380878"/>
                  </a:lnTo>
                  <a:lnTo>
                    <a:pt x="23043" y="383317"/>
                  </a:lnTo>
                  <a:lnTo>
                    <a:pt x="14509" y="397337"/>
                  </a:lnTo>
                  <a:lnTo>
                    <a:pt x="15728" y="416845"/>
                  </a:lnTo>
                  <a:lnTo>
                    <a:pt x="2926" y="419893"/>
                  </a:lnTo>
                  <a:lnTo>
                    <a:pt x="7803" y="432085"/>
                  </a:lnTo>
                  <a:lnTo>
                    <a:pt x="41941" y="454030"/>
                  </a:lnTo>
                  <a:lnTo>
                    <a:pt x="48037" y="453421"/>
                  </a:lnTo>
                  <a:lnTo>
                    <a:pt x="56571" y="469880"/>
                  </a:lnTo>
                  <a:lnTo>
                    <a:pt x="85222" y="475366"/>
                  </a:lnTo>
                  <a:lnTo>
                    <a:pt x="94976" y="469270"/>
                  </a:lnTo>
                  <a:lnTo>
                    <a:pt x="112045" y="482072"/>
                  </a:lnTo>
                  <a:lnTo>
                    <a:pt x="126675" y="491216"/>
                  </a:lnTo>
                  <a:lnTo>
                    <a:pt x="135819" y="487558"/>
                  </a:lnTo>
                  <a:lnTo>
                    <a:pt x="158374" y="505846"/>
                  </a:lnTo>
                  <a:lnTo>
                    <a:pt x="169347" y="524134"/>
                  </a:lnTo>
                  <a:lnTo>
                    <a:pt x="185806" y="534497"/>
                  </a:lnTo>
                  <a:lnTo>
                    <a:pt x="206533" y="575341"/>
                  </a:lnTo>
                  <a:lnTo>
                    <a:pt x="232136" y="580217"/>
                  </a:lnTo>
                  <a:lnTo>
                    <a:pt x="250424" y="569854"/>
                  </a:lnTo>
                  <a:lnTo>
                    <a:pt x="263225" y="576560"/>
                  </a:lnTo>
                  <a:lnTo>
                    <a:pt x="283342" y="572902"/>
                  </a:lnTo>
                  <a:lnTo>
                    <a:pt x="310165" y="591190"/>
                  </a:lnTo>
                  <a:lnTo>
                    <a:pt x="288829" y="630814"/>
                  </a:lnTo>
                  <a:lnTo>
                    <a:pt x="299192" y="631424"/>
                  </a:lnTo>
                  <a:lnTo>
                    <a:pt x="316870" y="652150"/>
                  </a:lnTo>
                  <a:lnTo>
                    <a:pt x="330281" y="546080"/>
                  </a:lnTo>
                  <a:lnTo>
                    <a:pt x="330891" y="529011"/>
                  </a:lnTo>
                  <a:lnTo>
                    <a:pt x="325405" y="507065"/>
                  </a:lnTo>
                  <a:lnTo>
                    <a:pt x="310165" y="492435"/>
                  </a:lnTo>
                  <a:lnTo>
                    <a:pt x="310165" y="464393"/>
                  </a:lnTo>
                  <a:lnTo>
                    <a:pt x="329672" y="458297"/>
                  </a:lnTo>
                  <a:lnTo>
                    <a:pt x="336377" y="461955"/>
                  </a:lnTo>
                  <a:lnTo>
                    <a:pt x="337597" y="447325"/>
                  </a:lnTo>
                  <a:lnTo>
                    <a:pt x="317480" y="443057"/>
                  </a:lnTo>
                  <a:lnTo>
                    <a:pt x="317480" y="419283"/>
                  </a:lnTo>
                  <a:lnTo>
                    <a:pt x="383926" y="419893"/>
                  </a:lnTo>
                  <a:lnTo>
                    <a:pt x="395509" y="406481"/>
                  </a:lnTo>
                  <a:lnTo>
                    <a:pt x="405262" y="418673"/>
                  </a:lnTo>
                  <a:lnTo>
                    <a:pt x="411358" y="441838"/>
                  </a:lnTo>
                  <a:lnTo>
                    <a:pt x="418064" y="436961"/>
                  </a:lnTo>
                  <a:lnTo>
                    <a:pt x="407701" y="397947"/>
                  </a:lnTo>
                  <a:lnTo>
                    <a:pt x="399166" y="384536"/>
                  </a:lnTo>
                  <a:lnTo>
                    <a:pt x="386974" y="376001"/>
                  </a:lnTo>
                  <a:lnTo>
                    <a:pt x="404653" y="357104"/>
                  </a:lnTo>
                  <a:lnTo>
                    <a:pt x="403433" y="347960"/>
                  </a:lnTo>
                  <a:lnTo>
                    <a:pt x="394289" y="336377"/>
                  </a:lnTo>
                  <a:lnTo>
                    <a:pt x="388193" y="310774"/>
                  </a:lnTo>
                  <a:lnTo>
                    <a:pt x="391241" y="282733"/>
                  </a:lnTo>
                  <a:lnTo>
                    <a:pt x="399166" y="269931"/>
                  </a:lnTo>
                  <a:lnTo>
                    <a:pt x="406481" y="249205"/>
                  </a:lnTo>
                  <a:lnTo>
                    <a:pt x="394289" y="242499"/>
                  </a:lnTo>
                  <a:lnTo>
                    <a:pt x="374782" y="246766"/>
                  </a:lnTo>
                  <a:lnTo>
                    <a:pt x="350398" y="244937"/>
                  </a:lnTo>
                  <a:lnTo>
                    <a:pt x="336377" y="249205"/>
                  </a:lnTo>
                  <a:lnTo>
                    <a:pt x="313213" y="215677"/>
                  </a:lnTo>
                  <a:lnTo>
                    <a:pt x="293705" y="210800"/>
                  </a:lnTo>
                  <a:lnTo>
                    <a:pt x="249814" y="214457"/>
                  </a:lnTo>
                  <a:lnTo>
                    <a:pt x="241889" y="201046"/>
                  </a:lnTo>
                  <a:lnTo>
                    <a:pt x="233965" y="197389"/>
                  </a:lnTo>
                  <a:lnTo>
                    <a:pt x="232745" y="189464"/>
                  </a:lnTo>
                  <a:lnTo>
                    <a:pt x="237622" y="174833"/>
                  </a:lnTo>
                  <a:lnTo>
                    <a:pt x="235184" y="159593"/>
                  </a:lnTo>
                  <a:lnTo>
                    <a:pt x="228478" y="151059"/>
                  </a:lnTo>
                  <a:lnTo>
                    <a:pt x="224821" y="133381"/>
                  </a:lnTo>
                  <a:lnTo>
                    <a:pt x="207142" y="130333"/>
                  </a:lnTo>
                  <a:lnTo>
                    <a:pt x="218115" y="107777"/>
                  </a:lnTo>
                  <a:lnTo>
                    <a:pt x="223601" y="80345"/>
                  </a:lnTo>
                  <a:lnTo>
                    <a:pt x="234574" y="65715"/>
                  </a:lnTo>
                  <a:lnTo>
                    <a:pt x="247985" y="54742"/>
                  </a:lnTo>
                  <a:lnTo>
                    <a:pt x="257739" y="35235"/>
                  </a:lnTo>
                  <a:lnTo>
                    <a:pt x="280294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D6A22D76-5237-4E45-A24C-912997CFA325}"/>
                </a:ext>
              </a:extLst>
            </p:cNvPr>
            <p:cNvSpPr/>
            <p:nvPr/>
          </p:nvSpPr>
          <p:spPr>
            <a:xfrm>
              <a:off x="3600477" y="3631201"/>
              <a:ext cx="108407" cy="108407"/>
            </a:xfrm>
            <a:custGeom>
              <a:avLst/>
              <a:gdLst>
                <a:gd name="connsiteX0" fmla="*/ 80955 w 115824"/>
                <a:gd name="connsiteY0" fmla="*/ 13899 h 115824"/>
                <a:gd name="connsiteX1" fmla="*/ 72421 w 115824"/>
                <a:gd name="connsiteY1" fmla="*/ 21824 h 115824"/>
                <a:gd name="connsiteX2" fmla="*/ 62057 w 115824"/>
                <a:gd name="connsiteY2" fmla="*/ 19385 h 115824"/>
                <a:gd name="connsiteX3" fmla="*/ 57181 w 115824"/>
                <a:gd name="connsiteY3" fmla="*/ 11461 h 115824"/>
                <a:gd name="connsiteX4" fmla="*/ 46817 w 115824"/>
                <a:gd name="connsiteY4" fmla="*/ 8413 h 115824"/>
                <a:gd name="connsiteX5" fmla="*/ 38283 w 115824"/>
                <a:gd name="connsiteY5" fmla="*/ 13289 h 115824"/>
                <a:gd name="connsiteX6" fmla="*/ 16947 w 115824"/>
                <a:gd name="connsiteY6" fmla="*/ 2926 h 115824"/>
                <a:gd name="connsiteX7" fmla="*/ 11461 w 115824"/>
                <a:gd name="connsiteY7" fmla="*/ 7803 h 115824"/>
                <a:gd name="connsiteX8" fmla="*/ 2926 w 115824"/>
                <a:gd name="connsiteY8" fmla="*/ 15118 h 115824"/>
                <a:gd name="connsiteX9" fmla="*/ 12070 w 115824"/>
                <a:gd name="connsiteY9" fmla="*/ 20605 h 115824"/>
                <a:gd name="connsiteX10" fmla="*/ 6584 w 115824"/>
                <a:gd name="connsiteY10" fmla="*/ 32797 h 115824"/>
                <a:gd name="connsiteX11" fmla="*/ 5974 w 115824"/>
                <a:gd name="connsiteY11" fmla="*/ 44989 h 115824"/>
                <a:gd name="connsiteX12" fmla="*/ 10241 w 115824"/>
                <a:gd name="connsiteY12" fmla="*/ 52913 h 115824"/>
                <a:gd name="connsiteX13" fmla="*/ 20605 w 115824"/>
                <a:gd name="connsiteY13" fmla="*/ 56571 h 115824"/>
                <a:gd name="connsiteX14" fmla="*/ 27920 w 115824"/>
                <a:gd name="connsiteY14" fmla="*/ 67544 h 115824"/>
                <a:gd name="connsiteX15" fmla="*/ 35235 w 115824"/>
                <a:gd name="connsiteY15" fmla="*/ 57790 h 115824"/>
                <a:gd name="connsiteX16" fmla="*/ 33406 w 115824"/>
                <a:gd name="connsiteY16" fmla="*/ 46817 h 115824"/>
                <a:gd name="connsiteX17" fmla="*/ 41941 w 115824"/>
                <a:gd name="connsiteY17" fmla="*/ 53523 h 115824"/>
                <a:gd name="connsiteX18" fmla="*/ 43769 w 115824"/>
                <a:gd name="connsiteY18" fmla="*/ 65105 h 115824"/>
                <a:gd name="connsiteX19" fmla="*/ 55352 w 115824"/>
                <a:gd name="connsiteY19" fmla="*/ 69982 h 115824"/>
                <a:gd name="connsiteX20" fmla="*/ 68153 w 115824"/>
                <a:gd name="connsiteY20" fmla="*/ 77907 h 115824"/>
                <a:gd name="connsiteX21" fmla="*/ 77297 w 115824"/>
                <a:gd name="connsiteY21" fmla="*/ 87051 h 115824"/>
                <a:gd name="connsiteX22" fmla="*/ 77907 w 115824"/>
                <a:gd name="connsiteY22" fmla="*/ 95585 h 115824"/>
                <a:gd name="connsiteX23" fmla="*/ 73640 w 115824"/>
                <a:gd name="connsiteY23" fmla="*/ 102291 h 115824"/>
                <a:gd name="connsiteX24" fmla="*/ 80345 w 115824"/>
                <a:gd name="connsiteY24" fmla="*/ 110216 h 115824"/>
                <a:gd name="connsiteX25" fmla="*/ 98024 w 115824"/>
                <a:gd name="connsiteY25" fmla="*/ 118750 h 115824"/>
                <a:gd name="connsiteX26" fmla="*/ 100462 w 115824"/>
                <a:gd name="connsiteY26" fmla="*/ 111435 h 115824"/>
                <a:gd name="connsiteX27" fmla="*/ 103510 w 115824"/>
                <a:gd name="connsiteY27" fmla="*/ 103510 h 115824"/>
                <a:gd name="connsiteX28" fmla="*/ 102901 w 115824"/>
                <a:gd name="connsiteY28" fmla="*/ 96195 h 115824"/>
                <a:gd name="connsiteX29" fmla="*/ 107777 w 115824"/>
                <a:gd name="connsiteY29" fmla="*/ 91928 h 115824"/>
                <a:gd name="connsiteX30" fmla="*/ 101072 w 115824"/>
                <a:gd name="connsiteY30" fmla="*/ 85832 h 115824"/>
                <a:gd name="connsiteX31" fmla="*/ 101681 w 115824"/>
                <a:gd name="connsiteY31" fmla="*/ 70592 h 115824"/>
                <a:gd name="connsiteX32" fmla="*/ 115093 w 115824"/>
                <a:gd name="connsiteY32" fmla="*/ 66934 h 115824"/>
                <a:gd name="connsiteX33" fmla="*/ 100462 w 115824"/>
                <a:gd name="connsiteY33" fmla="*/ 50475 h 115824"/>
                <a:gd name="connsiteX34" fmla="*/ 88270 w 115824"/>
                <a:gd name="connsiteY34" fmla="*/ 34625 h 115824"/>
                <a:gd name="connsiteX35" fmla="*/ 80955 w 115824"/>
                <a:gd name="connsiteY35" fmla="*/ 13899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5824" h="115824">
                  <a:moveTo>
                    <a:pt x="80955" y="13899"/>
                  </a:moveTo>
                  <a:lnTo>
                    <a:pt x="72421" y="21824"/>
                  </a:lnTo>
                  <a:lnTo>
                    <a:pt x="62057" y="19385"/>
                  </a:lnTo>
                  <a:lnTo>
                    <a:pt x="57181" y="11461"/>
                  </a:lnTo>
                  <a:lnTo>
                    <a:pt x="46817" y="8413"/>
                  </a:lnTo>
                  <a:lnTo>
                    <a:pt x="38283" y="13289"/>
                  </a:lnTo>
                  <a:lnTo>
                    <a:pt x="16947" y="2926"/>
                  </a:lnTo>
                  <a:lnTo>
                    <a:pt x="11461" y="7803"/>
                  </a:lnTo>
                  <a:lnTo>
                    <a:pt x="2926" y="15118"/>
                  </a:lnTo>
                  <a:lnTo>
                    <a:pt x="12070" y="20605"/>
                  </a:lnTo>
                  <a:lnTo>
                    <a:pt x="6584" y="32797"/>
                  </a:lnTo>
                  <a:lnTo>
                    <a:pt x="5974" y="44989"/>
                  </a:lnTo>
                  <a:lnTo>
                    <a:pt x="10241" y="52913"/>
                  </a:lnTo>
                  <a:lnTo>
                    <a:pt x="20605" y="56571"/>
                  </a:lnTo>
                  <a:lnTo>
                    <a:pt x="27920" y="67544"/>
                  </a:lnTo>
                  <a:lnTo>
                    <a:pt x="35235" y="57790"/>
                  </a:lnTo>
                  <a:lnTo>
                    <a:pt x="33406" y="46817"/>
                  </a:lnTo>
                  <a:lnTo>
                    <a:pt x="41941" y="53523"/>
                  </a:lnTo>
                  <a:lnTo>
                    <a:pt x="43769" y="65105"/>
                  </a:lnTo>
                  <a:lnTo>
                    <a:pt x="55352" y="69982"/>
                  </a:lnTo>
                  <a:lnTo>
                    <a:pt x="68153" y="77907"/>
                  </a:lnTo>
                  <a:lnTo>
                    <a:pt x="77297" y="87051"/>
                  </a:lnTo>
                  <a:lnTo>
                    <a:pt x="77907" y="95585"/>
                  </a:lnTo>
                  <a:lnTo>
                    <a:pt x="73640" y="102291"/>
                  </a:lnTo>
                  <a:lnTo>
                    <a:pt x="80345" y="110216"/>
                  </a:lnTo>
                  <a:lnTo>
                    <a:pt x="98024" y="118750"/>
                  </a:lnTo>
                  <a:lnTo>
                    <a:pt x="100462" y="111435"/>
                  </a:lnTo>
                  <a:lnTo>
                    <a:pt x="103510" y="103510"/>
                  </a:lnTo>
                  <a:lnTo>
                    <a:pt x="102901" y="96195"/>
                  </a:lnTo>
                  <a:lnTo>
                    <a:pt x="107777" y="91928"/>
                  </a:lnTo>
                  <a:lnTo>
                    <a:pt x="101072" y="85832"/>
                  </a:lnTo>
                  <a:lnTo>
                    <a:pt x="101681" y="70592"/>
                  </a:lnTo>
                  <a:lnTo>
                    <a:pt x="115093" y="66934"/>
                  </a:lnTo>
                  <a:lnTo>
                    <a:pt x="100462" y="50475"/>
                  </a:lnTo>
                  <a:lnTo>
                    <a:pt x="88270" y="34625"/>
                  </a:lnTo>
                  <a:lnTo>
                    <a:pt x="80955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1F4F078C-0207-4331-988B-41E716347F1F}"/>
                </a:ext>
              </a:extLst>
            </p:cNvPr>
            <p:cNvSpPr/>
            <p:nvPr/>
          </p:nvSpPr>
          <p:spPr>
            <a:xfrm>
              <a:off x="3674079" y="3196431"/>
              <a:ext cx="336633" cy="125524"/>
            </a:xfrm>
            <a:custGeom>
              <a:avLst/>
              <a:gdLst>
                <a:gd name="connsiteX0" fmla="*/ 184587 w 359664"/>
                <a:gd name="connsiteY0" fmla="*/ 19385 h 134112"/>
                <a:gd name="connsiteX1" fmla="*/ 154716 w 359664"/>
                <a:gd name="connsiteY1" fmla="*/ 6584 h 134112"/>
                <a:gd name="connsiteX2" fmla="*/ 128504 w 359664"/>
                <a:gd name="connsiteY2" fmla="*/ 5974 h 134112"/>
                <a:gd name="connsiteX3" fmla="*/ 99852 w 359664"/>
                <a:gd name="connsiteY3" fmla="*/ 2926 h 134112"/>
                <a:gd name="connsiteX4" fmla="*/ 91318 w 359664"/>
                <a:gd name="connsiteY4" fmla="*/ 7193 h 134112"/>
                <a:gd name="connsiteX5" fmla="*/ 65715 w 359664"/>
                <a:gd name="connsiteY5" fmla="*/ 10851 h 134112"/>
                <a:gd name="connsiteX6" fmla="*/ 47427 w 359664"/>
                <a:gd name="connsiteY6" fmla="*/ 18776 h 134112"/>
                <a:gd name="connsiteX7" fmla="*/ 30968 w 359664"/>
                <a:gd name="connsiteY7" fmla="*/ 27310 h 134112"/>
                <a:gd name="connsiteX8" fmla="*/ 21824 w 359664"/>
                <a:gd name="connsiteY8" fmla="*/ 41331 h 134112"/>
                <a:gd name="connsiteX9" fmla="*/ 2926 w 359664"/>
                <a:gd name="connsiteY9" fmla="*/ 53523 h 134112"/>
                <a:gd name="connsiteX10" fmla="*/ 16337 w 359664"/>
                <a:gd name="connsiteY10" fmla="*/ 57180 h 134112"/>
                <a:gd name="connsiteX11" fmla="*/ 34016 w 359664"/>
                <a:gd name="connsiteY11" fmla="*/ 52913 h 134112"/>
                <a:gd name="connsiteX12" fmla="*/ 39502 w 359664"/>
                <a:gd name="connsiteY12" fmla="*/ 43160 h 134112"/>
                <a:gd name="connsiteX13" fmla="*/ 53523 w 359664"/>
                <a:gd name="connsiteY13" fmla="*/ 42550 h 134112"/>
                <a:gd name="connsiteX14" fmla="*/ 80345 w 359664"/>
                <a:gd name="connsiteY14" fmla="*/ 22433 h 134112"/>
                <a:gd name="connsiteX15" fmla="*/ 113264 w 359664"/>
                <a:gd name="connsiteY15" fmla="*/ 24262 h 134112"/>
                <a:gd name="connsiteX16" fmla="*/ 99243 w 359664"/>
                <a:gd name="connsiteY16" fmla="*/ 34016 h 134112"/>
                <a:gd name="connsiteX17" fmla="*/ 110216 w 359664"/>
                <a:gd name="connsiteY17" fmla="*/ 41940 h 134112"/>
                <a:gd name="connsiteX18" fmla="*/ 152888 w 359664"/>
                <a:gd name="connsiteY18" fmla="*/ 48036 h 134112"/>
                <a:gd name="connsiteX19" fmla="*/ 162032 w 359664"/>
                <a:gd name="connsiteY19" fmla="*/ 55961 h 134112"/>
                <a:gd name="connsiteX20" fmla="*/ 191902 w 359664"/>
                <a:gd name="connsiteY20" fmla="*/ 66324 h 134112"/>
                <a:gd name="connsiteX21" fmla="*/ 211409 w 359664"/>
                <a:gd name="connsiteY21" fmla="*/ 65105 h 134112"/>
                <a:gd name="connsiteX22" fmla="*/ 216286 w 359664"/>
                <a:gd name="connsiteY22" fmla="*/ 87051 h 134112"/>
                <a:gd name="connsiteX23" fmla="*/ 226649 w 359664"/>
                <a:gd name="connsiteY23" fmla="*/ 98024 h 134112"/>
                <a:gd name="connsiteX24" fmla="*/ 247985 w 359664"/>
                <a:gd name="connsiteY24" fmla="*/ 100462 h 134112"/>
                <a:gd name="connsiteX25" fmla="*/ 260787 w 359664"/>
                <a:gd name="connsiteY25" fmla="*/ 110825 h 134112"/>
                <a:gd name="connsiteX26" fmla="*/ 235793 w 359664"/>
                <a:gd name="connsiteY26" fmla="*/ 132161 h 134112"/>
                <a:gd name="connsiteX27" fmla="*/ 283952 w 359664"/>
                <a:gd name="connsiteY27" fmla="*/ 128504 h 134112"/>
                <a:gd name="connsiteX28" fmla="*/ 307116 w 359664"/>
                <a:gd name="connsiteY28" fmla="*/ 131552 h 134112"/>
                <a:gd name="connsiteX29" fmla="*/ 329672 w 359664"/>
                <a:gd name="connsiteY29" fmla="*/ 129723 h 134112"/>
                <a:gd name="connsiteX30" fmla="*/ 352836 w 359664"/>
                <a:gd name="connsiteY30" fmla="*/ 124846 h 134112"/>
                <a:gd name="connsiteX31" fmla="*/ 357713 w 359664"/>
                <a:gd name="connsiteY31" fmla="*/ 115702 h 134112"/>
                <a:gd name="connsiteX32" fmla="*/ 333939 w 359664"/>
                <a:gd name="connsiteY32" fmla="*/ 99852 h 134112"/>
                <a:gd name="connsiteX33" fmla="*/ 309555 w 359664"/>
                <a:gd name="connsiteY33" fmla="*/ 98024 h 134112"/>
                <a:gd name="connsiteX34" fmla="*/ 313212 w 359664"/>
                <a:gd name="connsiteY34" fmla="*/ 87660 h 134112"/>
                <a:gd name="connsiteX35" fmla="*/ 294315 w 359664"/>
                <a:gd name="connsiteY35" fmla="*/ 79736 h 134112"/>
                <a:gd name="connsiteX36" fmla="*/ 282732 w 359664"/>
                <a:gd name="connsiteY36" fmla="*/ 79736 h 134112"/>
                <a:gd name="connsiteX37" fmla="*/ 264444 w 359664"/>
                <a:gd name="connsiteY37" fmla="*/ 62667 h 134112"/>
                <a:gd name="connsiteX38" fmla="*/ 238841 w 359664"/>
                <a:gd name="connsiteY38" fmla="*/ 38283 h 134112"/>
                <a:gd name="connsiteX39" fmla="*/ 227868 w 359664"/>
                <a:gd name="connsiteY39" fmla="*/ 29139 h 134112"/>
                <a:gd name="connsiteX40" fmla="*/ 196169 w 359664"/>
                <a:gd name="connsiteY40" fmla="*/ 34016 h 134112"/>
                <a:gd name="connsiteX41" fmla="*/ 184587 w 359664"/>
                <a:gd name="connsiteY41" fmla="*/ 19385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59664" h="134112">
                  <a:moveTo>
                    <a:pt x="184587" y="19385"/>
                  </a:moveTo>
                  <a:lnTo>
                    <a:pt x="154716" y="6584"/>
                  </a:lnTo>
                  <a:lnTo>
                    <a:pt x="128504" y="5974"/>
                  </a:lnTo>
                  <a:lnTo>
                    <a:pt x="99852" y="2926"/>
                  </a:lnTo>
                  <a:lnTo>
                    <a:pt x="91318" y="7193"/>
                  </a:lnTo>
                  <a:lnTo>
                    <a:pt x="65715" y="10851"/>
                  </a:lnTo>
                  <a:lnTo>
                    <a:pt x="47427" y="18776"/>
                  </a:lnTo>
                  <a:lnTo>
                    <a:pt x="30968" y="27310"/>
                  </a:lnTo>
                  <a:lnTo>
                    <a:pt x="21824" y="41331"/>
                  </a:lnTo>
                  <a:lnTo>
                    <a:pt x="2926" y="53523"/>
                  </a:lnTo>
                  <a:lnTo>
                    <a:pt x="16337" y="57180"/>
                  </a:lnTo>
                  <a:lnTo>
                    <a:pt x="34016" y="52913"/>
                  </a:lnTo>
                  <a:lnTo>
                    <a:pt x="39502" y="43160"/>
                  </a:lnTo>
                  <a:lnTo>
                    <a:pt x="53523" y="42550"/>
                  </a:lnTo>
                  <a:lnTo>
                    <a:pt x="80345" y="22433"/>
                  </a:lnTo>
                  <a:lnTo>
                    <a:pt x="113264" y="24262"/>
                  </a:lnTo>
                  <a:lnTo>
                    <a:pt x="99243" y="34016"/>
                  </a:lnTo>
                  <a:lnTo>
                    <a:pt x="110216" y="41940"/>
                  </a:lnTo>
                  <a:lnTo>
                    <a:pt x="152888" y="48036"/>
                  </a:lnTo>
                  <a:lnTo>
                    <a:pt x="162032" y="55961"/>
                  </a:lnTo>
                  <a:lnTo>
                    <a:pt x="191902" y="66324"/>
                  </a:lnTo>
                  <a:lnTo>
                    <a:pt x="211409" y="65105"/>
                  </a:lnTo>
                  <a:lnTo>
                    <a:pt x="216286" y="87051"/>
                  </a:lnTo>
                  <a:lnTo>
                    <a:pt x="226649" y="98024"/>
                  </a:lnTo>
                  <a:lnTo>
                    <a:pt x="247985" y="100462"/>
                  </a:lnTo>
                  <a:lnTo>
                    <a:pt x="260787" y="110825"/>
                  </a:lnTo>
                  <a:lnTo>
                    <a:pt x="235793" y="132161"/>
                  </a:lnTo>
                  <a:lnTo>
                    <a:pt x="283952" y="128504"/>
                  </a:lnTo>
                  <a:lnTo>
                    <a:pt x="307116" y="131552"/>
                  </a:lnTo>
                  <a:lnTo>
                    <a:pt x="329672" y="129723"/>
                  </a:lnTo>
                  <a:lnTo>
                    <a:pt x="352836" y="124846"/>
                  </a:lnTo>
                  <a:lnTo>
                    <a:pt x="357713" y="115702"/>
                  </a:lnTo>
                  <a:lnTo>
                    <a:pt x="333939" y="99852"/>
                  </a:lnTo>
                  <a:lnTo>
                    <a:pt x="309555" y="98024"/>
                  </a:lnTo>
                  <a:lnTo>
                    <a:pt x="313212" y="87660"/>
                  </a:lnTo>
                  <a:lnTo>
                    <a:pt x="294315" y="79736"/>
                  </a:lnTo>
                  <a:lnTo>
                    <a:pt x="282732" y="79736"/>
                  </a:lnTo>
                  <a:lnTo>
                    <a:pt x="264444" y="62667"/>
                  </a:lnTo>
                  <a:lnTo>
                    <a:pt x="238841" y="38283"/>
                  </a:lnTo>
                  <a:lnTo>
                    <a:pt x="227868" y="29139"/>
                  </a:lnTo>
                  <a:lnTo>
                    <a:pt x="196169" y="34016"/>
                  </a:lnTo>
                  <a:lnTo>
                    <a:pt x="184587" y="1938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BDD5608F-C278-4A34-A688-C10C7FEEE85E}"/>
                </a:ext>
              </a:extLst>
            </p:cNvPr>
            <p:cNvSpPr/>
            <p:nvPr/>
          </p:nvSpPr>
          <p:spPr>
            <a:xfrm>
              <a:off x="6681525" y="2191096"/>
              <a:ext cx="188286" cy="91290"/>
            </a:xfrm>
            <a:custGeom>
              <a:avLst/>
              <a:gdLst>
                <a:gd name="connsiteX0" fmla="*/ 82784 w 201168"/>
                <a:gd name="connsiteY0" fmla="*/ 3536 h 97536"/>
                <a:gd name="connsiteX1" fmla="*/ 69982 w 201168"/>
                <a:gd name="connsiteY1" fmla="*/ 7193 h 97536"/>
                <a:gd name="connsiteX2" fmla="*/ 61448 w 201168"/>
                <a:gd name="connsiteY2" fmla="*/ 2926 h 97536"/>
                <a:gd name="connsiteX3" fmla="*/ 54742 w 201168"/>
                <a:gd name="connsiteY3" fmla="*/ 10241 h 97536"/>
                <a:gd name="connsiteX4" fmla="*/ 34016 w 201168"/>
                <a:gd name="connsiteY4" fmla="*/ 17557 h 97536"/>
                <a:gd name="connsiteX5" fmla="*/ 23652 w 201168"/>
                <a:gd name="connsiteY5" fmla="*/ 26701 h 97536"/>
                <a:gd name="connsiteX6" fmla="*/ 2926 w 201168"/>
                <a:gd name="connsiteY6" fmla="*/ 34625 h 97536"/>
                <a:gd name="connsiteX7" fmla="*/ 9022 w 201168"/>
                <a:gd name="connsiteY7" fmla="*/ 46208 h 97536"/>
                <a:gd name="connsiteX8" fmla="*/ 13289 w 201168"/>
                <a:gd name="connsiteY8" fmla="*/ 62057 h 97536"/>
                <a:gd name="connsiteX9" fmla="*/ 29138 w 201168"/>
                <a:gd name="connsiteY9" fmla="*/ 71201 h 97536"/>
                <a:gd name="connsiteX10" fmla="*/ 46817 w 201168"/>
                <a:gd name="connsiteY10" fmla="*/ 87051 h 97536"/>
                <a:gd name="connsiteX11" fmla="*/ 69982 w 201168"/>
                <a:gd name="connsiteY11" fmla="*/ 99243 h 97536"/>
                <a:gd name="connsiteX12" fmla="*/ 85832 w 201168"/>
                <a:gd name="connsiteY12" fmla="*/ 84003 h 97536"/>
                <a:gd name="connsiteX13" fmla="*/ 96194 w 201168"/>
                <a:gd name="connsiteY13" fmla="*/ 80955 h 97536"/>
                <a:gd name="connsiteX14" fmla="*/ 120578 w 201168"/>
                <a:gd name="connsiteY14" fmla="*/ 92537 h 97536"/>
                <a:gd name="connsiteX15" fmla="*/ 134600 w 201168"/>
                <a:gd name="connsiteY15" fmla="*/ 90708 h 97536"/>
                <a:gd name="connsiteX16" fmla="*/ 148620 w 201168"/>
                <a:gd name="connsiteY16" fmla="*/ 98024 h 97536"/>
                <a:gd name="connsiteX17" fmla="*/ 152278 w 201168"/>
                <a:gd name="connsiteY17" fmla="*/ 89489 h 97536"/>
                <a:gd name="connsiteX18" fmla="*/ 165689 w 201168"/>
                <a:gd name="connsiteY18" fmla="*/ 90099 h 97536"/>
                <a:gd name="connsiteX19" fmla="*/ 175442 w 201168"/>
                <a:gd name="connsiteY19" fmla="*/ 86441 h 97536"/>
                <a:gd name="connsiteX20" fmla="*/ 176052 w 201168"/>
                <a:gd name="connsiteY20" fmla="*/ 82784 h 97536"/>
                <a:gd name="connsiteX21" fmla="*/ 181538 w 201168"/>
                <a:gd name="connsiteY21" fmla="*/ 80955 h 97536"/>
                <a:gd name="connsiteX22" fmla="*/ 182758 w 201168"/>
                <a:gd name="connsiteY22" fmla="*/ 72420 h 97536"/>
                <a:gd name="connsiteX23" fmla="*/ 189464 w 201168"/>
                <a:gd name="connsiteY23" fmla="*/ 70592 h 97536"/>
                <a:gd name="connsiteX24" fmla="*/ 193121 w 201168"/>
                <a:gd name="connsiteY24" fmla="*/ 63886 h 97536"/>
                <a:gd name="connsiteX25" fmla="*/ 202265 w 201168"/>
                <a:gd name="connsiteY25" fmla="*/ 63886 h 97536"/>
                <a:gd name="connsiteX26" fmla="*/ 186416 w 201168"/>
                <a:gd name="connsiteY26" fmla="*/ 44989 h 97536"/>
                <a:gd name="connsiteX27" fmla="*/ 164470 w 201168"/>
                <a:gd name="connsiteY27" fmla="*/ 43160 h 97536"/>
                <a:gd name="connsiteX28" fmla="*/ 160202 w 201168"/>
                <a:gd name="connsiteY28" fmla="*/ 30968 h 97536"/>
                <a:gd name="connsiteX29" fmla="*/ 139476 w 201168"/>
                <a:gd name="connsiteY29" fmla="*/ 27310 h 97536"/>
                <a:gd name="connsiteX30" fmla="*/ 135818 w 201168"/>
                <a:gd name="connsiteY30" fmla="*/ 36454 h 97536"/>
                <a:gd name="connsiteX31" fmla="*/ 119360 w 201168"/>
                <a:gd name="connsiteY31" fmla="*/ 29139 h 97536"/>
                <a:gd name="connsiteX32" fmla="*/ 119969 w 201168"/>
                <a:gd name="connsiteY32" fmla="*/ 18776 h 97536"/>
                <a:gd name="connsiteX33" fmla="*/ 97414 w 201168"/>
                <a:gd name="connsiteY33" fmla="*/ 15118 h 97536"/>
                <a:gd name="connsiteX34" fmla="*/ 82784 w 201168"/>
                <a:gd name="connsiteY34" fmla="*/ 353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1168" h="97536">
                  <a:moveTo>
                    <a:pt x="82784" y="3536"/>
                  </a:moveTo>
                  <a:lnTo>
                    <a:pt x="69982" y="7193"/>
                  </a:lnTo>
                  <a:lnTo>
                    <a:pt x="61448" y="2926"/>
                  </a:lnTo>
                  <a:lnTo>
                    <a:pt x="54742" y="10241"/>
                  </a:lnTo>
                  <a:lnTo>
                    <a:pt x="34016" y="17557"/>
                  </a:lnTo>
                  <a:lnTo>
                    <a:pt x="23652" y="26701"/>
                  </a:lnTo>
                  <a:lnTo>
                    <a:pt x="2926" y="34625"/>
                  </a:lnTo>
                  <a:lnTo>
                    <a:pt x="9022" y="46208"/>
                  </a:lnTo>
                  <a:lnTo>
                    <a:pt x="13289" y="62057"/>
                  </a:lnTo>
                  <a:lnTo>
                    <a:pt x="29138" y="71201"/>
                  </a:lnTo>
                  <a:lnTo>
                    <a:pt x="46817" y="87051"/>
                  </a:lnTo>
                  <a:lnTo>
                    <a:pt x="69982" y="99243"/>
                  </a:lnTo>
                  <a:lnTo>
                    <a:pt x="85832" y="84003"/>
                  </a:lnTo>
                  <a:lnTo>
                    <a:pt x="96194" y="80955"/>
                  </a:lnTo>
                  <a:lnTo>
                    <a:pt x="120578" y="92537"/>
                  </a:lnTo>
                  <a:lnTo>
                    <a:pt x="134600" y="90708"/>
                  </a:lnTo>
                  <a:lnTo>
                    <a:pt x="148620" y="98024"/>
                  </a:lnTo>
                  <a:lnTo>
                    <a:pt x="152278" y="89489"/>
                  </a:lnTo>
                  <a:lnTo>
                    <a:pt x="165689" y="90099"/>
                  </a:lnTo>
                  <a:lnTo>
                    <a:pt x="175442" y="86441"/>
                  </a:lnTo>
                  <a:lnTo>
                    <a:pt x="176052" y="82784"/>
                  </a:lnTo>
                  <a:lnTo>
                    <a:pt x="181538" y="80955"/>
                  </a:lnTo>
                  <a:lnTo>
                    <a:pt x="182758" y="72420"/>
                  </a:lnTo>
                  <a:lnTo>
                    <a:pt x="189464" y="70592"/>
                  </a:lnTo>
                  <a:lnTo>
                    <a:pt x="193121" y="63886"/>
                  </a:lnTo>
                  <a:lnTo>
                    <a:pt x="202265" y="63886"/>
                  </a:lnTo>
                  <a:lnTo>
                    <a:pt x="186416" y="44989"/>
                  </a:lnTo>
                  <a:lnTo>
                    <a:pt x="164470" y="43160"/>
                  </a:lnTo>
                  <a:lnTo>
                    <a:pt x="160202" y="30968"/>
                  </a:lnTo>
                  <a:lnTo>
                    <a:pt x="139476" y="27310"/>
                  </a:lnTo>
                  <a:lnTo>
                    <a:pt x="135818" y="36454"/>
                  </a:lnTo>
                  <a:lnTo>
                    <a:pt x="119360" y="29139"/>
                  </a:lnTo>
                  <a:lnTo>
                    <a:pt x="119969" y="18776"/>
                  </a:lnTo>
                  <a:lnTo>
                    <a:pt x="97414" y="15118"/>
                  </a:lnTo>
                  <a:lnTo>
                    <a:pt x="82784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8E163C6F-D8FD-4F48-9AF3-3DB022A75AB2}"/>
                </a:ext>
              </a:extLst>
            </p:cNvPr>
            <p:cNvSpPr/>
            <p:nvPr/>
          </p:nvSpPr>
          <p:spPr>
            <a:xfrm>
              <a:off x="6505791" y="2057584"/>
              <a:ext cx="251048" cy="268165"/>
            </a:xfrm>
            <a:custGeom>
              <a:avLst/>
              <a:gdLst>
                <a:gd name="connsiteX0" fmla="*/ 235184 w 268224"/>
                <a:gd name="connsiteY0" fmla="*/ 47427 h 286512"/>
                <a:gd name="connsiteX1" fmla="*/ 220553 w 268224"/>
                <a:gd name="connsiteY1" fmla="*/ 35844 h 286512"/>
                <a:gd name="connsiteX2" fmla="*/ 187025 w 268224"/>
                <a:gd name="connsiteY2" fmla="*/ 21214 h 286512"/>
                <a:gd name="connsiteX3" fmla="*/ 171785 w 268224"/>
                <a:gd name="connsiteY3" fmla="*/ 31577 h 286512"/>
                <a:gd name="connsiteX4" fmla="*/ 143134 w 268224"/>
                <a:gd name="connsiteY4" fmla="*/ 38283 h 286512"/>
                <a:gd name="connsiteX5" fmla="*/ 142525 w 268224"/>
                <a:gd name="connsiteY5" fmla="*/ 25481 h 286512"/>
                <a:gd name="connsiteX6" fmla="*/ 112654 w 268224"/>
                <a:gd name="connsiteY6" fmla="*/ 16947 h 286512"/>
                <a:gd name="connsiteX7" fmla="*/ 111435 w 268224"/>
                <a:gd name="connsiteY7" fmla="*/ 2926 h 286512"/>
                <a:gd name="connsiteX8" fmla="*/ 93147 w 268224"/>
                <a:gd name="connsiteY8" fmla="*/ 8412 h 286512"/>
                <a:gd name="connsiteX9" fmla="*/ 71201 w 268224"/>
                <a:gd name="connsiteY9" fmla="*/ 3536 h 286512"/>
                <a:gd name="connsiteX10" fmla="*/ 73640 w 268224"/>
                <a:gd name="connsiteY10" fmla="*/ 24262 h 286512"/>
                <a:gd name="connsiteX11" fmla="*/ 80955 w 268224"/>
                <a:gd name="connsiteY11" fmla="*/ 37673 h 286512"/>
                <a:gd name="connsiteX12" fmla="*/ 62667 w 268224"/>
                <a:gd name="connsiteY12" fmla="*/ 55961 h 286512"/>
                <a:gd name="connsiteX13" fmla="*/ 56571 w 268224"/>
                <a:gd name="connsiteY13" fmla="*/ 48036 h 286512"/>
                <a:gd name="connsiteX14" fmla="*/ 32797 w 268224"/>
                <a:gd name="connsiteY14" fmla="*/ 49865 h 286512"/>
                <a:gd name="connsiteX15" fmla="*/ 27310 w 268224"/>
                <a:gd name="connsiteY15" fmla="*/ 57790 h 286512"/>
                <a:gd name="connsiteX16" fmla="*/ 33406 w 268224"/>
                <a:gd name="connsiteY16" fmla="*/ 69982 h 286512"/>
                <a:gd name="connsiteX17" fmla="*/ 27310 w 268224"/>
                <a:gd name="connsiteY17" fmla="*/ 104120 h 286512"/>
                <a:gd name="connsiteX18" fmla="*/ 20605 w 268224"/>
                <a:gd name="connsiteY18" fmla="*/ 118140 h 286512"/>
                <a:gd name="connsiteX19" fmla="*/ 2926 w 268224"/>
                <a:gd name="connsiteY19" fmla="*/ 118140 h 286512"/>
                <a:gd name="connsiteX20" fmla="*/ 9632 w 268224"/>
                <a:gd name="connsiteY20" fmla="*/ 157155 h 286512"/>
                <a:gd name="connsiteX21" fmla="*/ 7193 w 268224"/>
                <a:gd name="connsiteY21" fmla="*/ 182758 h 286512"/>
                <a:gd name="connsiteX22" fmla="*/ 13289 w 268224"/>
                <a:gd name="connsiteY22" fmla="*/ 191292 h 286512"/>
                <a:gd name="connsiteX23" fmla="*/ 12070 w 268224"/>
                <a:gd name="connsiteY23" fmla="*/ 207752 h 286512"/>
                <a:gd name="connsiteX24" fmla="*/ 26701 w 268224"/>
                <a:gd name="connsiteY24" fmla="*/ 217505 h 286512"/>
                <a:gd name="connsiteX25" fmla="*/ 69982 w 268224"/>
                <a:gd name="connsiteY25" fmla="*/ 224820 h 286512"/>
                <a:gd name="connsiteX26" fmla="*/ 55961 w 268224"/>
                <a:gd name="connsiteY26" fmla="*/ 250424 h 286512"/>
                <a:gd name="connsiteX27" fmla="*/ 52913 w 268224"/>
                <a:gd name="connsiteY27" fmla="*/ 277856 h 286512"/>
                <a:gd name="connsiteX28" fmla="*/ 78517 w 268224"/>
                <a:gd name="connsiteY28" fmla="*/ 277856 h 286512"/>
                <a:gd name="connsiteX29" fmla="*/ 84613 w 268224"/>
                <a:gd name="connsiteY29" fmla="*/ 269321 h 286512"/>
                <a:gd name="connsiteX30" fmla="*/ 117531 w 268224"/>
                <a:gd name="connsiteY30" fmla="*/ 280904 h 286512"/>
                <a:gd name="connsiteX31" fmla="*/ 126675 w 268224"/>
                <a:gd name="connsiteY31" fmla="*/ 279075 h 286512"/>
                <a:gd name="connsiteX32" fmla="*/ 142525 w 268224"/>
                <a:gd name="connsiteY32" fmla="*/ 289438 h 286512"/>
                <a:gd name="connsiteX33" fmla="*/ 146182 w 268224"/>
                <a:gd name="connsiteY33" fmla="*/ 279684 h 286512"/>
                <a:gd name="connsiteX34" fmla="*/ 173005 w 268224"/>
                <a:gd name="connsiteY34" fmla="*/ 281513 h 286512"/>
                <a:gd name="connsiteX35" fmla="*/ 193731 w 268224"/>
                <a:gd name="connsiteY35" fmla="*/ 274198 h 286512"/>
                <a:gd name="connsiteX36" fmla="*/ 208361 w 268224"/>
                <a:gd name="connsiteY36" fmla="*/ 275417 h 286512"/>
                <a:gd name="connsiteX37" fmla="*/ 218725 w 268224"/>
                <a:gd name="connsiteY37" fmla="*/ 283342 h 286512"/>
                <a:gd name="connsiteX38" fmla="*/ 221163 w 268224"/>
                <a:gd name="connsiteY38" fmla="*/ 276636 h 286512"/>
                <a:gd name="connsiteX39" fmla="*/ 215067 w 268224"/>
                <a:gd name="connsiteY39" fmla="*/ 252252 h 286512"/>
                <a:gd name="connsiteX40" fmla="*/ 225430 w 268224"/>
                <a:gd name="connsiteY40" fmla="*/ 247376 h 286512"/>
                <a:gd name="connsiteX41" fmla="*/ 234574 w 268224"/>
                <a:gd name="connsiteY41" fmla="*/ 229697 h 286512"/>
                <a:gd name="connsiteX42" fmla="*/ 216896 w 268224"/>
                <a:gd name="connsiteY42" fmla="*/ 213848 h 286512"/>
                <a:gd name="connsiteX43" fmla="*/ 201046 w 268224"/>
                <a:gd name="connsiteY43" fmla="*/ 204704 h 286512"/>
                <a:gd name="connsiteX44" fmla="*/ 196779 w 268224"/>
                <a:gd name="connsiteY44" fmla="*/ 188854 h 286512"/>
                <a:gd name="connsiteX45" fmla="*/ 190683 w 268224"/>
                <a:gd name="connsiteY45" fmla="*/ 177272 h 286512"/>
                <a:gd name="connsiteX46" fmla="*/ 211409 w 268224"/>
                <a:gd name="connsiteY46" fmla="*/ 169347 h 286512"/>
                <a:gd name="connsiteX47" fmla="*/ 221773 w 268224"/>
                <a:gd name="connsiteY47" fmla="*/ 160203 h 286512"/>
                <a:gd name="connsiteX48" fmla="*/ 242499 w 268224"/>
                <a:gd name="connsiteY48" fmla="*/ 152888 h 286512"/>
                <a:gd name="connsiteX49" fmla="*/ 249205 w 268224"/>
                <a:gd name="connsiteY49" fmla="*/ 145572 h 286512"/>
                <a:gd name="connsiteX50" fmla="*/ 257739 w 268224"/>
                <a:gd name="connsiteY50" fmla="*/ 149840 h 286512"/>
                <a:gd name="connsiteX51" fmla="*/ 270541 w 268224"/>
                <a:gd name="connsiteY51" fmla="*/ 146182 h 286512"/>
                <a:gd name="connsiteX52" fmla="*/ 256520 w 268224"/>
                <a:gd name="connsiteY52" fmla="*/ 122408 h 286512"/>
                <a:gd name="connsiteX53" fmla="*/ 257129 w 268224"/>
                <a:gd name="connsiteY53" fmla="*/ 109606 h 286512"/>
                <a:gd name="connsiteX54" fmla="*/ 248595 w 268224"/>
                <a:gd name="connsiteY54" fmla="*/ 89489 h 286512"/>
                <a:gd name="connsiteX55" fmla="*/ 236403 w 268224"/>
                <a:gd name="connsiteY55" fmla="*/ 76078 h 286512"/>
                <a:gd name="connsiteX56" fmla="*/ 243718 w 268224"/>
                <a:gd name="connsiteY56" fmla="*/ 66324 h 286512"/>
                <a:gd name="connsiteX57" fmla="*/ 235184 w 268224"/>
                <a:gd name="connsiteY57" fmla="*/ 47427 h 28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268224" h="286512">
                  <a:moveTo>
                    <a:pt x="235184" y="47427"/>
                  </a:moveTo>
                  <a:lnTo>
                    <a:pt x="220553" y="35844"/>
                  </a:lnTo>
                  <a:lnTo>
                    <a:pt x="187025" y="21214"/>
                  </a:lnTo>
                  <a:lnTo>
                    <a:pt x="171785" y="31577"/>
                  </a:lnTo>
                  <a:lnTo>
                    <a:pt x="143134" y="38283"/>
                  </a:lnTo>
                  <a:lnTo>
                    <a:pt x="142525" y="25481"/>
                  </a:lnTo>
                  <a:lnTo>
                    <a:pt x="112654" y="16947"/>
                  </a:lnTo>
                  <a:lnTo>
                    <a:pt x="111435" y="2926"/>
                  </a:lnTo>
                  <a:lnTo>
                    <a:pt x="93147" y="8412"/>
                  </a:lnTo>
                  <a:lnTo>
                    <a:pt x="71201" y="3536"/>
                  </a:lnTo>
                  <a:lnTo>
                    <a:pt x="73640" y="24262"/>
                  </a:lnTo>
                  <a:lnTo>
                    <a:pt x="80955" y="37673"/>
                  </a:lnTo>
                  <a:lnTo>
                    <a:pt x="62667" y="55961"/>
                  </a:lnTo>
                  <a:lnTo>
                    <a:pt x="56571" y="48036"/>
                  </a:lnTo>
                  <a:lnTo>
                    <a:pt x="32797" y="49865"/>
                  </a:lnTo>
                  <a:lnTo>
                    <a:pt x="27310" y="57790"/>
                  </a:lnTo>
                  <a:lnTo>
                    <a:pt x="33406" y="69982"/>
                  </a:lnTo>
                  <a:lnTo>
                    <a:pt x="27310" y="104120"/>
                  </a:lnTo>
                  <a:lnTo>
                    <a:pt x="20605" y="118140"/>
                  </a:lnTo>
                  <a:lnTo>
                    <a:pt x="2926" y="118140"/>
                  </a:lnTo>
                  <a:lnTo>
                    <a:pt x="9632" y="157155"/>
                  </a:lnTo>
                  <a:lnTo>
                    <a:pt x="7193" y="182758"/>
                  </a:lnTo>
                  <a:lnTo>
                    <a:pt x="13289" y="191292"/>
                  </a:lnTo>
                  <a:lnTo>
                    <a:pt x="12070" y="207752"/>
                  </a:lnTo>
                  <a:lnTo>
                    <a:pt x="26701" y="217505"/>
                  </a:lnTo>
                  <a:lnTo>
                    <a:pt x="69982" y="224820"/>
                  </a:lnTo>
                  <a:lnTo>
                    <a:pt x="55961" y="250424"/>
                  </a:lnTo>
                  <a:lnTo>
                    <a:pt x="52913" y="277856"/>
                  </a:lnTo>
                  <a:lnTo>
                    <a:pt x="78517" y="277856"/>
                  </a:lnTo>
                  <a:lnTo>
                    <a:pt x="84613" y="269321"/>
                  </a:lnTo>
                  <a:lnTo>
                    <a:pt x="117531" y="280904"/>
                  </a:lnTo>
                  <a:lnTo>
                    <a:pt x="126675" y="279075"/>
                  </a:lnTo>
                  <a:lnTo>
                    <a:pt x="142525" y="289438"/>
                  </a:lnTo>
                  <a:lnTo>
                    <a:pt x="146182" y="279684"/>
                  </a:lnTo>
                  <a:lnTo>
                    <a:pt x="173005" y="281513"/>
                  </a:lnTo>
                  <a:lnTo>
                    <a:pt x="193731" y="274198"/>
                  </a:lnTo>
                  <a:lnTo>
                    <a:pt x="208361" y="275417"/>
                  </a:lnTo>
                  <a:lnTo>
                    <a:pt x="218725" y="283342"/>
                  </a:lnTo>
                  <a:lnTo>
                    <a:pt x="221163" y="276636"/>
                  </a:lnTo>
                  <a:lnTo>
                    <a:pt x="215067" y="252252"/>
                  </a:lnTo>
                  <a:lnTo>
                    <a:pt x="225430" y="247376"/>
                  </a:lnTo>
                  <a:lnTo>
                    <a:pt x="234574" y="229697"/>
                  </a:lnTo>
                  <a:lnTo>
                    <a:pt x="216896" y="213848"/>
                  </a:lnTo>
                  <a:lnTo>
                    <a:pt x="201046" y="204704"/>
                  </a:lnTo>
                  <a:lnTo>
                    <a:pt x="196779" y="188854"/>
                  </a:lnTo>
                  <a:lnTo>
                    <a:pt x="190683" y="177272"/>
                  </a:lnTo>
                  <a:lnTo>
                    <a:pt x="211409" y="169347"/>
                  </a:lnTo>
                  <a:lnTo>
                    <a:pt x="221773" y="160203"/>
                  </a:lnTo>
                  <a:lnTo>
                    <a:pt x="242499" y="152888"/>
                  </a:lnTo>
                  <a:lnTo>
                    <a:pt x="249205" y="145572"/>
                  </a:lnTo>
                  <a:lnTo>
                    <a:pt x="257739" y="149840"/>
                  </a:lnTo>
                  <a:lnTo>
                    <a:pt x="270541" y="146182"/>
                  </a:lnTo>
                  <a:lnTo>
                    <a:pt x="256520" y="122408"/>
                  </a:lnTo>
                  <a:lnTo>
                    <a:pt x="257129" y="109606"/>
                  </a:lnTo>
                  <a:lnTo>
                    <a:pt x="248595" y="89489"/>
                  </a:lnTo>
                  <a:lnTo>
                    <a:pt x="236403" y="76078"/>
                  </a:lnTo>
                  <a:lnTo>
                    <a:pt x="243718" y="66324"/>
                  </a:lnTo>
                  <a:lnTo>
                    <a:pt x="235184" y="47427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FB002CF2-BB02-410C-9B4B-9BC2BC902FA9}"/>
                </a:ext>
              </a:extLst>
            </p:cNvPr>
            <p:cNvSpPr/>
            <p:nvPr/>
          </p:nvSpPr>
          <p:spPr>
            <a:xfrm>
              <a:off x="7669172" y="3577568"/>
              <a:ext cx="57056" cy="68468"/>
            </a:xfrm>
            <a:custGeom>
              <a:avLst/>
              <a:gdLst>
                <a:gd name="connsiteX0" fmla="*/ 54133 w 60960"/>
                <a:gd name="connsiteY0" fmla="*/ 50475 h 73152"/>
                <a:gd name="connsiteX1" fmla="*/ 38893 w 60960"/>
                <a:gd name="connsiteY1" fmla="*/ 40112 h 73152"/>
                <a:gd name="connsiteX2" fmla="*/ 57790 w 60960"/>
                <a:gd name="connsiteY2" fmla="*/ 30968 h 73152"/>
                <a:gd name="connsiteX3" fmla="*/ 58400 w 60960"/>
                <a:gd name="connsiteY3" fmla="*/ 14508 h 73152"/>
                <a:gd name="connsiteX4" fmla="*/ 49865 w 60960"/>
                <a:gd name="connsiteY4" fmla="*/ 2926 h 73152"/>
                <a:gd name="connsiteX5" fmla="*/ 40112 w 60960"/>
                <a:gd name="connsiteY5" fmla="*/ 12070 h 73152"/>
                <a:gd name="connsiteX6" fmla="*/ 25481 w 60960"/>
                <a:gd name="connsiteY6" fmla="*/ 9022 h 73152"/>
                <a:gd name="connsiteX7" fmla="*/ 13898 w 60960"/>
                <a:gd name="connsiteY7" fmla="*/ 26091 h 73152"/>
                <a:gd name="connsiteX8" fmla="*/ 2926 w 60960"/>
                <a:gd name="connsiteY8" fmla="*/ 44379 h 73152"/>
                <a:gd name="connsiteX9" fmla="*/ 5974 w 60960"/>
                <a:gd name="connsiteY9" fmla="*/ 54742 h 73152"/>
                <a:gd name="connsiteX10" fmla="*/ 7193 w 60960"/>
                <a:gd name="connsiteY10" fmla="*/ 66934 h 73152"/>
                <a:gd name="connsiteX11" fmla="*/ 26090 w 60960"/>
                <a:gd name="connsiteY11" fmla="*/ 67544 h 73152"/>
                <a:gd name="connsiteX12" fmla="*/ 34016 w 60960"/>
                <a:gd name="connsiteY12" fmla="*/ 64496 h 73152"/>
                <a:gd name="connsiteX13" fmla="*/ 41941 w 60960"/>
                <a:gd name="connsiteY13" fmla="*/ 71201 h 73152"/>
                <a:gd name="connsiteX14" fmla="*/ 54133 w 60960"/>
                <a:gd name="connsiteY14" fmla="*/ 50475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" h="73152">
                  <a:moveTo>
                    <a:pt x="54133" y="50475"/>
                  </a:moveTo>
                  <a:lnTo>
                    <a:pt x="38893" y="40112"/>
                  </a:lnTo>
                  <a:lnTo>
                    <a:pt x="57790" y="30968"/>
                  </a:lnTo>
                  <a:lnTo>
                    <a:pt x="58400" y="14508"/>
                  </a:lnTo>
                  <a:lnTo>
                    <a:pt x="49865" y="2926"/>
                  </a:lnTo>
                  <a:lnTo>
                    <a:pt x="40112" y="12070"/>
                  </a:lnTo>
                  <a:lnTo>
                    <a:pt x="25481" y="9022"/>
                  </a:lnTo>
                  <a:lnTo>
                    <a:pt x="13898" y="26091"/>
                  </a:lnTo>
                  <a:lnTo>
                    <a:pt x="2926" y="44379"/>
                  </a:lnTo>
                  <a:lnTo>
                    <a:pt x="5974" y="54742"/>
                  </a:lnTo>
                  <a:lnTo>
                    <a:pt x="7193" y="66934"/>
                  </a:lnTo>
                  <a:lnTo>
                    <a:pt x="26090" y="67544"/>
                  </a:lnTo>
                  <a:lnTo>
                    <a:pt x="34016" y="64496"/>
                  </a:lnTo>
                  <a:lnTo>
                    <a:pt x="41941" y="71201"/>
                  </a:lnTo>
                  <a:lnTo>
                    <a:pt x="54133" y="5047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5E73386A-BC20-443C-88AA-8300B3CA8827}"/>
                </a:ext>
              </a:extLst>
            </p:cNvPr>
            <p:cNvSpPr/>
            <p:nvPr/>
          </p:nvSpPr>
          <p:spPr>
            <a:xfrm>
              <a:off x="6555430" y="1964012"/>
              <a:ext cx="125524" cy="102702"/>
            </a:xfrm>
            <a:custGeom>
              <a:avLst/>
              <a:gdLst>
                <a:gd name="connsiteX0" fmla="*/ 135209 w 134112"/>
                <a:gd name="connsiteY0" fmla="*/ 79736 h 109728"/>
                <a:gd name="connsiteX1" fmla="*/ 124846 w 134112"/>
                <a:gd name="connsiteY1" fmla="*/ 61448 h 109728"/>
                <a:gd name="connsiteX2" fmla="*/ 84003 w 134112"/>
                <a:gd name="connsiteY2" fmla="*/ 73640 h 109728"/>
                <a:gd name="connsiteX3" fmla="*/ 89489 w 134112"/>
                <a:gd name="connsiteY3" fmla="*/ 88880 h 109728"/>
                <a:gd name="connsiteX4" fmla="*/ 120579 w 134112"/>
                <a:gd name="connsiteY4" fmla="*/ 109606 h 109728"/>
                <a:gd name="connsiteX5" fmla="*/ 135209 w 134112"/>
                <a:gd name="connsiteY5" fmla="*/ 79736 h 109728"/>
                <a:gd name="connsiteX6" fmla="*/ 82784 w 134112"/>
                <a:gd name="connsiteY6" fmla="*/ 48646 h 109728"/>
                <a:gd name="connsiteX7" fmla="*/ 66934 w 134112"/>
                <a:gd name="connsiteY7" fmla="*/ 43160 h 109728"/>
                <a:gd name="connsiteX8" fmla="*/ 62667 w 134112"/>
                <a:gd name="connsiteY8" fmla="*/ 33406 h 109728"/>
                <a:gd name="connsiteX9" fmla="*/ 70592 w 134112"/>
                <a:gd name="connsiteY9" fmla="*/ 21214 h 109728"/>
                <a:gd name="connsiteX10" fmla="*/ 69982 w 134112"/>
                <a:gd name="connsiteY10" fmla="*/ 2926 h 109728"/>
                <a:gd name="connsiteX11" fmla="*/ 48036 w 134112"/>
                <a:gd name="connsiteY11" fmla="*/ 12680 h 109728"/>
                <a:gd name="connsiteX12" fmla="*/ 38892 w 134112"/>
                <a:gd name="connsiteY12" fmla="*/ 23043 h 109728"/>
                <a:gd name="connsiteX13" fmla="*/ 14508 w 134112"/>
                <a:gd name="connsiteY13" fmla="*/ 25481 h 109728"/>
                <a:gd name="connsiteX14" fmla="*/ 7193 w 134112"/>
                <a:gd name="connsiteY14" fmla="*/ 35844 h 109728"/>
                <a:gd name="connsiteX15" fmla="*/ 2926 w 134112"/>
                <a:gd name="connsiteY15" fmla="*/ 45598 h 109728"/>
                <a:gd name="connsiteX16" fmla="*/ 5364 w 134112"/>
                <a:gd name="connsiteY16" fmla="*/ 82784 h 109728"/>
                <a:gd name="connsiteX17" fmla="*/ 18166 w 134112"/>
                <a:gd name="connsiteY17" fmla="*/ 103510 h 109728"/>
                <a:gd name="connsiteX18" fmla="*/ 40112 w 134112"/>
                <a:gd name="connsiteY18" fmla="*/ 108387 h 109728"/>
                <a:gd name="connsiteX19" fmla="*/ 58400 w 134112"/>
                <a:gd name="connsiteY19" fmla="*/ 102900 h 109728"/>
                <a:gd name="connsiteX20" fmla="*/ 49256 w 134112"/>
                <a:gd name="connsiteY20" fmla="*/ 84612 h 109728"/>
                <a:gd name="connsiteX21" fmla="*/ 68153 w 134112"/>
                <a:gd name="connsiteY21" fmla="*/ 58400 h 109728"/>
                <a:gd name="connsiteX22" fmla="*/ 76688 w 134112"/>
                <a:gd name="connsiteY22" fmla="*/ 62667 h 109728"/>
                <a:gd name="connsiteX23" fmla="*/ 82784 w 134112"/>
                <a:gd name="connsiteY23" fmla="*/ 4864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4112" h="109728">
                  <a:moveTo>
                    <a:pt x="135209" y="79736"/>
                  </a:moveTo>
                  <a:lnTo>
                    <a:pt x="124846" y="61448"/>
                  </a:lnTo>
                  <a:lnTo>
                    <a:pt x="84003" y="73640"/>
                  </a:lnTo>
                  <a:lnTo>
                    <a:pt x="89489" y="88880"/>
                  </a:lnTo>
                  <a:lnTo>
                    <a:pt x="120579" y="109606"/>
                  </a:lnTo>
                  <a:lnTo>
                    <a:pt x="135209" y="79736"/>
                  </a:lnTo>
                  <a:close/>
                  <a:moveTo>
                    <a:pt x="82784" y="48646"/>
                  </a:moveTo>
                  <a:lnTo>
                    <a:pt x="66934" y="43160"/>
                  </a:lnTo>
                  <a:lnTo>
                    <a:pt x="62667" y="33406"/>
                  </a:lnTo>
                  <a:lnTo>
                    <a:pt x="70592" y="21214"/>
                  </a:lnTo>
                  <a:lnTo>
                    <a:pt x="69982" y="2926"/>
                  </a:lnTo>
                  <a:lnTo>
                    <a:pt x="48036" y="12680"/>
                  </a:lnTo>
                  <a:lnTo>
                    <a:pt x="38892" y="23043"/>
                  </a:lnTo>
                  <a:lnTo>
                    <a:pt x="14508" y="25481"/>
                  </a:lnTo>
                  <a:lnTo>
                    <a:pt x="7193" y="35844"/>
                  </a:lnTo>
                  <a:lnTo>
                    <a:pt x="2926" y="45598"/>
                  </a:lnTo>
                  <a:lnTo>
                    <a:pt x="5364" y="82784"/>
                  </a:lnTo>
                  <a:lnTo>
                    <a:pt x="18166" y="103510"/>
                  </a:lnTo>
                  <a:lnTo>
                    <a:pt x="40112" y="108387"/>
                  </a:lnTo>
                  <a:lnTo>
                    <a:pt x="58400" y="102900"/>
                  </a:lnTo>
                  <a:lnTo>
                    <a:pt x="49256" y="84612"/>
                  </a:lnTo>
                  <a:lnTo>
                    <a:pt x="68153" y="58400"/>
                  </a:lnTo>
                  <a:lnTo>
                    <a:pt x="76688" y="62667"/>
                  </a:lnTo>
                  <a:lnTo>
                    <a:pt x="82784" y="4864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6355CD74-78A8-403A-8DBA-C12FA3C65420}"/>
                </a:ext>
              </a:extLst>
            </p:cNvPr>
            <p:cNvSpPr/>
            <p:nvPr/>
          </p:nvSpPr>
          <p:spPr>
            <a:xfrm>
              <a:off x="4070051" y="3316250"/>
              <a:ext cx="119819" cy="85585"/>
            </a:xfrm>
            <a:custGeom>
              <a:avLst/>
              <a:gdLst>
                <a:gd name="connsiteX0" fmla="*/ 9022 w 128016"/>
                <a:gd name="connsiteY0" fmla="*/ 74859 h 91440"/>
                <a:gd name="connsiteX1" fmla="*/ 9022 w 128016"/>
                <a:gd name="connsiteY1" fmla="*/ 85832 h 91440"/>
                <a:gd name="connsiteX2" fmla="*/ 17557 w 128016"/>
                <a:gd name="connsiteY2" fmla="*/ 91928 h 91440"/>
                <a:gd name="connsiteX3" fmla="*/ 33406 w 128016"/>
                <a:gd name="connsiteY3" fmla="*/ 65105 h 91440"/>
                <a:gd name="connsiteX4" fmla="*/ 45598 w 128016"/>
                <a:gd name="connsiteY4" fmla="*/ 59619 h 91440"/>
                <a:gd name="connsiteX5" fmla="*/ 49256 w 128016"/>
                <a:gd name="connsiteY5" fmla="*/ 69372 h 91440"/>
                <a:gd name="connsiteX6" fmla="*/ 62667 w 128016"/>
                <a:gd name="connsiteY6" fmla="*/ 66934 h 91440"/>
                <a:gd name="connsiteX7" fmla="*/ 69373 w 128016"/>
                <a:gd name="connsiteY7" fmla="*/ 59619 h 91440"/>
                <a:gd name="connsiteX8" fmla="*/ 80345 w 128016"/>
                <a:gd name="connsiteY8" fmla="*/ 61448 h 91440"/>
                <a:gd name="connsiteX9" fmla="*/ 96195 w 128016"/>
                <a:gd name="connsiteY9" fmla="*/ 60228 h 91440"/>
                <a:gd name="connsiteX10" fmla="*/ 111435 w 128016"/>
                <a:gd name="connsiteY10" fmla="*/ 68153 h 91440"/>
                <a:gd name="connsiteX11" fmla="*/ 125456 w 128016"/>
                <a:gd name="connsiteY11" fmla="*/ 52304 h 91440"/>
                <a:gd name="connsiteX12" fmla="*/ 110216 w 128016"/>
                <a:gd name="connsiteY12" fmla="*/ 38283 h 91440"/>
                <a:gd name="connsiteX13" fmla="*/ 95585 w 128016"/>
                <a:gd name="connsiteY13" fmla="*/ 37064 h 91440"/>
                <a:gd name="connsiteX14" fmla="*/ 97414 w 128016"/>
                <a:gd name="connsiteY14" fmla="*/ 25481 h 91440"/>
                <a:gd name="connsiteX15" fmla="*/ 79126 w 128016"/>
                <a:gd name="connsiteY15" fmla="*/ 26091 h 91440"/>
                <a:gd name="connsiteX16" fmla="*/ 74249 w 128016"/>
                <a:gd name="connsiteY16" fmla="*/ 12680 h 91440"/>
                <a:gd name="connsiteX17" fmla="*/ 65715 w 128016"/>
                <a:gd name="connsiteY17" fmla="*/ 13289 h 91440"/>
                <a:gd name="connsiteX18" fmla="*/ 46817 w 128016"/>
                <a:gd name="connsiteY18" fmla="*/ 3536 h 91440"/>
                <a:gd name="connsiteX19" fmla="*/ 19995 w 128016"/>
                <a:gd name="connsiteY19" fmla="*/ 2926 h 91440"/>
                <a:gd name="connsiteX20" fmla="*/ 15118 w 128016"/>
                <a:gd name="connsiteY20" fmla="*/ 9632 h 91440"/>
                <a:gd name="connsiteX21" fmla="*/ 16337 w 128016"/>
                <a:gd name="connsiteY21" fmla="*/ 30968 h 91440"/>
                <a:gd name="connsiteX22" fmla="*/ 12070 w 128016"/>
                <a:gd name="connsiteY22" fmla="*/ 45598 h 91440"/>
                <a:gd name="connsiteX23" fmla="*/ 2926 w 128016"/>
                <a:gd name="connsiteY23" fmla="*/ 52304 h 91440"/>
                <a:gd name="connsiteX24" fmla="*/ 10241 w 128016"/>
                <a:gd name="connsiteY24" fmla="*/ 63886 h 91440"/>
                <a:gd name="connsiteX25" fmla="*/ 9022 w 128016"/>
                <a:gd name="connsiteY25" fmla="*/ 74859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28016" h="91440">
                  <a:moveTo>
                    <a:pt x="9022" y="74859"/>
                  </a:moveTo>
                  <a:lnTo>
                    <a:pt x="9022" y="85832"/>
                  </a:lnTo>
                  <a:lnTo>
                    <a:pt x="17557" y="91928"/>
                  </a:lnTo>
                  <a:lnTo>
                    <a:pt x="33406" y="65105"/>
                  </a:lnTo>
                  <a:lnTo>
                    <a:pt x="45598" y="59619"/>
                  </a:lnTo>
                  <a:lnTo>
                    <a:pt x="49256" y="69372"/>
                  </a:lnTo>
                  <a:lnTo>
                    <a:pt x="62667" y="66934"/>
                  </a:lnTo>
                  <a:lnTo>
                    <a:pt x="69373" y="59619"/>
                  </a:lnTo>
                  <a:lnTo>
                    <a:pt x="80345" y="61448"/>
                  </a:lnTo>
                  <a:lnTo>
                    <a:pt x="96195" y="60228"/>
                  </a:lnTo>
                  <a:lnTo>
                    <a:pt x="111435" y="68153"/>
                  </a:lnTo>
                  <a:lnTo>
                    <a:pt x="125456" y="52304"/>
                  </a:lnTo>
                  <a:lnTo>
                    <a:pt x="110216" y="38283"/>
                  </a:lnTo>
                  <a:lnTo>
                    <a:pt x="95585" y="37064"/>
                  </a:lnTo>
                  <a:lnTo>
                    <a:pt x="97414" y="25481"/>
                  </a:lnTo>
                  <a:lnTo>
                    <a:pt x="79126" y="26091"/>
                  </a:lnTo>
                  <a:lnTo>
                    <a:pt x="74249" y="12680"/>
                  </a:lnTo>
                  <a:lnTo>
                    <a:pt x="65715" y="13289"/>
                  </a:lnTo>
                  <a:lnTo>
                    <a:pt x="46817" y="3536"/>
                  </a:lnTo>
                  <a:lnTo>
                    <a:pt x="19995" y="2926"/>
                  </a:lnTo>
                  <a:lnTo>
                    <a:pt x="15118" y="9632"/>
                  </a:lnTo>
                  <a:lnTo>
                    <a:pt x="16337" y="30968"/>
                  </a:lnTo>
                  <a:lnTo>
                    <a:pt x="12070" y="45598"/>
                  </a:lnTo>
                  <a:lnTo>
                    <a:pt x="2926" y="52304"/>
                  </a:lnTo>
                  <a:lnTo>
                    <a:pt x="10241" y="63886"/>
                  </a:lnTo>
                  <a:lnTo>
                    <a:pt x="9022" y="74859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7C078583-FB93-4126-AA6F-B9C442CA5562}"/>
                </a:ext>
              </a:extLst>
            </p:cNvPr>
            <p:cNvSpPr/>
            <p:nvPr/>
          </p:nvSpPr>
          <p:spPr>
            <a:xfrm>
              <a:off x="6072162" y="2689770"/>
              <a:ext cx="644738" cy="661855"/>
            </a:xfrm>
            <a:custGeom>
              <a:avLst/>
              <a:gdLst>
                <a:gd name="connsiteX0" fmla="*/ 560710 w 688848"/>
                <a:gd name="connsiteY0" fmla="*/ 9632 h 707136"/>
                <a:gd name="connsiteX1" fmla="*/ 538765 w 688848"/>
                <a:gd name="connsiteY1" fmla="*/ 12070 h 707136"/>
                <a:gd name="connsiteX2" fmla="*/ 525353 w 688848"/>
                <a:gd name="connsiteY2" fmla="*/ 2926 h 707136"/>
                <a:gd name="connsiteX3" fmla="*/ 491216 w 688848"/>
                <a:gd name="connsiteY3" fmla="*/ 2926 h 707136"/>
                <a:gd name="connsiteX4" fmla="*/ 461345 w 688848"/>
                <a:gd name="connsiteY4" fmla="*/ 18776 h 707136"/>
                <a:gd name="connsiteX5" fmla="*/ 444886 w 688848"/>
                <a:gd name="connsiteY5" fmla="*/ 12680 h 707136"/>
                <a:gd name="connsiteX6" fmla="*/ 391851 w 688848"/>
                <a:gd name="connsiteY6" fmla="*/ 15728 h 707136"/>
                <a:gd name="connsiteX7" fmla="*/ 337597 w 688848"/>
                <a:gd name="connsiteY7" fmla="*/ 23043 h 707136"/>
                <a:gd name="connsiteX8" fmla="*/ 307117 w 688848"/>
                <a:gd name="connsiteY8" fmla="*/ 35235 h 707136"/>
                <a:gd name="connsiteX9" fmla="*/ 286390 w 688848"/>
                <a:gd name="connsiteY9" fmla="*/ 51085 h 707136"/>
                <a:gd name="connsiteX10" fmla="*/ 251643 w 688848"/>
                <a:gd name="connsiteY10" fmla="*/ 58400 h 707136"/>
                <a:gd name="connsiteX11" fmla="*/ 220553 w 688848"/>
                <a:gd name="connsiteY11" fmla="*/ 79736 h 707136"/>
                <a:gd name="connsiteX12" fmla="*/ 232745 w 688848"/>
                <a:gd name="connsiteY12" fmla="*/ 104729 h 707136"/>
                <a:gd name="connsiteX13" fmla="*/ 234574 w 688848"/>
                <a:gd name="connsiteY13" fmla="*/ 128504 h 707136"/>
                <a:gd name="connsiteX14" fmla="*/ 245547 w 688848"/>
                <a:gd name="connsiteY14" fmla="*/ 169347 h 707136"/>
                <a:gd name="connsiteX15" fmla="*/ 254081 w 688848"/>
                <a:gd name="connsiteY15" fmla="*/ 177881 h 707136"/>
                <a:gd name="connsiteX16" fmla="*/ 247985 w 688848"/>
                <a:gd name="connsiteY16" fmla="*/ 193121 h 707136"/>
                <a:gd name="connsiteX17" fmla="*/ 205313 w 688848"/>
                <a:gd name="connsiteY17" fmla="*/ 199217 h 707136"/>
                <a:gd name="connsiteX18" fmla="*/ 190073 w 688848"/>
                <a:gd name="connsiteY18" fmla="*/ 213848 h 707136"/>
                <a:gd name="connsiteX19" fmla="*/ 171176 w 688848"/>
                <a:gd name="connsiteY19" fmla="*/ 216896 h 707136"/>
                <a:gd name="connsiteX20" fmla="*/ 169347 w 688848"/>
                <a:gd name="connsiteY20" fmla="*/ 245547 h 707136"/>
                <a:gd name="connsiteX21" fmla="*/ 130942 w 688848"/>
                <a:gd name="connsiteY21" fmla="*/ 260787 h 707136"/>
                <a:gd name="connsiteX22" fmla="*/ 118141 w 688848"/>
                <a:gd name="connsiteY22" fmla="*/ 280294 h 707136"/>
                <a:gd name="connsiteX23" fmla="*/ 91318 w 688848"/>
                <a:gd name="connsiteY23" fmla="*/ 290657 h 707136"/>
                <a:gd name="connsiteX24" fmla="*/ 58400 w 688848"/>
                <a:gd name="connsiteY24" fmla="*/ 296753 h 707136"/>
                <a:gd name="connsiteX25" fmla="*/ 4145 w 688848"/>
                <a:gd name="connsiteY25" fmla="*/ 325405 h 707136"/>
                <a:gd name="connsiteX26" fmla="*/ 3536 w 688848"/>
                <a:gd name="connsiteY26" fmla="*/ 371125 h 707136"/>
                <a:gd name="connsiteX27" fmla="*/ 3536 w 688848"/>
                <a:gd name="connsiteY27" fmla="*/ 373563 h 707136"/>
                <a:gd name="connsiteX28" fmla="*/ 2926 w 688848"/>
                <a:gd name="connsiteY28" fmla="*/ 380878 h 707136"/>
                <a:gd name="connsiteX29" fmla="*/ 126675 w 688848"/>
                <a:gd name="connsiteY29" fmla="*/ 475366 h 707136"/>
                <a:gd name="connsiteX30" fmla="*/ 238841 w 688848"/>
                <a:gd name="connsiteY30" fmla="*/ 560101 h 707136"/>
                <a:gd name="connsiteX31" fmla="*/ 352227 w 688848"/>
                <a:gd name="connsiteY31" fmla="*/ 644225 h 707136"/>
                <a:gd name="connsiteX32" fmla="*/ 360152 w 688848"/>
                <a:gd name="connsiteY32" fmla="*/ 662513 h 707136"/>
                <a:gd name="connsiteX33" fmla="*/ 380878 w 688848"/>
                <a:gd name="connsiteY33" fmla="*/ 673486 h 707136"/>
                <a:gd name="connsiteX34" fmla="*/ 396728 w 688848"/>
                <a:gd name="connsiteY34" fmla="*/ 680192 h 707136"/>
                <a:gd name="connsiteX35" fmla="*/ 397337 w 688848"/>
                <a:gd name="connsiteY35" fmla="*/ 704576 h 707136"/>
                <a:gd name="connsiteX36" fmla="*/ 434523 w 688848"/>
                <a:gd name="connsiteY36" fmla="*/ 700918 h 707136"/>
                <a:gd name="connsiteX37" fmla="*/ 482072 w 688848"/>
                <a:gd name="connsiteY37" fmla="*/ 683849 h 707136"/>
                <a:gd name="connsiteX38" fmla="*/ 578389 w 688848"/>
                <a:gd name="connsiteY38" fmla="*/ 607649 h 707136"/>
                <a:gd name="connsiteX39" fmla="*/ 691774 w 688848"/>
                <a:gd name="connsiteY39" fmla="*/ 533278 h 707136"/>
                <a:gd name="connsiteX40" fmla="*/ 676534 w 688848"/>
                <a:gd name="connsiteY40" fmla="*/ 508894 h 707136"/>
                <a:gd name="connsiteX41" fmla="*/ 650321 w 688848"/>
                <a:gd name="connsiteY41" fmla="*/ 491216 h 707136"/>
                <a:gd name="connsiteX42" fmla="*/ 634472 w 688848"/>
                <a:gd name="connsiteY42" fmla="*/ 498531 h 707136"/>
                <a:gd name="connsiteX43" fmla="*/ 622280 w 688848"/>
                <a:gd name="connsiteY43" fmla="*/ 476585 h 707136"/>
                <a:gd name="connsiteX44" fmla="*/ 621061 w 688848"/>
                <a:gd name="connsiteY44" fmla="*/ 460126 h 707136"/>
                <a:gd name="connsiteX45" fmla="*/ 600334 w 688848"/>
                <a:gd name="connsiteY45" fmla="*/ 431475 h 707136"/>
                <a:gd name="connsiteX46" fmla="*/ 613136 w 688848"/>
                <a:gd name="connsiteY46" fmla="*/ 415625 h 707136"/>
                <a:gd name="connsiteX47" fmla="*/ 610088 w 688848"/>
                <a:gd name="connsiteY47" fmla="*/ 391241 h 707136"/>
                <a:gd name="connsiteX48" fmla="*/ 613745 w 688848"/>
                <a:gd name="connsiteY48" fmla="*/ 369905 h 707136"/>
                <a:gd name="connsiteX49" fmla="*/ 610697 w 688848"/>
                <a:gd name="connsiteY49" fmla="*/ 352227 h 707136"/>
                <a:gd name="connsiteX50" fmla="*/ 616184 w 688848"/>
                <a:gd name="connsiteY50" fmla="*/ 320528 h 707136"/>
                <a:gd name="connsiteX51" fmla="*/ 613745 w 688848"/>
                <a:gd name="connsiteY51" fmla="*/ 302240 h 707136"/>
                <a:gd name="connsiteX52" fmla="*/ 602163 w 688848"/>
                <a:gd name="connsiteY52" fmla="*/ 268102 h 707136"/>
                <a:gd name="connsiteX53" fmla="*/ 586313 w 688848"/>
                <a:gd name="connsiteY53" fmla="*/ 199217 h 707136"/>
                <a:gd name="connsiteX54" fmla="*/ 565587 w 688848"/>
                <a:gd name="connsiteY54" fmla="*/ 183368 h 707136"/>
                <a:gd name="connsiteX55" fmla="*/ 565587 w 688848"/>
                <a:gd name="connsiteY55" fmla="*/ 174224 h 707136"/>
                <a:gd name="connsiteX56" fmla="*/ 538155 w 688848"/>
                <a:gd name="connsiteY56" fmla="*/ 151059 h 707136"/>
                <a:gd name="connsiteX57" fmla="*/ 534497 w 688848"/>
                <a:gd name="connsiteY57" fmla="*/ 121798 h 707136"/>
                <a:gd name="connsiteX58" fmla="*/ 554005 w 688848"/>
                <a:gd name="connsiteY58" fmla="*/ 99853 h 707136"/>
                <a:gd name="connsiteX59" fmla="*/ 560710 w 688848"/>
                <a:gd name="connsiteY59" fmla="*/ 67544 h 707136"/>
                <a:gd name="connsiteX60" fmla="*/ 554614 w 688848"/>
                <a:gd name="connsiteY60" fmla="*/ 29749 h 707136"/>
                <a:gd name="connsiteX61" fmla="*/ 560710 w 688848"/>
                <a:gd name="connsiteY61" fmla="*/ 9632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88848" h="707136">
                  <a:moveTo>
                    <a:pt x="560710" y="9632"/>
                  </a:moveTo>
                  <a:lnTo>
                    <a:pt x="538765" y="12070"/>
                  </a:lnTo>
                  <a:lnTo>
                    <a:pt x="525353" y="2926"/>
                  </a:lnTo>
                  <a:lnTo>
                    <a:pt x="491216" y="2926"/>
                  </a:lnTo>
                  <a:lnTo>
                    <a:pt x="461345" y="18776"/>
                  </a:lnTo>
                  <a:lnTo>
                    <a:pt x="444886" y="12680"/>
                  </a:lnTo>
                  <a:lnTo>
                    <a:pt x="391851" y="15728"/>
                  </a:lnTo>
                  <a:lnTo>
                    <a:pt x="337597" y="23043"/>
                  </a:lnTo>
                  <a:lnTo>
                    <a:pt x="307117" y="35235"/>
                  </a:lnTo>
                  <a:lnTo>
                    <a:pt x="286390" y="51085"/>
                  </a:lnTo>
                  <a:lnTo>
                    <a:pt x="251643" y="58400"/>
                  </a:lnTo>
                  <a:lnTo>
                    <a:pt x="220553" y="79736"/>
                  </a:lnTo>
                  <a:lnTo>
                    <a:pt x="232745" y="104729"/>
                  </a:lnTo>
                  <a:lnTo>
                    <a:pt x="234574" y="128504"/>
                  </a:lnTo>
                  <a:lnTo>
                    <a:pt x="245547" y="169347"/>
                  </a:lnTo>
                  <a:lnTo>
                    <a:pt x="254081" y="177881"/>
                  </a:lnTo>
                  <a:lnTo>
                    <a:pt x="247985" y="193121"/>
                  </a:lnTo>
                  <a:lnTo>
                    <a:pt x="205313" y="199217"/>
                  </a:lnTo>
                  <a:lnTo>
                    <a:pt x="190073" y="213848"/>
                  </a:lnTo>
                  <a:lnTo>
                    <a:pt x="171176" y="216896"/>
                  </a:lnTo>
                  <a:lnTo>
                    <a:pt x="169347" y="245547"/>
                  </a:lnTo>
                  <a:lnTo>
                    <a:pt x="130942" y="260787"/>
                  </a:lnTo>
                  <a:lnTo>
                    <a:pt x="118141" y="280294"/>
                  </a:lnTo>
                  <a:lnTo>
                    <a:pt x="91318" y="290657"/>
                  </a:lnTo>
                  <a:lnTo>
                    <a:pt x="58400" y="296753"/>
                  </a:lnTo>
                  <a:lnTo>
                    <a:pt x="4145" y="325405"/>
                  </a:lnTo>
                  <a:lnTo>
                    <a:pt x="3536" y="371125"/>
                  </a:lnTo>
                  <a:lnTo>
                    <a:pt x="3536" y="373563"/>
                  </a:lnTo>
                  <a:lnTo>
                    <a:pt x="2926" y="380878"/>
                  </a:lnTo>
                  <a:lnTo>
                    <a:pt x="126675" y="475366"/>
                  </a:lnTo>
                  <a:lnTo>
                    <a:pt x="238841" y="560101"/>
                  </a:lnTo>
                  <a:lnTo>
                    <a:pt x="352227" y="644225"/>
                  </a:lnTo>
                  <a:lnTo>
                    <a:pt x="360152" y="662513"/>
                  </a:lnTo>
                  <a:lnTo>
                    <a:pt x="380878" y="673486"/>
                  </a:lnTo>
                  <a:lnTo>
                    <a:pt x="396728" y="680192"/>
                  </a:lnTo>
                  <a:lnTo>
                    <a:pt x="397337" y="704576"/>
                  </a:lnTo>
                  <a:lnTo>
                    <a:pt x="434523" y="700918"/>
                  </a:lnTo>
                  <a:lnTo>
                    <a:pt x="482072" y="683849"/>
                  </a:lnTo>
                  <a:lnTo>
                    <a:pt x="578389" y="607649"/>
                  </a:lnTo>
                  <a:lnTo>
                    <a:pt x="691774" y="533278"/>
                  </a:lnTo>
                  <a:lnTo>
                    <a:pt x="676534" y="508894"/>
                  </a:lnTo>
                  <a:lnTo>
                    <a:pt x="650321" y="491216"/>
                  </a:lnTo>
                  <a:lnTo>
                    <a:pt x="634472" y="498531"/>
                  </a:lnTo>
                  <a:lnTo>
                    <a:pt x="622280" y="476585"/>
                  </a:lnTo>
                  <a:lnTo>
                    <a:pt x="621061" y="460126"/>
                  </a:lnTo>
                  <a:lnTo>
                    <a:pt x="600334" y="431475"/>
                  </a:lnTo>
                  <a:lnTo>
                    <a:pt x="613136" y="415625"/>
                  </a:lnTo>
                  <a:lnTo>
                    <a:pt x="610088" y="391241"/>
                  </a:lnTo>
                  <a:lnTo>
                    <a:pt x="613745" y="369905"/>
                  </a:lnTo>
                  <a:lnTo>
                    <a:pt x="610697" y="352227"/>
                  </a:lnTo>
                  <a:lnTo>
                    <a:pt x="616184" y="320528"/>
                  </a:lnTo>
                  <a:lnTo>
                    <a:pt x="613745" y="302240"/>
                  </a:lnTo>
                  <a:lnTo>
                    <a:pt x="602163" y="268102"/>
                  </a:lnTo>
                  <a:lnTo>
                    <a:pt x="586313" y="199217"/>
                  </a:lnTo>
                  <a:lnTo>
                    <a:pt x="565587" y="183368"/>
                  </a:lnTo>
                  <a:lnTo>
                    <a:pt x="565587" y="174224"/>
                  </a:lnTo>
                  <a:lnTo>
                    <a:pt x="538155" y="151059"/>
                  </a:lnTo>
                  <a:lnTo>
                    <a:pt x="534497" y="121798"/>
                  </a:lnTo>
                  <a:lnTo>
                    <a:pt x="554005" y="99853"/>
                  </a:lnTo>
                  <a:lnTo>
                    <a:pt x="560710" y="67544"/>
                  </a:lnTo>
                  <a:lnTo>
                    <a:pt x="554614" y="29749"/>
                  </a:lnTo>
                  <a:lnTo>
                    <a:pt x="560710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DBA3F045-0B76-4968-8FAB-E98E0B6EC76C}"/>
                </a:ext>
              </a:extLst>
            </p:cNvPr>
            <p:cNvSpPr/>
            <p:nvPr/>
          </p:nvSpPr>
          <p:spPr>
            <a:xfrm>
              <a:off x="3745971" y="3988374"/>
              <a:ext cx="188286" cy="233931"/>
            </a:xfrm>
            <a:custGeom>
              <a:avLst/>
              <a:gdLst>
                <a:gd name="connsiteX0" fmla="*/ 193731 w 201168"/>
                <a:gd name="connsiteY0" fmla="*/ 62057 h 249936"/>
                <a:gd name="connsiteX1" fmla="*/ 179101 w 201168"/>
                <a:gd name="connsiteY1" fmla="*/ 52913 h 249936"/>
                <a:gd name="connsiteX2" fmla="*/ 162032 w 201168"/>
                <a:gd name="connsiteY2" fmla="*/ 40112 h 249936"/>
                <a:gd name="connsiteX3" fmla="*/ 152278 w 201168"/>
                <a:gd name="connsiteY3" fmla="*/ 46208 h 249936"/>
                <a:gd name="connsiteX4" fmla="*/ 123627 w 201168"/>
                <a:gd name="connsiteY4" fmla="*/ 40721 h 249936"/>
                <a:gd name="connsiteX5" fmla="*/ 115093 w 201168"/>
                <a:gd name="connsiteY5" fmla="*/ 24262 h 249936"/>
                <a:gd name="connsiteX6" fmla="*/ 108997 w 201168"/>
                <a:gd name="connsiteY6" fmla="*/ 24872 h 249936"/>
                <a:gd name="connsiteX7" fmla="*/ 74859 w 201168"/>
                <a:gd name="connsiteY7" fmla="*/ 2926 h 249936"/>
                <a:gd name="connsiteX8" fmla="*/ 51085 w 201168"/>
                <a:gd name="connsiteY8" fmla="*/ 18166 h 249936"/>
                <a:gd name="connsiteX9" fmla="*/ 32187 w 201168"/>
                <a:gd name="connsiteY9" fmla="*/ 26700 h 249936"/>
                <a:gd name="connsiteX10" fmla="*/ 34625 w 201168"/>
                <a:gd name="connsiteY10" fmla="*/ 42550 h 249936"/>
                <a:gd name="connsiteX11" fmla="*/ 21214 w 201168"/>
                <a:gd name="connsiteY11" fmla="*/ 67544 h 249936"/>
                <a:gd name="connsiteX12" fmla="*/ 15118 w 201168"/>
                <a:gd name="connsiteY12" fmla="*/ 91318 h 249936"/>
                <a:gd name="connsiteX13" fmla="*/ 3536 w 201168"/>
                <a:gd name="connsiteY13" fmla="*/ 97414 h 249936"/>
                <a:gd name="connsiteX14" fmla="*/ 9632 w 201168"/>
                <a:gd name="connsiteY14" fmla="*/ 132771 h 249936"/>
                <a:gd name="connsiteX15" fmla="*/ 2926 w 201168"/>
                <a:gd name="connsiteY15" fmla="*/ 143744 h 249936"/>
                <a:gd name="connsiteX16" fmla="*/ 23653 w 201168"/>
                <a:gd name="connsiteY16" fmla="*/ 160203 h 249936"/>
                <a:gd name="connsiteX17" fmla="*/ 36454 w 201168"/>
                <a:gd name="connsiteY17" fmla="*/ 142524 h 249936"/>
                <a:gd name="connsiteX18" fmla="*/ 44379 w 201168"/>
                <a:gd name="connsiteY18" fmla="*/ 159593 h 249936"/>
                <a:gd name="connsiteX19" fmla="*/ 26701 w 201168"/>
                <a:gd name="connsiteY19" fmla="*/ 188244 h 249936"/>
                <a:gd name="connsiteX20" fmla="*/ 30968 w 201168"/>
                <a:gd name="connsiteY20" fmla="*/ 204704 h 249936"/>
                <a:gd name="connsiteX21" fmla="*/ 21824 w 201168"/>
                <a:gd name="connsiteY21" fmla="*/ 213848 h 249936"/>
                <a:gd name="connsiteX22" fmla="*/ 23043 w 201168"/>
                <a:gd name="connsiteY22" fmla="*/ 227868 h 249936"/>
                <a:gd name="connsiteX23" fmla="*/ 37064 w 201168"/>
                <a:gd name="connsiteY23" fmla="*/ 224820 h 249936"/>
                <a:gd name="connsiteX24" fmla="*/ 51085 w 201168"/>
                <a:gd name="connsiteY24" fmla="*/ 229088 h 249936"/>
                <a:gd name="connsiteX25" fmla="*/ 66325 w 201168"/>
                <a:gd name="connsiteY25" fmla="*/ 248595 h 249936"/>
                <a:gd name="connsiteX26" fmla="*/ 85222 w 201168"/>
                <a:gd name="connsiteY26" fmla="*/ 232745 h 249936"/>
                <a:gd name="connsiteX27" fmla="*/ 90709 w 201168"/>
                <a:gd name="connsiteY27" fmla="*/ 206532 h 249936"/>
                <a:gd name="connsiteX28" fmla="*/ 110825 w 201168"/>
                <a:gd name="connsiteY28" fmla="*/ 173004 h 249936"/>
                <a:gd name="connsiteX29" fmla="*/ 151669 w 201168"/>
                <a:gd name="connsiteY29" fmla="*/ 157764 h 249936"/>
                <a:gd name="connsiteX30" fmla="*/ 188245 w 201168"/>
                <a:gd name="connsiteY30" fmla="*/ 116921 h 249936"/>
                <a:gd name="connsiteX31" fmla="*/ 198608 w 201168"/>
                <a:gd name="connsiteY31" fmla="*/ 91928 h 249936"/>
                <a:gd name="connsiteX32" fmla="*/ 193731 w 201168"/>
                <a:gd name="connsiteY32" fmla="*/ 620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01168" h="249936">
                  <a:moveTo>
                    <a:pt x="193731" y="62057"/>
                  </a:moveTo>
                  <a:lnTo>
                    <a:pt x="179101" y="52913"/>
                  </a:lnTo>
                  <a:lnTo>
                    <a:pt x="162032" y="40112"/>
                  </a:lnTo>
                  <a:lnTo>
                    <a:pt x="152278" y="46208"/>
                  </a:lnTo>
                  <a:lnTo>
                    <a:pt x="123627" y="40721"/>
                  </a:lnTo>
                  <a:lnTo>
                    <a:pt x="115093" y="24262"/>
                  </a:lnTo>
                  <a:lnTo>
                    <a:pt x="108997" y="24872"/>
                  </a:lnTo>
                  <a:lnTo>
                    <a:pt x="74859" y="2926"/>
                  </a:lnTo>
                  <a:lnTo>
                    <a:pt x="51085" y="18166"/>
                  </a:lnTo>
                  <a:lnTo>
                    <a:pt x="32187" y="26700"/>
                  </a:lnTo>
                  <a:lnTo>
                    <a:pt x="34625" y="42550"/>
                  </a:lnTo>
                  <a:lnTo>
                    <a:pt x="21214" y="67544"/>
                  </a:lnTo>
                  <a:lnTo>
                    <a:pt x="15118" y="91318"/>
                  </a:lnTo>
                  <a:lnTo>
                    <a:pt x="3536" y="97414"/>
                  </a:lnTo>
                  <a:lnTo>
                    <a:pt x="9632" y="132771"/>
                  </a:lnTo>
                  <a:lnTo>
                    <a:pt x="2926" y="143744"/>
                  </a:lnTo>
                  <a:lnTo>
                    <a:pt x="23653" y="160203"/>
                  </a:lnTo>
                  <a:lnTo>
                    <a:pt x="36454" y="142524"/>
                  </a:lnTo>
                  <a:lnTo>
                    <a:pt x="44379" y="159593"/>
                  </a:lnTo>
                  <a:lnTo>
                    <a:pt x="26701" y="188244"/>
                  </a:lnTo>
                  <a:lnTo>
                    <a:pt x="30968" y="204704"/>
                  </a:lnTo>
                  <a:lnTo>
                    <a:pt x="21824" y="213848"/>
                  </a:lnTo>
                  <a:lnTo>
                    <a:pt x="23043" y="227868"/>
                  </a:lnTo>
                  <a:lnTo>
                    <a:pt x="37064" y="224820"/>
                  </a:lnTo>
                  <a:lnTo>
                    <a:pt x="51085" y="229088"/>
                  </a:lnTo>
                  <a:lnTo>
                    <a:pt x="66325" y="248595"/>
                  </a:lnTo>
                  <a:lnTo>
                    <a:pt x="85222" y="232745"/>
                  </a:lnTo>
                  <a:lnTo>
                    <a:pt x="90709" y="206532"/>
                  </a:lnTo>
                  <a:lnTo>
                    <a:pt x="110825" y="173004"/>
                  </a:lnTo>
                  <a:lnTo>
                    <a:pt x="151669" y="157764"/>
                  </a:lnTo>
                  <a:lnTo>
                    <a:pt x="188245" y="116921"/>
                  </a:lnTo>
                  <a:lnTo>
                    <a:pt x="198608" y="91928"/>
                  </a:lnTo>
                  <a:lnTo>
                    <a:pt x="193731" y="62057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56ACC2DC-ABEC-4E5A-9338-DAD7FE585E77}"/>
                </a:ext>
              </a:extLst>
            </p:cNvPr>
            <p:cNvSpPr/>
            <p:nvPr/>
          </p:nvSpPr>
          <p:spPr>
            <a:xfrm>
              <a:off x="7101460" y="2891749"/>
              <a:ext cx="399395" cy="348044"/>
            </a:xfrm>
            <a:custGeom>
              <a:avLst/>
              <a:gdLst>
                <a:gd name="connsiteX0" fmla="*/ 123626 w 426720"/>
                <a:gd name="connsiteY0" fmla="*/ 24872 h 371856"/>
                <a:gd name="connsiteX1" fmla="*/ 90098 w 426720"/>
                <a:gd name="connsiteY1" fmla="*/ 13289 h 371856"/>
                <a:gd name="connsiteX2" fmla="*/ 57790 w 426720"/>
                <a:gd name="connsiteY2" fmla="*/ 2926 h 371856"/>
                <a:gd name="connsiteX3" fmla="*/ 14509 w 426720"/>
                <a:gd name="connsiteY3" fmla="*/ 4145 h 371856"/>
                <a:gd name="connsiteX4" fmla="*/ 3536 w 426720"/>
                <a:gd name="connsiteY4" fmla="*/ 22433 h 371856"/>
                <a:gd name="connsiteX5" fmla="*/ 10241 w 426720"/>
                <a:gd name="connsiteY5" fmla="*/ 38892 h 371856"/>
                <a:gd name="connsiteX6" fmla="*/ 2926 w 426720"/>
                <a:gd name="connsiteY6" fmla="*/ 62667 h 371856"/>
                <a:gd name="connsiteX7" fmla="*/ 15118 w 426720"/>
                <a:gd name="connsiteY7" fmla="*/ 93756 h 371856"/>
                <a:gd name="connsiteX8" fmla="*/ 23042 w 426720"/>
                <a:gd name="connsiteY8" fmla="*/ 232136 h 371856"/>
                <a:gd name="connsiteX9" fmla="*/ 29138 w 426720"/>
                <a:gd name="connsiteY9" fmla="*/ 374782 h 371856"/>
                <a:gd name="connsiteX10" fmla="*/ 163861 w 426720"/>
                <a:gd name="connsiteY10" fmla="*/ 374782 h 371856"/>
                <a:gd name="connsiteX11" fmla="*/ 294314 w 426720"/>
                <a:gd name="connsiteY11" fmla="*/ 374782 h 371856"/>
                <a:gd name="connsiteX12" fmla="*/ 427208 w 426720"/>
                <a:gd name="connsiteY12" fmla="*/ 374782 h 371856"/>
                <a:gd name="connsiteX13" fmla="*/ 421112 w 426720"/>
                <a:gd name="connsiteY13" fmla="*/ 366857 h 371856"/>
                <a:gd name="connsiteX14" fmla="*/ 379658 w 426720"/>
                <a:gd name="connsiteY14" fmla="*/ 332110 h 371856"/>
                <a:gd name="connsiteX15" fmla="*/ 377221 w 426720"/>
                <a:gd name="connsiteY15" fmla="*/ 306507 h 371856"/>
                <a:gd name="connsiteX16" fmla="*/ 383317 w 426720"/>
                <a:gd name="connsiteY16" fmla="*/ 299801 h 371856"/>
                <a:gd name="connsiteX17" fmla="*/ 351008 w 426720"/>
                <a:gd name="connsiteY17" fmla="*/ 257129 h 371856"/>
                <a:gd name="connsiteX18" fmla="*/ 338816 w 426720"/>
                <a:gd name="connsiteY18" fmla="*/ 235184 h 371856"/>
                <a:gd name="connsiteX19" fmla="*/ 324794 w 426720"/>
                <a:gd name="connsiteY19" fmla="*/ 213848 h 371856"/>
                <a:gd name="connsiteX20" fmla="*/ 295534 w 426720"/>
                <a:gd name="connsiteY20" fmla="*/ 153497 h 371856"/>
                <a:gd name="connsiteX21" fmla="*/ 271760 w 426720"/>
                <a:gd name="connsiteY21" fmla="*/ 114483 h 371856"/>
                <a:gd name="connsiteX22" fmla="*/ 254690 w 426720"/>
                <a:gd name="connsiteY22" fmla="*/ 73640 h 371856"/>
                <a:gd name="connsiteX23" fmla="*/ 257738 w 426720"/>
                <a:gd name="connsiteY23" fmla="*/ 69982 h 371856"/>
                <a:gd name="connsiteX24" fmla="*/ 285781 w 426720"/>
                <a:gd name="connsiteY24" fmla="*/ 125456 h 371856"/>
                <a:gd name="connsiteX25" fmla="*/ 302240 w 426720"/>
                <a:gd name="connsiteY25" fmla="*/ 143134 h 371856"/>
                <a:gd name="connsiteX26" fmla="*/ 314432 w 426720"/>
                <a:gd name="connsiteY26" fmla="*/ 155326 h 371856"/>
                <a:gd name="connsiteX27" fmla="*/ 321746 w 426720"/>
                <a:gd name="connsiteY27" fmla="*/ 148620 h 371856"/>
                <a:gd name="connsiteX28" fmla="*/ 329062 w 426720"/>
                <a:gd name="connsiteY28" fmla="*/ 128504 h 371856"/>
                <a:gd name="connsiteX29" fmla="*/ 333329 w 426720"/>
                <a:gd name="connsiteY29" fmla="*/ 99243 h 371856"/>
                <a:gd name="connsiteX30" fmla="*/ 341254 w 426720"/>
                <a:gd name="connsiteY30" fmla="*/ 84003 h 371856"/>
                <a:gd name="connsiteX31" fmla="*/ 336986 w 426720"/>
                <a:gd name="connsiteY31" fmla="*/ 73640 h 371856"/>
                <a:gd name="connsiteX32" fmla="*/ 313213 w 426720"/>
                <a:gd name="connsiteY32" fmla="*/ 17556 h 371856"/>
                <a:gd name="connsiteX33" fmla="*/ 313213 w 426720"/>
                <a:gd name="connsiteY33" fmla="*/ 17556 h 371856"/>
                <a:gd name="connsiteX34" fmla="*/ 297973 w 426720"/>
                <a:gd name="connsiteY34" fmla="*/ 27310 h 371856"/>
                <a:gd name="connsiteX35" fmla="*/ 272369 w 426720"/>
                <a:gd name="connsiteY35" fmla="*/ 24872 h 371856"/>
                <a:gd name="connsiteX36" fmla="*/ 245546 w 426720"/>
                <a:gd name="connsiteY36" fmla="*/ 15728 h 371856"/>
                <a:gd name="connsiteX37" fmla="*/ 238841 w 426720"/>
                <a:gd name="connsiteY37" fmla="*/ 28529 h 371856"/>
                <a:gd name="connsiteX38" fmla="*/ 228478 w 426720"/>
                <a:gd name="connsiteY38" fmla="*/ 9022 h 371856"/>
                <a:gd name="connsiteX39" fmla="*/ 204704 w 426720"/>
                <a:gd name="connsiteY39" fmla="*/ 4145 h 371856"/>
                <a:gd name="connsiteX40" fmla="*/ 176053 w 426720"/>
                <a:gd name="connsiteY40" fmla="*/ 7803 h 371856"/>
                <a:gd name="connsiteX41" fmla="*/ 163250 w 426720"/>
                <a:gd name="connsiteY41" fmla="*/ 18776 h 371856"/>
                <a:gd name="connsiteX42" fmla="*/ 139477 w 426720"/>
                <a:gd name="connsiteY42" fmla="*/ 30968 h 371856"/>
                <a:gd name="connsiteX43" fmla="*/ 123626 w 426720"/>
                <a:gd name="connsiteY43" fmla="*/ 24872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6720" h="371856">
                  <a:moveTo>
                    <a:pt x="123626" y="24872"/>
                  </a:moveTo>
                  <a:lnTo>
                    <a:pt x="90098" y="13289"/>
                  </a:lnTo>
                  <a:lnTo>
                    <a:pt x="57790" y="2926"/>
                  </a:lnTo>
                  <a:lnTo>
                    <a:pt x="14509" y="4145"/>
                  </a:lnTo>
                  <a:lnTo>
                    <a:pt x="3536" y="22433"/>
                  </a:lnTo>
                  <a:lnTo>
                    <a:pt x="10241" y="38892"/>
                  </a:lnTo>
                  <a:lnTo>
                    <a:pt x="2926" y="62667"/>
                  </a:lnTo>
                  <a:lnTo>
                    <a:pt x="15118" y="93756"/>
                  </a:lnTo>
                  <a:lnTo>
                    <a:pt x="23042" y="232136"/>
                  </a:lnTo>
                  <a:lnTo>
                    <a:pt x="29138" y="374782"/>
                  </a:lnTo>
                  <a:lnTo>
                    <a:pt x="163861" y="374782"/>
                  </a:lnTo>
                  <a:lnTo>
                    <a:pt x="294314" y="374782"/>
                  </a:lnTo>
                  <a:lnTo>
                    <a:pt x="427208" y="374782"/>
                  </a:lnTo>
                  <a:lnTo>
                    <a:pt x="421112" y="366857"/>
                  </a:lnTo>
                  <a:lnTo>
                    <a:pt x="379658" y="332110"/>
                  </a:lnTo>
                  <a:lnTo>
                    <a:pt x="377221" y="306507"/>
                  </a:lnTo>
                  <a:lnTo>
                    <a:pt x="383317" y="299801"/>
                  </a:lnTo>
                  <a:lnTo>
                    <a:pt x="351008" y="257129"/>
                  </a:lnTo>
                  <a:lnTo>
                    <a:pt x="338816" y="235184"/>
                  </a:lnTo>
                  <a:lnTo>
                    <a:pt x="324794" y="213848"/>
                  </a:lnTo>
                  <a:lnTo>
                    <a:pt x="295534" y="153497"/>
                  </a:lnTo>
                  <a:lnTo>
                    <a:pt x="271760" y="114483"/>
                  </a:lnTo>
                  <a:lnTo>
                    <a:pt x="254690" y="73640"/>
                  </a:lnTo>
                  <a:lnTo>
                    <a:pt x="257738" y="69982"/>
                  </a:lnTo>
                  <a:lnTo>
                    <a:pt x="285781" y="125456"/>
                  </a:lnTo>
                  <a:lnTo>
                    <a:pt x="302240" y="143134"/>
                  </a:lnTo>
                  <a:lnTo>
                    <a:pt x="314432" y="155326"/>
                  </a:lnTo>
                  <a:lnTo>
                    <a:pt x="321746" y="148620"/>
                  </a:lnTo>
                  <a:lnTo>
                    <a:pt x="329062" y="128504"/>
                  </a:lnTo>
                  <a:lnTo>
                    <a:pt x="333329" y="99243"/>
                  </a:lnTo>
                  <a:lnTo>
                    <a:pt x="341254" y="84003"/>
                  </a:lnTo>
                  <a:lnTo>
                    <a:pt x="336986" y="73640"/>
                  </a:lnTo>
                  <a:lnTo>
                    <a:pt x="313213" y="17556"/>
                  </a:lnTo>
                  <a:lnTo>
                    <a:pt x="313213" y="17556"/>
                  </a:lnTo>
                  <a:lnTo>
                    <a:pt x="297973" y="27310"/>
                  </a:lnTo>
                  <a:lnTo>
                    <a:pt x="272369" y="24872"/>
                  </a:lnTo>
                  <a:lnTo>
                    <a:pt x="245546" y="15728"/>
                  </a:lnTo>
                  <a:lnTo>
                    <a:pt x="238841" y="28529"/>
                  </a:lnTo>
                  <a:lnTo>
                    <a:pt x="228478" y="9022"/>
                  </a:lnTo>
                  <a:lnTo>
                    <a:pt x="204704" y="4145"/>
                  </a:lnTo>
                  <a:lnTo>
                    <a:pt x="176053" y="7803"/>
                  </a:lnTo>
                  <a:lnTo>
                    <a:pt x="163250" y="18776"/>
                  </a:lnTo>
                  <a:lnTo>
                    <a:pt x="139477" y="30968"/>
                  </a:lnTo>
                  <a:lnTo>
                    <a:pt x="123626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7D289D1E-5625-4DE9-AB7D-E29A18904518}"/>
                </a:ext>
              </a:extLst>
            </p:cNvPr>
            <p:cNvSpPr/>
            <p:nvPr/>
          </p:nvSpPr>
          <p:spPr>
            <a:xfrm>
              <a:off x="7495150" y="3385287"/>
              <a:ext cx="222520" cy="205403"/>
            </a:xfrm>
            <a:custGeom>
              <a:avLst/>
              <a:gdLst>
                <a:gd name="connsiteX0" fmla="*/ 119969 w 237744"/>
                <a:gd name="connsiteY0" fmla="*/ 102291 h 219456"/>
                <a:gd name="connsiteX1" fmla="*/ 100462 w 237744"/>
                <a:gd name="connsiteY1" fmla="*/ 83393 h 219456"/>
                <a:gd name="connsiteX2" fmla="*/ 89489 w 237744"/>
                <a:gd name="connsiteY2" fmla="*/ 47427 h 219456"/>
                <a:gd name="connsiteX3" fmla="*/ 66934 w 237744"/>
                <a:gd name="connsiteY3" fmla="*/ 2926 h 219456"/>
                <a:gd name="connsiteX4" fmla="*/ 51085 w 237744"/>
                <a:gd name="connsiteY4" fmla="*/ 24872 h 219456"/>
                <a:gd name="connsiteX5" fmla="*/ 26701 w 237744"/>
                <a:gd name="connsiteY5" fmla="*/ 30968 h 219456"/>
                <a:gd name="connsiteX6" fmla="*/ 16946 w 237744"/>
                <a:gd name="connsiteY6" fmla="*/ 43160 h 219456"/>
                <a:gd name="connsiteX7" fmla="*/ 14509 w 237744"/>
                <a:gd name="connsiteY7" fmla="*/ 68763 h 219456"/>
                <a:gd name="connsiteX8" fmla="*/ 2926 w 237744"/>
                <a:gd name="connsiteY8" fmla="*/ 126065 h 219456"/>
                <a:gd name="connsiteX9" fmla="*/ 7193 w 237744"/>
                <a:gd name="connsiteY9" fmla="*/ 141305 h 219456"/>
                <a:gd name="connsiteX10" fmla="*/ 46817 w 237744"/>
                <a:gd name="connsiteY10" fmla="*/ 149230 h 219456"/>
                <a:gd name="connsiteX11" fmla="*/ 55961 w 237744"/>
                <a:gd name="connsiteY11" fmla="*/ 120579 h 219456"/>
                <a:gd name="connsiteX12" fmla="*/ 77297 w 237744"/>
                <a:gd name="connsiteY12" fmla="*/ 138257 h 219456"/>
                <a:gd name="connsiteX13" fmla="*/ 96805 w 237744"/>
                <a:gd name="connsiteY13" fmla="*/ 129113 h 219456"/>
                <a:gd name="connsiteX14" fmla="*/ 105338 w 237744"/>
                <a:gd name="connsiteY14" fmla="*/ 137038 h 219456"/>
                <a:gd name="connsiteX15" fmla="*/ 129113 w 237744"/>
                <a:gd name="connsiteY15" fmla="*/ 137648 h 219456"/>
                <a:gd name="connsiteX16" fmla="*/ 158984 w 237744"/>
                <a:gd name="connsiteY16" fmla="*/ 152888 h 219456"/>
                <a:gd name="connsiteX17" fmla="*/ 168737 w 237744"/>
                <a:gd name="connsiteY17" fmla="*/ 166299 h 219456"/>
                <a:gd name="connsiteX18" fmla="*/ 183977 w 237744"/>
                <a:gd name="connsiteY18" fmla="*/ 179100 h 219456"/>
                <a:gd name="connsiteX19" fmla="*/ 199217 w 237744"/>
                <a:gd name="connsiteY19" fmla="*/ 201656 h 219456"/>
                <a:gd name="connsiteX20" fmla="*/ 211409 w 237744"/>
                <a:gd name="connsiteY20" fmla="*/ 214457 h 219456"/>
                <a:gd name="connsiteX21" fmla="*/ 226040 w 237744"/>
                <a:gd name="connsiteY21" fmla="*/ 217505 h 219456"/>
                <a:gd name="connsiteX22" fmla="*/ 235793 w 237744"/>
                <a:gd name="connsiteY22" fmla="*/ 208361 h 219456"/>
                <a:gd name="connsiteX23" fmla="*/ 218725 w 237744"/>
                <a:gd name="connsiteY23" fmla="*/ 196779 h 219456"/>
                <a:gd name="connsiteX24" fmla="*/ 207142 w 237744"/>
                <a:gd name="connsiteY24" fmla="*/ 183368 h 219456"/>
                <a:gd name="connsiteX25" fmla="*/ 187634 w 237744"/>
                <a:gd name="connsiteY25" fmla="*/ 160812 h 219456"/>
                <a:gd name="connsiteX26" fmla="*/ 168128 w 237744"/>
                <a:gd name="connsiteY26" fmla="*/ 138867 h 219456"/>
                <a:gd name="connsiteX27" fmla="*/ 119969 w 237744"/>
                <a:gd name="connsiteY27" fmla="*/ 102291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37744" h="219456">
                  <a:moveTo>
                    <a:pt x="119969" y="102291"/>
                  </a:moveTo>
                  <a:lnTo>
                    <a:pt x="100462" y="83393"/>
                  </a:lnTo>
                  <a:lnTo>
                    <a:pt x="89489" y="47427"/>
                  </a:lnTo>
                  <a:lnTo>
                    <a:pt x="66934" y="2926"/>
                  </a:lnTo>
                  <a:lnTo>
                    <a:pt x="51085" y="24872"/>
                  </a:lnTo>
                  <a:lnTo>
                    <a:pt x="26701" y="30968"/>
                  </a:lnTo>
                  <a:lnTo>
                    <a:pt x="16946" y="43160"/>
                  </a:lnTo>
                  <a:lnTo>
                    <a:pt x="14509" y="68763"/>
                  </a:lnTo>
                  <a:lnTo>
                    <a:pt x="2926" y="126065"/>
                  </a:lnTo>
                  <a:lnTo>
                    <a:pt x="7193" y="141305"/>
                  </a:lnTo>
                  <a:lnTo>
                    <a:pt x="46817" y="149230"/>
                  </a:lnTo>
                  <a:lnTo>
                    <a:pt x="55961" y="120579"/>
                  </a:lnTo>
                  <a:lnTo>
                    <a:pt x="77297" y="138257"/>
                  </a:lnTo>
                  <a:lnTo>
                    <a:pt x="96805" y="129113"/>
                  </a:lnTo>
                  <a:lnTo>
                    <a:pt x="105338" y="137038"/>
                  </a:lnTo>
                  <a:lnTo>
                    <a:pt x="129113" y="137648"/>
                  </a:lnTo>
                  <a:lnTo>
                    <a:pt x="158984" y="152888"/>
                  </a:lnTo>
                  <a:lnTo>
                    <a:pt x="168737" y="166299"/>
                  </a:lnTo>
                  <a:lnTo>
                    <a:pt x="183977" y="179100"/>
                  </a:lnTo>
                  <a:lnTo>
                    <a:pt x="199217" y="201656"/>
                  </a:lnTo>
                  <a:lnTo>
                    <a:pt x="211409" y="214457"/>
                  </a:lnTo>
                  <a:lnTo>
                    <a:pt x="226040" y="217505"/>
                  </a:lnTo>
                  <a:lnTo>
                    <a:pt x="235793" y="208361"/>
                  </a:lnTo>
                  <a:lnTo>
                    <a:pt x="218725" y="196779"/>
                  </a:lnTo>
                  <a:lnTo>
                    <a:pt x="207142" y="183368"/>
                  </a:lnTo>
                  <a:lnTo>
                    <a:pt x="187634" y="160812"/>
                  </a:lnTo>
                  <a:lnTo>
                    <a:pt x="168128" y="138867"/>
                  </a:lnTo>
                  <a:lnTo>
                    <a:pt x="119969" y="10229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DCB6F9F8-3B1A-4963-B549-313D8D3DDF3A}"/>
                </a:ext>
              </a:extLst>
            </p:cNvPr>
            <p:cNvSpPr/>
            <p:nvPr/>
          </p:nvSpPr>
          <p:spPr>
            <a:xfrm>
              <a:off x="6943985" y="1900679"/>
              <a:ext cx="125524" cy="74173"/>
            </a:xfrm>
            <a:custGeom>
              <a:avLst/>
              <a:gdLst>
                <a:gd name="connsiteX0" fmla="*/ 69372 w 134112"/>
                <a:gd name="connsiteY0" fmla="*/ 2926 h 79248"/>
                <a:gd name="connsiteX1" fmla="*/ 35844 w 134112"/>
                <a:gd name="connsiteY1" fmla="*/ 8412 h 79248"/>
                <a:gd name="connsiteX2" fmla="*/ 2926 w 134112"/>
                <a:gd name="connsiteY2" fmla="*/ 18166 h 79248"/>
                <a:gd name="connsiteX3" fmla="*/ 8412 w 134112"/>
                <a:gd name="connsiteY3" fmla="*/ 38892 h 79248"/>
                <a:gd name="connsiteX4" fmla="*/ 28529 w 134112"/>
                <a:gd name="connsiteY4" fmla="*/ 51694 h 79248"/>
                <a:gd name="connsiteX5" fmla="*/ 37673 w 134112"/>
                <a:gd name="connsiteY5" fmla="*/ 46817 h 79248"/>
                <a:gd name="connsiteX6" fmla="*/ 38282 w 134112"/>
                <a:gd name="connsiteY6" fmla="*/ 68153 h 79248"/>
                <a:gd name="connsiteX7" fmla="*/ 60838 w 134112"/>
                <a:gd name="connsiteY7" fmla="*/ 62057 h 79248"/>
                <a:gd name="connsiteX8" fmla="*/ 73640 w 134112"/>
                <a:gd name="connsiteY8" fmla="*/ 66324 h 79248"/>
                <a:gd name="connsiteX9" fmla="*/ 100462 w 134112"/>
                <a:gd name="connsiteY9" fmla="*/ 79736 h 79248"/>
                <a:gd name="connsiteX10" fmla="*/ 123626 w 134112"/>
                <a:gd name="connsiteY10" fmla="*/ 79736 h 79248"/>
                <a:gd name="connsiteX11" fmla="*/ 133380 w 134112"/>
                <a:gd name="connsiteY11" fmla="*/ 68153 h 79248"/>
                <a:gd name="connsiteX12" fmla="*/ 118140 w 134112"/>
                <a:gd name="connsiteY12" fmla="*/ 34625 h 79248"/>
                <a:gd name="connsiteX13" fmla="*/ 133990 w 134112"/>
                <a:gd name="connsiteY13" fmla="*/ 13899 h 79248"/>
                <a:gd name="connsiteX14" fmla="*/ 128504 w 134112"/>
                <a:gd name="connsiteY14" fmla="*/ 7803 h 79248"/>
                <a:gd name="connsiteX15" fmla="*/ 128504 w 134112"/>
                <a:gd name="connsiteY15" fmla="*/ 7803 h 79248"/>
                <a:gd name="connsiteX16" fmla="*/ 100462 w 134112"/>
                <a:gd name="connsiteY16" fmla="*/ 9022 h 79248"/>
                <a:gd name="connsiteX17" fmla="*/ 69372 w 134112"/>
                <a:gd name="connsiteY17" fmla="*/ 2926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4112" h="79248">
                  <a:moveTo>
                    <a:pt x="69372" y="2926"/>
                  </a:moveTo>
                  <a:lnTo>
                    <a:pt x="35844" y="8412"/>
                  </a:lnTo>
                  <a:lnTo>
                    <a:pt x="2926" y="18166"/>
                  </a:lnTo>
                  <a:lnTo>
                    <a:pt x="8412" y="38892"/>
                  </a:lnTo>
                  <a:lnTo>
                    <a:pt x="28529" y="51694"/>
                  </a:lnTo>
                  <a:lnTo>
                    <a:pt x="37673" y="46817"/>
                  </a:lnTo>
                  <a:lnTo>
                    <a:pt x="38282" y="68153"/>
                  </a:lnTo>
                  <a:lnTo>
                    <a:pt x="60838" y="62057"/>
                  </a:lnTo>
                  <a:lnTo>
                    <a:pt x="73640" y="66324"/>
                  </a:lnTo>
                  <a:lnTo>
                    <a:pt x="100462" y="79736"/>
                  </a:lnTo>
                  <a:lnTo>
                    <a:pt x="123626" y="79736"/>
                  </a:lnTo>
                  <a:lnTo>
                    <a:pt x="133380" y="68153"/>
                  </a:lnTo>
                  <a:lnTo>
                    <a:pt x="118140" y="34625"/>
                  </a:lnTo>
                  <a:lnTo>
                    <a:pt x="133990" y="13899"/>
                  </a:lnTo>
                  <a:lnTo>
                    <a:pt x="128504" y="7803"/>
                  </a:lnTo>
                  <a:lnTo>
                    <a:pt x="128504" y="7803"/>
                  </a:lnTo>
                  <a:lnTo>
                    <a:pt x="100462" y="9022"/>
                  </a:lnTo>
                  <a:lnTo>
                    <a:pt x="69372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2533568-BFEC-4A17-8C63-C3DC9AE807BD}"/>
                </a:ext>
              </a:extLst>
            </p:cNvPr>
            <p:cNvSpPr/>
            <p:nvPr/>
          </p:nvSpPr>
          <p:spPr>
            <a:xfrm>
              <a:off x="7395301" y="3495407"/>
              <a:ext cx="479274" cy="422218"/>
            </a:xfrm>
            <a:custGeom>
              <a:avLst/>
              <a:gdLst>
                <a:gd name="connsiteX0" fmla="*/ 162641 w 512064"/>
                <a:gd name="connsiteY0" fmla="*/ 2926 h 451104"/>
                <a:gd name="connsiteX1" fmla="*/ 153497 w 512064"/>
                <a:gd name="connsiteY1" fmla="*/ 31577 h 451104"/>
                <a:gd name="connsiteX2" fmla="*/ 113873 w 512064"/>
                <a:gd name="connsiteY2" fmla="*/ 23652 h 451104"/>
                <a:gd name="connsiteX3" fmla="*/ 109606 w 512064"/>
                <a:gd name="connsiteY3" fmla="*/ 57180 h 451104"/>
                <a:gd name="connsiteX4" fmla="*/ 96805 w 512064"/>
                <a:gd name="connsiteY4" fmla="*/ 94976 h 451104"/>
                <a:gd name="connsiteX5" fmla="*/ 77297 w 512064"/>
                <a:gd name="connsiteY5" fmla="*/ 114483 h 451104"/>
                <a:gd name="connsiteX6" fmla="*/ 63277 w 512064"/>
                <a:gd name="connsiteY6" fmla="*/ 143744 h 451104"/>
                <a:gd name="connsiteX7" fmla="*/ 60229 w 512064"/>
                <a:gd name="connsiteY7" fmla="*/ 159593 h 451104"/>
                <a:gd name="connsiteX8" fmla="*/ 44378 w 512064"/>
                <a:gd name="connsiteY8" fmla="*/ 170566 h 451104"/>
                <a:gd name="connsiteX9" fmla="*/ 35845 w 512064"/>
                <a:gd name="connsiteY9" fmla="*/ 211409 h 451104"/>
                <a:gd name="connsiteX10" fmla="*/ 35845 w 512064"/>
                <a:gd name="connsiteY10" fmla="*/ 215676 h 451104"/>
                <a:gd name="connsiteX11" fmla="*/ 37064 w 512064"/>
                <a:gd name="connsiteY11" fmla="*/ 246157 h 451104"/>
                <a:gd name="connsiteX12" fmla="*/ 32186 w 512064"/>
                <a:gd name="connsiteY12" fmla="*/ 258349 h 451104"/>
                <a:gd name="connsiteX13" fmla="*/ 13898 w 512064"/>
                <a:gd name="connsiteY13" fmla="*/ 258958 h 451104"/>
                <a:gd name="connsiteX14" fmla="*/ 2926 w 512064"/>
                <a:gd name="connsiteY14" fmla="*/ 280904 h 451104"/>
                <a:gd name="connsiteX15" fmla="*/ 23653 w 512064"/>
                <a:gd name="connsiteY15" fmla="*/ 283952 h 451104"/>
                <a:gd name="connsiteX16" fmla="*/ 41330 w 512064"/>
                <a:gd name="connsiteY16" fmla="*/ 302849 h 451104"/>
                <a:gd name="connsiteX17" fmla="*/ 47426 w 512064"/>
                <a:gd name="connsiteY17" fmla="*/ 318089 h 451104"/>
                <a:gd name="connsiteX18" fmla="*/ 63277 w 512064"/>
                <a:gd name="connsiteY18" fmla="*/ 327233 h 451104"/>
                <a:gd name="connsiteX19" fmla="*/ 84613 w 512064"/>
                <a:gd name="connsiteY19" fmla="*/ 369296 h 451104"/>
                <a:gd name="connsiteX20" fmla="*/ 102290 w 512064"/>
                <a:gd name="connsiteY20" fmla="*/ 376001 h 451104"/>
                <a:gd name="connsiteX21" fmla="*/ 102290 w 512064"/>
                <a:gd name="connsiteY21" fmla="*/ 397947 h 451104"/>
                <a:gd name="connsiteX22" fmla="*/ 114482 w 512064"/>
                <a:gd name="connsiteY22" fmla="*/ 410749 h 451104"/>
                <a:gd name="connsiteX23" fmla="*/ 138257 w 512064"/>
                <a:gd name="connsiteY23" fmla="*/ 410749 h 451104"/>
                <a:gd name="connsiteX24" fmla="*/ 182149 w 512064"/>
                <a:gd name="connsiteY24" fmla="*/ 443667 h 451104"/>
                <a:gd name="connsiteX25" fmla="*/ 193121 w 512064"/>
                <a:gd name="connsiteY25" fmla="*/ 443667 h 451104"/>
                <a:gd name="connsiteX26" fmla="*/ 201046 w 512064"/>
                <a:gd name="connsiteY26" fmla="*/ 443057 h 451104"/>
                <a:gd name="connsiteX27" fmla="*/ 208361 w 512064"/>
                <a:gd name="connsiteY27" fmla="*/ 447325 h 451104"/>
                <a:gd name="connsiteX28" fmla="*/ 231526 w 512064"/>
                <a:gd name="connsiteY28" fmla="*/ 450373 h 451104"/>
                <a:gd name="connsiteX29" fmla="*/ 241280 w 512064"/>
                <a:gd name="connsiteY29" fmla="*/ 433913 h 451104"/>
                <a:gd name="connsiteX30" fmla="*/ 272369 w 512064"/>
                <a:gd name="connsiteY30" fmla="*/ 418064 h 451104"/>
                <a:gd name="connsiteX31" fmla="*/ 286390 w 512064"/>
                <a:gd name="connsiteY31" fmla="*/ 430865 h 451104"/>
                <a:gd name="connsiteX32" fmla="*/ 309554 w 512064"/>
                <a:gd name="connsiteY32" fmla="*/ 430865 h 451104"/>
                <a:gd name="connsiteX33" fmla="*/ 318698 w 512064"/>
                <a:gd name="connsiteY33" fmla="*/ 418673 h 451104"/>
                <a:gd name="connsiteX34" fmla="*/ 340645 w 512064"/>
                <a:gd name="connsiteY34" fmla="*/ 418064 h 451104"/>
                <a:gd name="connsiteX35" fmla="*/ 370514 w 512064"/>
                <a:gd name="connsiteY35" fmla="*/ 390632 h 451104"/>
                <a:gd name="connsiteX36" fmla="*/ 415625 w 512064"/>
                <a:gd name="connsiteY36" fmla="*/ 388803 h 451104"/>
                <a:gd name="connsiteX37" fmla="*/ 509504 w 512064"/>
                <a:gd name="connsiteY37" fmla="*/ 272369 h 451104"/>
                <a:gd name="connsiteX38" fmla="*/ 480242 w 512064"/>
                <a:gd name="connsiteY38" fmla="*/ 272979 h 451104"/>
                <a:gd name="connsiteX39" fmla="*/ 367466 w 512064"/>
                <a:gd name="connsiteY39" fmla="*/ 226649 h 451104"/>
                <a:gd name="connsiteX40" fmla="*/ 354056 w 512064"/>
                <a:gd name="connsiteY40" fmla="*/ 213238 h 451104"/>
                <a:gd name="connsiteX41" fmla="*/ 341254 w 512064"/>
                <a:gd name="connsiteY41" fmla="*/ 194340 h 451104"/>
                <a:gd name="connsiteX42" fmla="*/ 327842 w 512064"/>
                <a:gd name="connsiteY42" fmla="*/ 173004 h 451104"/>
                <a:gd name="connsiteX43" fmla="*/ 334549 w 512064"/>
                <a:gd name="connsiteY43" fmla="*/ 158984 h 451104"/>
                <a:gd name="connsiteX44" fmla="*/ 326624 w 512064"/>
                <a:gd name="connsiteY44" fmla="*/ 152278 h 451104"/>
                <a:gd name="connsiteX45" fmla="*/ 318698 w 512064"/>
                <a:gd name="connsiteY45" fmla="*/ 155326 h 451104"/>
                <a:gd name="connsiteX46" fmla="*/ 299801 w 512064"/>
                <a:gd name="connsiteY46" fmla="*/ 154716 h 451104"/>
                <a:gd name="connsiteX47" fmla="*/ 298582 w 512064"/>
                <a:gd name="connsiteY47" fmla="*/ 142524 h 451104"/>
                <a:gd name="connsiteX48" fmla="*/ 295534 w 512064"/>
                <a:gd name="connsiteY48" fmla="*/ 132161 h 451104"/>
                <a:gd name="connsiteX49" fmla="*/ 306506 w 512064"/>
                <a:gd name="connsiteY49" fmla="*/ 113873 h 451104"/>
                <a:gd name="connsiteX50" fmla="*/ 318089 w 512064"/>
                <a:gd name="connsiteY50" fmla="*/ 96804 h 451104"/>
                <a:gd name="connsiteX51" fmla="*/ 305897 w 512064"/>
                <a:gd name="connsiteY51" fmla="*/ 84003 h 451104"/>
                <a:gd name="connsiteX52" fmla="*/ 290657 w 512064"/>
                <a:gd name="connsiteY52" fmla="*/ 61448 h 451104"/>
                <a:gd name="connsiteX53" fmla="*/ 275417 w 512064"/>
                <a:gd name="connsiteY53" fmla="*/ 48646 h 451104"/>
                <a:gd name="connsiteX54" fmla="*/ 265664 w 512064"/>
                <a:gd name="connsiteY54" fmla="*/ 35235 h 451104"/>
                <a:gd name="connsiteX55" fmla="*/ 235793 w 512064"/>
                <a:gd name="connsiteY55" fmla="*/ 19995 h 451104"/>
                <a:gd name="connsiteX56" fmla="*/ 212018 w 512064"/>
                <a:gd name="connsiteY56" fmla="*/ 19385 h 451104"/>
                <a:gd name="connsiteX57" fmla="*/ 203485 w 512064"/>
                <a:gd name="connsiteY57" fmla="*/ 11460 h 451104"/>
                <a:gd name="connsiteX58" fmla="*/ 183977 w 512064"/>
                <a:gd name="connsiteY58" fmla="*/ 20604 h 451104"/>
                <a:gd name="connsiteX59" fmla="*/ 162641 w 512064"/>
                <a:gd name="connsiteY59" fmla="*/ 2926 h 45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2064" h="451104">
                  <a:moveTo>
                    <a:pt x="162641" y="2926"/>
                  </a:moveTo>
                  <a:lnTo>
                    <a:pt x="153497" y="31577"/>
                  </a:lnTo>
                  <a:lnTo>
                    <a:pt x="113873" y="23652"/>
                  </a:lnTo>
                  <a:lnTo>
                    <a:pt x="109606" y="57180"/>
                  </a:lnTo>
                  <a:lnTo>
                    <a:pt x="96805" y="94976"/>
                  </a:lnTo>
                  <a:lnTo>
                    <a:pt x="77297" y="114483"/>
                  </a:lnTo>
                  <a:lnTo>
                    <a:pt x="63277" y="143744"/>
                  </a:lnTo>
                  <a:lnTo>
                    <a:pt x="60229" y="159593"/>
                  </a:lnTo>
                  <a:lnTo>
                    <a:pt x="44378" y="170566"/>
                  </a:lnTo>
                  <a:lnTo>
                    <a:pt x="35845" y="211409"/>
                  </a:lnTo>
                  <a:lnTo>
                    <a:pt x="35845" y="215676"/>
                  </a:lnTo>
                  <a:lnTo>
                    <a:pt x="37064" y="246157"/>
                  </a:lnTo>
                  <a:lnTo>
                    <a:pt x="32186" y="258349"/>
                  </a:lnTo>
                  <a:lnTo>
                    <a:pt x="13898" y="258958"/>
                  </a:lnTo>
                  <a:lnTo>
                    <a:pt x="2926" y="280904"/>
                  </a:lnTo>
                  <a:lnTo>
                    <a:pt x="23653" y="283952"/>
                  </a:lnTo>
                  <a:lnTo>
                    <a:pt x="41330" y="302849"/>
                  </a:lnTo>
                  <a:lnTo>
                    <a:pt x="47426" y="318089"/>
                  </a:lnTo>
                  <a:lnTo>
                    <a:pt x="63277" y="327233"/>
                  </a:lnTo>
                  <a:lnTo>
                    <a:pt x="84613" y="369296"/>
                  </a:lnTo>
                  <a:lnTo>
                    <a:pt x="102290" y="376001"/>
                  </a:lnTo>
                  <a:lnTo>
                    <a:pt x="102290" y="397947"/>
                  </a:lnTo>
                  <a:lnTo>
                    <a:pt x="114482" y="410749"/>
                  </a:lnTo>
                  <a:lnTo>
                    <a:pt x="138257" y="410749"/>
                  </a:lnTo>
                  <a:lnTo>
                    <a:pt x="182149" y="443667"/>
                  </a:lnTo>
                  <a:lnTo>
                    <a:pt x="193121" y="443667"/>
                  </a:lnTo>
                  <a:lnTo>
                    <a:pt x="201046" y="443057"/>
                  </a:lnTo>
                  <a:lnTo>
                    <a:pt x="208361" y="447325"/>
                  </a:lnTo>
                  <a:lnTo>
                    <a:pt x="231526" y="450373"/>
                  </a:lnTo>
                  <a:lnTo>
                    <a:pt x="241280" y="433913"/>
                  </a:lnTo>
                  <a:lnTo>
                    <a:pt x="272369" y="418064"/>
                  </a:lnTo>
                  <a:lnTo>
                    <a:pt x="286390" y="430865"/>
                  </a:lnTo>
                  <a:lnTo>
                    <a:pt x="309554" y="430865"/>
                  </a:lnTo>
                  <a:lnTo>
                    <a:pt x="318698" y="418673"/>
                  </a:lnTo>
                  <a:lnTo>
                    <a:pt x="340645" y="418064"/>
                  </a:lnTo>
                  <a:lnTo>
                    <a:pt x="370514" y="390632"/>
                  </a:lnTo>
                  <a:lnTo>
                    <a:pt x="415625" y="388803"/>
                  </a:lnTo>
                  <a:lnTo>
                    <a:pt x="509504" y="272369"/>
                  </a:lnTo>
                  <a:lnTo>
                    <a:pt x="480242" y="272979"/>
                  </a:lnTo>
                  <a:lnTo>
                    <a:pt x="367466" y="226649"/>
                  </a:lnTo>
                  <a:lnTo>
                    <a:pt x="354056" y="213238"/>
                  </a:lnTo>
                  <a:lnTo>
                    <a:pt x="341254" y="194340"/>
                  </a:lnTo>
                  <a:lnTo>
                    <a:pt x="327842" y="173004"/>
                  </a:lnTo>
                  <a:lnTo>
                    <a:pt x="334549" y="158984"/>
                  </a:lnTo>
                  <a:lnTo>
                    <a:pt x="326624" y="152278"/>
                  </a:lnTo>
                  <a:lnTo>
                    <a:pt x="318698" y="155326"/>
                  </a:lnTo>
                  <a:lnTo>
                    <a:pt x="299801" y="154716"/>
                  </a:lnTo>
                  <a:lnTo>
                    <a:pt x="298582" y="142524"/>
                  </a:lnTo>
                  <a:lnTo>
                    <a:pt x="295534" y="132161"/>
                  </a:lnTo>
                  <a:lnTo>
                    <a:pt x="306506" y="113873"/>
                  </a:lnTo>
                  <a:lnTo>
                    <a:pt x="318089" y="96804"/>
                  </a:lnTo>
                  <a:lnTo>
                    <a:pt x="305897" y="84003"/>
                  </a:lnTo>
                  <a:lnTo>
                    <a:pt x="290657" y="61448"/>
                  </a:lnTo>
                  <a:lnTo>
                    <a:pt x="275417" y="48646"/>
                  </a:lnTo>
                  <a:lnTo>
                    <a:pt x="265664" y="35235"/>
                  </a:lnTo>
                  <a:lnTo>
                    <a:pt x="235793" y="19995"/>
                  </a:lnTo>
                  <a:lnTo>
                    <a:pt x="212018" y="19385"/>
                  </a:lnTo>
                  <a:lnTo>
                    <a:pt x="203485" y="11460"/>
                  </a:lnTo>
                  <a:lnTo>
                    <a:pt x="183977" y="20604"/>
                  </a:lnTo>
                  <a:lnTo>
                    <a:pt x="162641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463C36B8-8519-4D16-8915-10E1DC89D199}"/>
                </a:ext>
              </a:extLst>
            </p:cNvPr>
            <p:cNvSpPr/>
            <p:nvPr/>
          </p:nvSpPr>
          <p:spPr>
            <a:xfrm>
              <a:off x="6822455" y="1564046"/>
              <a:ext cx="308105" cy="330927"/>
            </a:xfrm>
            <a:custGeom>
              <a:avLst/>
              <a:gdLst>
                <a:gd name="connsiteX0" fmla="*/ 200437 w 329184"/>
                <a:gd name="connsiteY0" fmla="*/ 38892 h 353568"/>
                <a:gd name="connsiteX1" fmla="*/ 205313 w 329184"/>
                <a:gd name="connsiteY1" fmla="*/ 15728 h 353568"/>
                <a:gd name="connsiteX2" fmla="*/ 170566 w 329184"/>
                <a:gd name="connsiteY2" fmla="*/ 2926 h 353568"/>
                <a:gd name="connsiteX3" fmla="*/ 135209 w 329184"/>
                <a:gd name="connsiteY3" fmla="*/ 13899 h 353568"/>
                <a:gd name="connsiteX4" fmla="*/ 128504 w 329184"/>
                <a:gd name="connsiteY4" fmla="*/ 37673 h 353568"/>
                <a:gd name="connsiteX5" fmla="*/ 107777 w 329184"/>
                <a:gd name="connsiteY5" fmla="*/ 52304 h 353568"/>
                <a:gd name="connsiteX6" fmla="*/ 79126 w 329184"/>
                <a:gd name="connsiteY6" fmla="*/ 44379 h 353568"/>
                <a:gd name="connsiteX7" fmla="*/ 46817 w 329184"/>
                <a:gd name="connsiteY7" fmla="*/ 46208 h 353568"/>
                <a:gd name="connsiteX8" fmla="*/ 15728 w 329184"/>
                <a:gd name="connsiteY8" fmla="*/ 28529 h 353568"/>
                <a:gd name="connsiteX9" fmla="*/ 2926 w 329184"/>
                <a:gd name="connsiteY9" fmla="*/ 37064 h 353568"/>
                <a:gd name="connsiteX10" fmla="*/ 38893 w 329184"/>
                <a:gd name="connsiteY10" fmla="*/ 53523 h 353568"/>
                <a:gd name="connsiteX11" fmla="*/ 82784 w 329184"/>
                <a:gd name="connsiteY11" fmla="*/ 76078 h 353568"/>
                <a:gd name="connsiteX12" fmla="*/ 93147 w 329184"/>
                <a:gd name="connsiteY12" fmla="*/ 127284 h 353568"/>
                <a:gd name="connsiteX13" fmla="*/ 104729 w 329184"/>
                <a:gd name="connsiteY13" fmla="*/ 140696 h 353568"/>
                <a:gd name="connsiteX14" fmla="*/ 143744 w 329184"/>
                <a:gd name="connsiteY14" fmla="*/ 156545 h 353568"/>
                <a:gd name="connsiteX15" fmla="*/ 149230 w 329184"/>
                <a:gd name="connsiteY15" fmla="*/ 170566 h 353568"/>
                <a:gd name="connsiteX16" fmla="*/ 133381 w 329184"/>
                <a:gd name="connsiteY16" fmla="*/ 177881 h 353568"/>
                <a:gd name="connsiteX17" fmla="*/ 80345 w 329184"/>
                <a:gd name="connsiteY17" fmla="*/ 215067 h 353568"/>
                <a:gd name="connsiteX18" fmla="*/ 60229 w 329184"/>
                <a:gd name="connsiteY18" fmla="*/ 237012 h 353568"/>
                <a:gd name="connsiteX19" fmla="*/ 51085 w 329184"/>
                <a:gd name="connsiteY19" fmla="*/ 257129 h 353568"/>
                <a:gd name="connsiteX20" fmla="*/ 68763 w 329184"/>
                <a:gd name="connsiteY20" fmla="*/ 288828 h 353568"/>
                <a:gd name="connsiteX21" fmla="*/ 68153 w 329184"/>
                <a:gd name="connsiteY21" fmla="*/ 323576 h 353568"/>
                <a:gd name="connsiteX22" fmla="*/ 96805 w 329184"/>
                <a:gd name="connsiteY22" fmla="*/ 335158 h 353568"/>
                <a:gd name="connsiteX23" fmla="*/ 115702 w 329184"/>
                <a:gd name="connsiteY23" fmla="*/ 354056 h 353568"/>
                <a:gd name="connsiteX24" fmla="*/ 158984 w 329184"/>
                <a:gd name="connsiteY24" fmla="*/ 346740 h 353568"/>
                <a:gd name="connsiteX25" fmla="*/ 204704 w 329184"/>
                <a:gd name="connsiteY25" fmla="*/ 333939 h 353568"/>
                <a:gd name="connsiteX26" fmla="*/ 253472 w 329184"/>
                <a:gd name="connsiteY26" fmla="*/ 330891 h 353568"/>
                <a:gd name="connsiteX27" fmla="*/ 253472 w 329184"/>
                <a:gd name="connsiteY27" fmla="*/ 330891 h 353568"/>
                <a:gd name="connsiteX28" fmla="*/ 301630 w 329184"/>
                <a:gd name="connsiteY28" fmla="*/ 285780 h 353568"/>
                <a:gd name="connsiteX29" fmla="*/ 321747 w 329184"/>
                <a:gd name="connsiteY29" fmla="*/ 265664 h 353568"/>
                <a:gd name="connsiteX30" fmla="*/ 327233 w 329184"/>
                <a:gd name="connsiteY30" fmla="*/ 247985 h 353568"/>
                <a:gd name="connsiteX31" fmla="*/ 282733 w 329184"/>
                <a:gd name="connsiteY31" fmla="*/ 224211 h 353568"/>
                <a:gd name="connsiteX32" fmla="*/ 288219 w 329184"/>
                <a:gd name="connsiteY32" fmla="*/ 201656 h 353568"/>
                <a:gd name="connsiteX33" fmla="*/ 258349 w 329184"/>
                <a:gd name="connsiteY33" fmla="*/ 176662 h 353568"/>
                <a:gd name="connsiteX34" fmla="*/ 268712 w 329184"/>
                <a:gd name="connsiteY34" fmla="*/ 147401 h 353568"/>
                <a:gd name="connsiteX35" fmla="*/ 229697 w 329184"/>
                <a:gd name="connsiteY35" fmla="*/ 108996 h 353568"/>
                <a:gd name="connsiteX36" fmla="*/ 246766 w 329184"/>
                <a:gd name="connsiteY36" fmla="*/ 84003 h 353568"/>
                <a:gd name="connsiteX37" fmla="*/ 202875 w 329184"/>
                <a:gd name="connsiteY37" fmla="*/ 61448 h 353568"/>
                <a:gd name="connsiteX38" fmla="*/ 200437 w 329184"/>
                <a:gd name="connsiteY38" fmla="*/ 38892 h 3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29184" h="353568">
                  <a:moveTo>
                    <a:pt x="200437" y="38892"/>
                  </a:moveTo>
                  <a:lnTo>
                    <a:pt x="205313" y="15728"/>
                  </a:lnTo>
                  <a:lnTo>
                    <a:pt x="170566" y="2926"/>
                  </a:lnTo>
                  <a:lnTo>
                    <a:pt x="135209" y="13899"/>
                  </a:lnTo>
                  <a:lnTo>
                    <a:pt x="128504" y="37673"/>
                  </a:lnTo>
                  <a:lnTo>
                    <a:pt x="107777" y="52304"/>
                  </a:lnTo>
                  <a:lnTo>
                    <a:pt x="79126" y="44379"/>
                  </a:lnTo>
                  <a:lnTo>
                    <a:pt x="46817" y="46208"/>
                  </a:lnTo>
                  <a:lnTo>
                    <a:pt x="15728" y="28529"/>
                  </a:lnTo>
                  <a:lnTo>
                    <a:pt x="2926" y="37064"/>
                  </a:lnTo>
                  <a:lnTo>
                    <a:pt x="38893" y="53523"/>
                  </a:lnTo>
                  <a:lnTo>
                    <a:pt x="82784" y="76078"/>
                  </a:lnTo>
                  <a:lnTo>
                    <a:pt x="93147" y="127284"/>
                  </a:lnTo>
                  <a:lnTo>
                    <a:pt x="104729" y="140696"/>
                  </a:lnTo>
                  <a:lnTo>
                    <a:pt x="143744" y="156545"/>
                  </a:lnTo>
                  <a:lnTo>
                    <a:pt x="149230" y="170566"/>
                  </a:lnTo>
                  <a:lnTo>
                    <a:pt x="133381" y="177881"/>
                  </a:lnTo>
                  <a:lnTo>
                    <a:pt x="80345" y="215067"/>
                  </a:lnTo>
                  <a:lnTo>
                    <a:pt x="60229" y="237012"/>
                  </a:lnTo>
                  <a:lnTo>
                    <a:pt x="51085" y="257129"/>
                  </a:lnTo>
                  <a:lnTo>
                    <a:pt x="68763" y="288828"/>
                  </a:lnTo>
                  <a:lnTo>
                    <a:pt x="68153" y="323576"/>
                  </a:lnTo>
                  <a:lnTo>
                    <a:pt x="96805" y="335158"/>
                  </a:lnTo>
                  <a:lnTo>
                    <a:pt x="115702" y="354056"/>
                  </a:lnTo>
                  <a:lnTo>
                    <a:pt x="158984" y="346740"/>
                  </a:lnTo>
                  <a:lnTo>
                    <a:pt x="204704" y="333939"/>
                  </a:lnTo>
                  <a:lnTo>
                    <a:pt x="253472" y="330891"/>
                  </a:lnTo>
                  <a:lnTo>
                    <a:pt x="253472" y="330891"/>
                  </a:lnTo>
                  <a:lnTo>
                    <a:pt x="301630" y="285780"/>
                  </a:lnTo>
                  <a:lnTo>
                    <a:pt x="321747" y="265664"/>
                  </a:lnTo>
                  <a:lnTo>
                    <a:pt x="327233" y="247985"/>
                  </a:lnTo>
                  <a:lnTo>
                    <a:pt x="282733" y="224211"/>
                  </a:lnTo>
                  <a:lnTo>
                    <a:pt x="288219" y="201656"/>
                  </a:lnTo>
                  <a:lnTo>
                    <a:pt x="258349" y="176662"/>
                  </a:lnTo>
                  <a:lnTo>
                    <a:pt x="268712" y="147401"/>
                  </a:lnTo>
                  <a:lnTo>
                    <a:pt x="229697" y="108996"/>
                  </a:lnTo>
                  <a:lnTo>
                    <a:pt x="246766" y="84003"/>
                  </a:lnTo>
                  <a:lnTo>
                    <a:pt x="202875" y="61448"/>
                  </a:lnTo>
                  <a:lnTo>
                    <a:pt x="200437" y="3889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자유형: 도형 101">
              <a:extLst>
                <a:ext uri="{FF2B5EF4-FFF2-40B4-BE49-F238E27FC236}">
                  <a16:creationId xmlns:a16="http://schemas.microsoft.com/office/drawing/2014/main" id="{4FCC71B7-3DA1-4243-8DFA-DE257F1FDA98}"/>
                </a:ext>
              </a:extLst>
            </p:cNvPr>
            <p:cNvSpPr/>
            <p:nvPr/>
          </p:nvSpPr>
          <p:spPr>
            <a:xfrm>
              <a:off x="11945553" y="4621701"/>
              <a:ext cx="102702" cy="85585"/>
            </a:xfrm>
            <a:custGeom>
              <a:avLst/>
              <a:gdLst>
                <a:gd name="connsiteX0" fmla="*/ 111434 w 109728"/>
                <a:gd name="connsiteY0" fmla="*/ 2926 h 91440"/>
                <a:gd name="connsiteX1" fmla="*/ 88880 w 109728"/>
                <a:gd name="connsiteY1" fmla="*/ 15118 h 91440"/>
                <a:gd name="connsiteX2" fmla="*/ 77297 w 109728"/>
                <a:gd name="connsiteY2" fmla="*/ 16947 h 91440"/>
                <a:gd name="connsiteX3" fmla="*/ 58400 w 109728"/>
                <a:gd name="connsiteY3" fmla="*/ 24872 h 91440"/>
                <a:gd name="connsiteX4" fmla="*/ 59618 w 109728"/>
                <a:gd name="connsiteY4" fmla="*/ 39502 h 91440"/>
                <a:gd name="connsiteX5" fmla="*/ 83393 w 109728"/>
                <a:gd name="connsiteY5" fmla="*/ 31577 h 91440"/>
                <a:gd name="connsiteX6" fmla="*/ 107168 w 109728"/>
                <a:gd name="connsiteY6" fmla="*/ 21824 h 91440"/>
                <a:gd name="connsiteX7" fmla="*/ 111434 w 109728"/>
                <a:gd name="connsiteY7" fmla="*/ 2926 h 91440"/>
                <a:gd name="connsiteX8" fmla="*/ 44378 w 109728"/>
                <a:gd name="connsiteY8" fmla="*/ 52304 h 91440"/>
                <a:gd name="connsiteX9" fmla="*/ 34625 w 109728"/>
                <a:gd name="connsiteY9" fmla="*/ 58400 h 91440"/>
                <a:gd name="connsiteX10" fmla="*/ 20605 w 109728"/>
                <a:gd name="connsiteY10" fmla="*/ 53523 h 91440"/>
                <a:gd name="connsiteX11" fmla="*/ 4145 w 109728"/>
                <a:gd name="connsiteY11" fmla="*/ 66934 h 91440"/>
                <a:gd name="connsiteX12" fmla="*/ 2926 w 109728"/>
                <a:gd name="connsiteY12" fmla="*/ 84003 h 91440"/>
                <a:gd name="connsiteX13" fmla="*/ 20605 w 109728"/>
                <a:gd name="connsiteY13" fmla="*/ 88880 h 91440"/>
                <a:gd name="connsiteX14" fmla="*/ 42550 w 109728"/>
                <a:gd name="connsiteY14" fmla="*/ 83393 h 91440"/>
                <a:gd name="connsiteX15" fmla="*/ 53522 w 109728"/>
                <a:gd name="connsiteY15" fmla="*/ 63276 h 91440"/>
                <a:gd name="connsiteX16" fmla="*/ 44378 w 109728"/>
                <a:gd name="connsiteY16" fmla="*/ 52304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728" h="91440">
                  <a:moveTo>
                    <a:pt x="111434" y="2926"/>
                  </a:moveTo>
                  <a:lnTo>
                    <a:pt x="88880" y="15118"/>
                  </a:lnTo>
                  <a:lnTo>
                    <a:pt x="77297" y="16947"/>
                  </a:lnTo>
                  <a:lnTo>
                    <a:pt x="58400" y="24872"/>
                  </a:lnTo>
                  <a:lnTo>
                    <a:pt x="59618" y="39502"/>
                  </a:lnTo>
                  <a:lnTo>
                    <a:pt x="83393" y="31577"/>
                  </a:lnTo>
                  <a:lnTo>
                    <a:pt x="107168" y="21824"/>
                  </a:lnTo>
                  <a:lnTo>
                    <a:pt x="111434" y="2926"/>
                  </a:lnTo>
                  <a:close/>
                  <a:moveTo>
                    <a:pt x="44378" y="52304"/>
                  </a:moveTo>
                  <a:lnTo>
                    <a:pt x="34625" y="58400"/>
                  </a:lnTo>
                  <a:lnTo>
                    <a:pt x="20605" y="53523"/>
                  </a:lnTo>
                  <a:lnTo>
                    <a:pt x="4145" y="66934"/>
                  </a:lnTo>
                  <a:lnTo>
                    <a:pt x="2926" y="84003"/>
                  </a:lnTo>
                  <a:lnTo>
                    <a:pt x="20605" y="88880"/>
                  </a:lnTo>
                  <a:lnTo>
                    <a:pt x="42550" y="83393"/>
                  </a:lnTo>
                  <a:lnTo>
                    <a:pt x="53522" y="63276"/>
                  </a:lnTo>
                  <a:lnTo>
                    <a:pt x="44378" y="5230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B7FB6B97-1348-453D-B226-1F6DEB7606DF}"/>
                </a:ext>
              </a:extLst>
            </p:cNvPr>
            <p:cNvSpPr/>
            <p:nvPr/>
          </p:nvSpPr>
          <p:spPr>
            <a:xfrm>
              <a:off x="6623327" y="3954140"/>
              <a:ext cx="182581" cy="233931"/>
            </a:xfrm>
            <a:custGeom>
              <a:avLst/>
              <a:gdLst>
                <a:gd name="connsiteX0" fmla="*/ 149840 w 195072"/>
                <a:gd name="connsiteY0" fmla="*/ 4755 h 249936"/>
                <a:gd name="connsiteX1" fmla="*/ 145573 w 195072"/>
                <a:gd name="connsiteY1" fmla="*/ 2926 h 249936"/>
                <a:gd name="connsiteX2" fmla="*/ 124846 w 195072"/>
                <a:gd name="connsiteY2" fmla="*/ 7803 h 249936"/>
                <a:gd name="connsiteX3" fmla="*/ 104120 w 195072"/>
                <a:gd name="connsiteY3" fmla="*/ 2926 h 249936"/>
                <a:gd name="connsiteX4" fmla="*/ 88270 w 195072"/>
                <a:gd name="connsiteY4" fmla="*/ 5364 h 249936"/>
                <a:gd name="connsiteX5" fmla="*/ 88270 w 195072"/>
                <a:gd name="connsiteY5" fmla="*/ 51694 h 249936"/>
                <a:gd name="connsiteX6" fmla="*/ 38283 w 195072"/>
                <a:gd name="connsiteY6" fmla="*/ 51694 h 249936"/>
                <a:gd name="connsiteX7" fmla="*/ 26701 w 195072"/>
                <a:gd name="connsiteY7" fmla="*/ 53523 h 249936"/>
                <a:gd name="connsiteX8" fmla="*/ 19995 w 195072"/>
                <a:gd name="connsiteY8" fmla="*/ 82784 h 249936"/>
                <a:gd name="connsiteX9" fmla="*/ 12070 w 195072"/>
                <a:gd name="connsiteY9" fmla="*/ 110825 h 249936"/>
                <a:gd name="connsiteX10" fmla="*/ 4146 w 195072"/>
                <a:gd name="connsiteY10" fmla="*/ 123017 h 249936"/>
                <a:gd name="connsiteX11" fmla="*/ 2926 w 195072"/>
                <a:gd name="connsiteY11" fmla="*/ 135819 h 249936"/>
                <a:gd name="connsiteX12" fmla="*/ 23653 w 195072"/>
                <a:gd name="connsiteY12" fmla="*/ 176052 h 249936"/>
                <a:gd name="connsiteX13" fmla="*/ 46208 w 195072"/>
                <a:gd name="connsiteY13" fmla="*/ 208361 h 249936"/>
                <a:gd name="connsiteX14" fmla="*/ 81565 w 195072"/>
                <a:gd name="connsiteY14" fmla="*/ 247376 h 249936"/>
                <a:gd name="connsiteX15" fmla="*/ 107778 w 195072"/>
                <a:gd name="connsiteY15" fmla="*/ 226040 h 249936"/>
                <a:gd name="connsiteX16" fmla="*/ 94976 w 195072"/>
                <a:gd name="connsiteY16" fmla="*/ 200436 h 249936"/>
                <a:gd name="connsiteX17" fmla="*/ 106558 w 195072"/>
                <a:gd name="connsiteY17" fmla="*/ 190683 h 249936"/>
                <a:gd name="connsiteX18" fmla="*/ 129723 w 195072"/>
                <a:gd name="connsiteY18" fmla="*/ 185806 h 249936"/>
                <a:gd name="connsiteX19" fmla="*/ 132771 w 195072"/>
                <a:gd name="connsiteY19" fmla="*/ 168737 h 249936"/>
                <a:gd name="connsiteX20" fmla="*/ 151059 w 195072"/>
                <a:gd name="connsiteY20" fmla="*/ 187025 h 249936"/>
                <a:gd name="connsiteX21" fmla="*/ 180930 w 195072"/>
                <a:gd name="connsiteY21" fmla="*/ 188854 h 249936"/>
                <a:gd name="connsiteX22" fmla="*/ 191293 w 195072"/>
                <a:gd name="connsiteY22" fmla="*/ 170566 h 249936"/>
                <a:gd name="connsiteX23" fmla="*/ 196170 w 195072"/>
                <a:gd name="connsiteY23" fmla="*/ 144353 h 249936"/>
                <a:gd name="connsiteX24" fmla="*/ 192512 w 195072"/>
                <a:gd name="connsiteY24" fmla="*/ 114483 h 249936"/>
                <a:gd name="connsiteX25" fmla="*/ 176053 w 195072"/>
                <a:gd name="connsiteY25" fmla="*/ 91318 h 249936"/>
                <a:gd name="connsiteX26" fmla="*/ 190683 w 195072"/>
                <a:gd name="connsiteY26" fmla="*/ 46208 h 249936"/>
                <a:gd name="connsiteX27" fmla="*/ 182149 w 195072"/>
                <a:gd name="connsiteY27" fmla="*/ 38892 h 249936"/>
                <a:gd name="connsiteX28" fmla="*/ 156546 w 195072"/>
                <a:gd name="connsiteY28" fmla="*/ 41940 h 249936"/>
                <a:gd name="connsiteX29" fmla="*/ 147402 w 195072"/>
                <a:gd name="connsiteY29" fmla="*/ 21824 h 249936"/>
                <a:gd name="connsiteX30" fmla="*/ 149840 w 195072"/>
                <a:gd name="connsiteY30" fmla="*/ 4755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95072" h="249936">
                  <a:moveTo>
                    <a:pt x="149840" y="4755"/>
                  </a:moveTo>
                  <a:lnTo>
                    <a:pt x="145573" y="2926"/>
                  </a:lnTo>
                  <a:lnTo>
                    <a:pt x="124846" y="7803"/>
                  </a:lnTo>
                  <a:lnTo>
                    <a:pt x="104120" y="2926"/>
                  </a:lnTo>
                  <a:lnTo>
                    <a:pt x="88270" y="5364"/>
                  </a:lnTo>
                  <a:lnTo>
                    <a:pt x="88270" y="51694"/>
                  </a:lnTo>
                  <a:lnTo>
                    <a:pt x="38283" y="51694"/>
                  </a:lnTo>
                  <a:lnTo>
                    <a:pt x="26701" y="53523"/>
                  </a:lnTo>
                  <a:lnTo>
                    <a:pt x="19995" y="82784"/>
                  </a:lnTo>
                  <a:lnTo>
                    <a:pt x="12070" y="110825"/>
                  </a:lnTo>
                  <a:lnTo>
                    <a:pt x="4146" y="123017"/>
                  </a:lnTo>
                  <a:lnTo>
                    <a:pt x="2926" y="135819"/>
                  </a:lnTo>
                  <a:lnTo>
                    <a:pt x="23653" y="176052"/>
                  </a:lnTo>
                  <a:lnTo>
                    <a:pt x="46208" y="208361"/>
                  </a:lnTo>
                  <a:lnTo>
                    <a:pt x="81565" y="247376"/>
                  </a:lnTo>
                  <a:lnTo>
                    <a:pt x="107778" y="226040"/>
                  </a:lnTo>
                  <a:lnTo>
                    <a:pt x="94976" y="200436"/>
                  </a:lnTo>
                  <a:lnTo>
                    <a:pt x="106558" y="190683"/>
                  </a:lnTo>
                  <a:lnTo>
                    <a:pt x="129723" y="185806"/>
                  </a:lnTo>
                  <a:lnTo>
                    <a:pt x="132771" y="168737"/>
                  </a:lnTo>
                  <a:lnTo>
                    <a:pt x="151059" y="187025"/>
                  </a:lnTo>
                  <a:lnTo>
                    <a:pt x="180930" y="188854"/>
                  </a:lnTo>
                  <a:lnTo>
                    <a:pt x="191293" y="170566"/>
                  </a:lnTo>
                  <a:lnTo>
                    <a:pt x="196170" y="144353"/>
                  </a:lnTo>
                  <a:lnTo>
                    <a:pt x="192512" y="114483"/>
                  </a:lnTo>
                  <a:lnTo>
                    <a:pt x="176053" y="91318"/>
                  </a:lnTo>
                  <a:lnTo>
                    <a:pt x="190683" y="46208"/>
                  </a:lnTo>
                  <a:lnTo>
                    <a:pt x="182149" y="38892"/>
                  </a:lnTo>
                  <a:lnTo>
                    <a:pt x="156546" y="41940"/>
                  </a:lnTo>
                  <a:lnTo>
                    <a:pt x="147402" y="21824"/>
                  </a:lnTo>
                  <a:lnTo>
                    <a:pt x="14984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자유형: 도형 103">
              <a:extLst>
                <a:ext uri="{FF2B5EF4-FFF2-40B4-BE49-F238E27FC236}">
                  <a16:creationId xmlns:a16="http://schemas.microsoft.com/office/drawing/2014/main" id="{EE2C7608-9F8D-4DAE-B6D8-EB3AE9F14FC6}"/>
                </a:ext>
              </a:extLst>
            </p:cNvPr>
            <p:cNvSpPr/>
            <p:nvPr/>
          </p:nvSpPr>
          <p:spPr>
            <a:xfrm>
              <a:off x="6137206" y="1933201"/>
              <a:ext cx="251048" cy="302399"/>
            </a:xfrm>
            <a:custGeom>
              <a:avLst/>
              <a:gdLst>
                <a:gd name="connsiteX0" fmla="*/ 58400 w 268224"/>
                <a:gd name="connsiteY0" fmla="*/ 151059 h 323088"/>
                <a:gd name="connsiteX1" fmla="*/ 28529 w 268224"/>
                <a:gd name="connsiteY1" fmla="*/ 128504 h 323088"/>
                <a:gd name="connsiteX2" fmla="*/ 4755 w 268224"/>
                <a:gd name="connsiteY2" fmla="*/ 130333 h 323088"/>
                <a:gd name="connsiteX3" fmla="*/ 9632 w 268224"/>
                <a:gd name="connsiteY3" fmla="*/ 149840 h 323088"/>
                <a:gd name="connsiteX4" fmla="*/ 2926 w 268224"/>
                <a:gd name="connsiteY4" fmla="*/ 169347 h 323088"/>
                <a:gd name="connsiteX5" fmla="*/ 20604 w 268224"/>
                <a:gd name="connsiteY5" fmla="*/ 168737 h 323088"/>
                <a:gd name="connsiteX6" fmla="*/ 41940 w 268224"/>
                <a:gd name="connsiteY6" fmla="*/ 176662 h 323088"/>
                <a:gd name="connsiteX7" fmla="*/ 58400 w 268224"/>
                <a:gd name="connsiteY7" fmla="*/ 151059 h 323088"/>
                <a:gd name="connsiteX8" fmla="*/ 137648 w 268224"/>
                <a:gd name="connsiteY8" fmla="*/ 2926 h 323088"/>
                <a:gd name="connsiteX9" fmla="*/ 104120 w 268224"/>
                <a:gd name="connsiteY9" fmla="*/ 5974 h 323088"/>
                <a:gd name="connsiteX10" fmla="*/ 82174 w 268224"/>
                <a:gd name="connsiteY10" fmla="*/ 3536 h 323088"/>
                <a:gd name="connsiteX11" fmla="*/ 59619 w 268224"/>
                <a:gd name="connsiteY11" fmla="*/ 32797 h 323088"/>
                <a:gd name="connsiteX12" fmla="*/ 48036 w 268224"/>
                <a:gd name="connsiteY12" fmla="*/ 69982 h 323088"/>
                <a:gd name="connsiteX13" fmla="*/ 61448 w 268224"/>
                <a:gd name="connsiteY13" fmla="*/ 88270 h 323088"/>
                <a:gd name="connsiteX14" fmla="*/ 62057 w 268224"/>
                <a:gd name="connsiteY14" fmla="*/ 123627 h 323088"/>
                <a:gd name="connsiteX15" fmla="*/ 77907 w 268224"/>
                <a:gd name="connsiteY15" fmla="*/ 106558 h 323088"/>
                <a:gd name="connsiteX16" fmla="*/ 86441 w 268224"/>
                <a:gd name="connsiteY16" fmla="*/ 116312 h 323088"/>
                <a:gd name="connsiteX17" fmla="*/ 76078 w 268224"/>
                <a:gd name="connsiteY17" fmla="*/ 132771 h 323088"/>
                <a:gd name="connsiteX18" fmla="*/ 82174 w 268224"/>
                <a:gd name="connsiteY18" fmla="*/ 142525 h 323088"/>
                <a:gd name="connsiteX19" fmla="*/ 116921 w 268224"/>
                <a:gd name="connsiteY19" fmla="*/ 149230 h 323088"/>
                <a:gd name="connsiteX20" fmla="*/ 117531 w 268224"/>
                <a:gd name="connsiteY20" fmla="*/ 149230 h 323088"/>
                <a:gd name="connsiteX21" fmla="*/ 136428 w 268224"/>
                <a:gd name="connsiteY21" fmla="*/ 172395 h 323088"/>
                <a:gd name="connsiteX22" fmla="*/ 131552 w 268224"/>
                <a:gd name="connsiteY22" fmla="*/ 193731 h 323088"/>
                <a:gd name="connsiteX23" fmla="*/ 131552 w 268224"/>
                <a:gd name="connsiteY23" fmla="*/ 193731 h 323088"/>
                <a:gd name="connsiteX24" fmla="*/ 88270 w 268224"/>
                <a:gd name="connsiteY24" fmla="*/ 190073 h 323088"/>
                <a:gd name="connsiteX25" fmla="*/ 82174 w 268224"/>
                <a:gd name="connsiteY25" fmla="*/ 214457 h 323088"/>
                <a:gd name="connsiteX26" fmla="*/ 98024 w 268224"/>
                <a:gd name="connsiteY26" fmla="*/ 234574 h 323088"/>
                <a:gd name="connsiteX27" fmla="*/ 66934 w 268224"/>
                <a:gd name="connsiteY27" fmla="*/ 246157 h 323088"/>
                <a:gd name="connsiteX28" fmla="*/ 74859 w 268224"/>
                <a:gd name="connsiteY28" fmla="*/ 260787 h 323088"/>
                <a:gd name="connsiteX29" fmla="*/ 120579 w 268224"/>
                <a:gd name="connsiteY29" fmla="*/ 266883 h 323088"/>
                <a:gd name="connsiteX30" fmla="*/ 120579 w 268224"/>
                <a:gd name="connsiteY30" fmla="*/ 266883 h 323088"/>
                <a:gd name="connsiteX31" fmla="*/ 94366 w 268224"/>
                <a:gd name="connsiteY31" fmla="*/ 274808 h 323088"/>
                <a:gd name="connsiteX32" fmla="*/ 49865 w 268224"/>
                <a:gd name="connsiteY32" fmla="*/ 314432 h 323088"/>
                <a:gd name="connsiteX33" fmla="*/ 65105 w 268224"/>
                <a:gd name="connsiteY33" fmla="*/ 321747 h 323088"/>
                <a:gd name="connsiteX34" fmla="*/ 86441 w 268224"/>
                <a:gd name="connsiteY34" fmla="*/ 307726 h 323088"/>
                <a:gd name="connsiteX35" fmla="*/ 113873 w 268224"/>
                <a:gd name="connsiteY35" fmla="*/ 311993 h 323088"/>
                <a:gd name="connsiteX36" fmla="*/ 133990 w 268224"/>
                <a:gd name="connsiteY36" fmla="*/ 294315 h 323088"/>
                <a:gd name="connsiteX37" fmla="*/ 147401 w 268224"/>
                <a:gd name="connsiteY37" fmla="*/ 301630 h 323088"/>
                <a:gd name="connsiteX38" fmla="*/ 197998 w 268224"/>
                <a:gd name="connsiteY38" fmla="*/ 291267 h 323088"/>
                <a:gd name="connsiteX39" fmla="*/ 237622 w 268224"/>
                <a:gd name="connsiteY39" fmla="*/ 291877 h 323088"/>
                <a:gd name="connsiteX40" fmla="*/ 263835 w 268224"/>
                <a:gd name="connsiteY40" fmla="*/ 271760 h 323088"/>
                <a:gd name="connsiteX41" fmla="*/ 252252 w 268224"/>
                <a:gd name="connsiteY41" fmla="*/ 252862 h 323088"/>
                <a:gd name="connsiteX42" fmla="*/ 266883 w 268224"/>
                <a:gd name="connsiteY42" fmla="*/ 241889 h 323088"/>
                <a:gd name="connsiteX43" fmla="*/ 269931 w 268224"/>
                <a:gd name="connsiteY43" fmla="*/ 218115 h 323088"/>
                <a:gd name="connsiteX44" fmla="*/ 234574 w 268224"/>
                <a:gd name="connsiteY44" fmla="*/ 210800 h 323088"/>
                <a:gd name="connsiteX45" fmla="*/ 226649 w 268224"/>
                <a:gd name="connsiteY45" fmla="*/ 196779 h 323088"/>
                <a:gd name="connsiteX46" fmla="*/ 208971 w 268224"/>
                <a:gd name="connsiteY46" fmla="*/ 154717 h 323088"/>
                <a:gd name="connsiteX47" fmla="*/ 189464 w 268224"/>
                <a:gd name="connsiteY47" fmla="*/ 148621 h 323088"/>
                <a:gd name="connsiteX48" fmla="*/ 164470 w 268224"/>
                <a:gd name="connsiteY48" fmla="*/ 105339 h 323088"/>
                <a:gd name="connsiteX49" fmla="*/ 162032 w 268224"/>
                <a:gd name="connsiteY49" fmla="*/ 101681 h 323088"/>
                <a:gd name="connsiteX50" fmla="*/ 132771 w 268224"/>
                <a:gd name="connsiteY50" fmla="*/ 99243 h 323088"/>
                <a:gd name="connsiteX51" fmla="*/ 158374 w 268224"/>
                <a:gd name="connsiteY51" fmla="*/ 66934 h 323088"/>
                <a:gd name="connsiteX52" fmla="*/ 166299 w 268224"/>
                <a:gd name="connsiteY52" fmla="*/ 37064 h 323088"/>
                <a:gd name="connsiteX53" fmla="*/ 135819 w 268224"/>
                <a:gd name="connsiteY53" fmla="*/ 37064 h 323088"/>
                <a:gd name="connsiteX54" fmla="*/ 107168 w 268224"/>
                <a:gd name="connsiteY54" fmla="*/ 41941 h 323088"/>
                <a:gd name="connsiteX55" fmla="*/ 137648 w 268224"/>
                <a:gd name="connsiteY55" fmla="*/ 2926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68224" h="323088">
                  <a:moveTo>
                    <a:pt x="58400" y="151059"/>
                  </a:moveTo>
                  <a:lnTo>
                    <a:pt x="28529" y="128504"/>
                  </a:lnTo>
                  <a:lnTo>
                    <a:pt x="4755" y="130333"/>
                  </a:lnTo>
                  <a:lnTo>
                    <a:pt x="9632" y="149840"/>
                  </a:lnTo>
                  <a:lnTo>
                    <a:pt x="2926" y="169347"/>
                  </a:lnTo>
                  <a:lnTo>
                    <a:pt x="20604" y="168737"/>
                  </a:lnTo>
                  <a:lnTo>
                    <a:pt x="41940" y="176662"/>
                  </a:lnTo>
                  <a:lnTo>
                    <a:pt x="58400" y="151059"/>
                  </a:lnTo>
                  <a:close/>
                  <a:moveTo>
                    <a:pt x="137648" y="2926"/>
                  </a:moveTo>
                  <a:lnTo>
                    <a:pt x="104120" y="5974"/>
                  </a:lnTo>
                  <a:lnTo>
                    <a:pt x="82174" y="3536"/>
                  </a:lnTo>
                  <a:lnTo>
                    <a:pt x="59619" y="32797"/>
                  </a:lnTo>
                  <a:lnTo>
                    <a:pt x="48036" y="69982"/>
                  </a:lnTo>
                  <a:lnTo>
                    <a:pt x="61448" y="88270"/>
                  </a:lnTo>
                  <a:lnTo>
                    <a:pt x="62057" y="123627"/>
                  </a:lnTo>
                  <a:lnTo>
                    <a:pt x="77907" y="106558"/>
                  </a:lnTo>
                  <a:lnTo>
                    <a:pt x="86441" y="116312"/>
                  </a:lnTo>
                  <a:lnTo>
                    <a:pt x="76078" y="132771"/>
                  </a:lnTo>
                  <a:lnTo>
                    <a:pt x="82174" y="142525"/>
                  </a:lnTo>
                  <a:lnTo>
                    <a:pt x="116921" y="149230"/>
                  </a:lnTo>
                  <a:lnTo>
                    <a:pt x="117531" y="149230"/>
                  </a:lnTo>
                  <a:lnTo>
                    <a:pt x="136428" y="172395"/>
                  </a:lnTo>
                  <a:lnTo>
                    <a:pt x="131552" y="193731"/>
                  </a:lnTo>
                  <a:lnTo>
                    <a:pt x="131552" y="193731"/>
                  </a:lnTo>
                  <a:lnTo>
                    <a:pt x="88270" y="190073"/>
                  </a:lnTo>
                  <a:lnTo>
                    <a:pt x="82174" y="214457"/>
                  </a:lnTo>
                  <a:lnTo>
                    <a:pt x="98024" y="234574"/>
                  </a:lnTo>
                  <a:lnTo>
                    <a:pt x="66934" y="246157"/>
                  </a:lnTo>
                  <a:lnTo>
                    <a:pt x="74859" y="260787"/>
                  </a:lnTo>
                  <a:lnTo>
                    <a:pt x="120579" y="266883"/>
                  </a:lnTo>
                  <a:lnTo>
                    <a:pt x="120579" y="266883"/>
                  </a:lnTo>
                  <a:lnTo>
                    <a:pt x="94366" y="274808"/>
                  </a:lnTo>
                  <a:lnTo>
                    <a:pt x="49865" y="314432"/>
                  </a:lnTo>
                  <a:lnTo>
                    <a:pt x="65105" y="321747"/>
                  </a:lnTo>
                  <a:lnTo>
                    <a:pt x="86441" y="307726"/>
                  </a:lnTo>
                  <a:lnTo>
                    <a:pt x="113873" y="311993"/>
                  </a:lnTo>
                  <a:lnTo>
                    <a:pt x="133990" y="294315"/>
                  </a:lnTo>
                  <a:lnTo>
                    <a:pt x="147401" y="301630"/>
                  </a:lnTo>
                  <a:lnTo>
                    <a:pt x="197998" y="291267"/>
                  </a:lnTo>
                  <a:lnTo>
                    <a:pt x="237622" y="291877"/>
                  </a:lnTo>
                  <a:lnTo>
                    <a:pt x="263835" y="271760"/>
                  </a:lnTo>
                  <a:lnTo>
                    <a:pt x="252252" y="252862"/>
                  </a:lnTo>
                  <a:lnTo>
                    <a:pt x="266883" y="241889"/>
                  </a:lnTo>
                  <a:lnTo>
                    <a:pt x="269931" y="218115"/>
                  </a:lnTo>
                  <a:lnTo>
                    <a:pt x="234574" y="210800"/>
                  </a:lnTo>
                  <a:lnTo>
                    <a:pt x="226649" y="196779"/>
                  </a:lnTo>
                  <a:lnTo>
                    <a:pt x="208971" y="154717"/>
                  </a:lnTo>
                  <a:lnTo>
                    <a:pt x="189464" y="148621"/>
                  </a:lnTo>
                  <a:lnTo>
                    <a:pt x="164470" y="105339"/>
                  </a:lnTo>
                  <a:lnTo>
                    <a:pt x="162032" y="101681"/>
                  </a:lnTo>
                  <a:lnTo>
                    <a:pt x="132771" y="99243"/>
                  </a:lnTo>
                  <a:lnTo>
                    <a:pt x="158374" y="66934"/>
                  </a:lnTo>
                  <a:lnTo>
                    <a:pt x="166299" y="37064"/>
                  </a:lnTo>
                  <a:lnTo>
                    <a:pt x="135819" y="37064"/>
                  </a:lnTo>
                  <a:lnTo>
                    <a:pt x="107168" y="41941"/>
                  </a:lnTo>
                  <a:lnTo>
                    <a:pt x="13764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1B15407C-1CFA-4CAA-AF3B-E5B188DD275F}"/>
                </a:ext>
              </a:extLst>
            </p:cNvPr>
            <p:cNvSpPr/>
            <p:nvPr/>
          </p:nvSpPr>
          <p:spPr>
            <a:xfrm>
              <a:off x="7500286" y="2458120"/>
              <a:ext cx="211109" cy="91290"/>
            </a:xfrm>
            <a:custGeom>
              <a:avLst/>
              <a:gdLst>
                <a:gd name="connsiteX0" fmla="*/ 126065 w 225552"/>
                <a:gd name="connsiteY0" fmla="*/ 33406 h 97536"/>
                <a:gd name="connsiteX1" fmla="*/ 80345 w 225552"/>
                <a:gd name="connsiteY1" fmla="*/ 15728 h 97536"/>
                <a:gd name="connsiteX2" fmla="*/ 33406 w 225552"/>
                <a:gd name="connsiteY2" fmla="*/ 9632 h 97536"/>
                <a:gd name="connsiteX3" fmla="*/ 5974 w 225552"/>
                <a:gd name="connsiteY3" fmla="*/ 2926 h 97536"/>
                <a:gd name="connsiteX4" fmla="*/ 2926 w 225552"/>
                <a:gd name="connsiteY4" fmla="*/ 7193 h 97536"/>
                <a:gd name="connsiteX5" fmla="*/ 16337 w 225552"/>
                <a:gd name="connsiteY5" fmla="*/ 18776 h 97536"/>
                <a:gd name="connsiteX6" fmla="*/ 34625 w 225552"/>
                <a:gd name="connsiteY6" fmla="*/ 23043 h 97536"/>
                <a:gd name="connsiteX7" fmla="*/ 55352 w 225552"/>
                <a:gd name="connsiteY7" fmla="*/ 37064 h 97536"/>
                <a:gd name="connsiteX8" fmla="*/ 68153 w 225552"/>
                <a:gd name="connsiteY8" fmla="*/ 62667 h 97536"/>
                <a:gd name="connsiteX9" fmla="*/ 66324 w 225552"/>
                <a:gd name="connsiteY9" fmla="*/ 79126 h 97536"/>
                <a:gd name="connsiteX10" fmla="*/ 99242 w 225552"/>
                <a:gd name="connsiteY10" fmla="*/ 77297 h 97536"/>
                <a:gd name="connsiteX11" fmla="*/ 133380 w 225552"/>
                <a:gd name="connsiteY11" fmla="*/ 95585 h 97536"/>
                <a:gd name="connsiteX12" fmla="*/ 175442 w 225552"/>
                <a:gd name="connsiteY12" fmla="*/ 89489 h 97536"/>
                <a:gd name="connsiteX13" fmla="*/ 182148 w 225552"/>
                <a:gd name="connsiteY13" fmla="*/ 83393 h 97536"/>
                <a:gd name="connsiteX14" fmla="*/ 207752 w 225552"/>
                <a:gd name="connsiteY14" fmla="*/ 94366 h 97536"/>
                <a:gd name="connsiteX15" fmla="*/ 224820 w 225552"/>
                <a:gd name="connsiteY15" fmla="*/ 96804 h 97536"/>
                <a:gd name="connsiteX16" fmla="*/ 228478 w 225552"/>
                <a:gd name="connsiteY16" fmla="*/ 92537 h 97536"/>
                <a:gd name="connsiteX17" fmla="*/ 208970 w 225552"/>
                <a:gd name="connsiteY17" fmla="*/ 71811 h 97536"/>
                <a:gd name="connsiteX18" fmla="*/ 215676 w 225552"/>
                <a:gd name="connsiteY18" fmla="*/ 66324 h 97536"/>
                <a:gd name="connsiteX19" fmla="*/ 194340 w 225552"/>
                <a:gd name="connsiteY19" fmla="*/ 57790 h 97536"/>
                <a:gd name="connsiteX20" fmla="*/ 181538 w 225552"/>
                <a:gd name="connsiteY20" fmla="*/ 42550 h 97536"/>
                <a:gd name="connsiteX21" fmla="*/ 150449 w 225552"/>
                <a:gd name="connsiteY21" fmla="*/ 34625 h 97536"/>
                <a:gd name="connsiteX22" fmla="*/ 132770 w 225552"/>
                <a:gd name="connsiteY22" fmla="*/ 40721 h 97536"/>
                <a:gd name="connsiteX23" fmla="*/ 126065 w 225552"/>
                <a:gd name="connsiteY23" fmla="*/ 33406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25552" h="97536">
                  <a:moveTo>
                    <a:pt x="126065" y="33406"/>
                  </a:moveTo>
                  <a:lnTo>
                    <a:pt x="80345" y="15728"/>
                  </a:lnTo>
                  <a:lnTo>
                    <a:pt x="33406" y="9632"/>
                  </a:lnTo>
                  <a:lnTo>
                    <a:pt x="5974" y="2926"/>
                  </a:lnTo>
                  <a:lnTo>
                    <a:pt x="2926" y="7193"/>
                  </a:lnTo>
                  <a:lnTo>
                    <a:pt x="16337" y="18776"/>
                  </a:lnTo>
                  <a:lnTo>
                    <a:pt x="34625" y="23043"/>
                  </a:lnTo>
                  <a:lnTo>
                    <a:pt x="55352" y="37064"/>
                  </a:lnTo>
                  <a:lnTo>
                    <a:pt x="68153" y="62667"/>
                  </a:lnTo>
                  <a:lnTo>
                    <a:pt x="66324" y="79126"/>
                  </a:lnTo>
                  <a:lnTo>
                    <a:pt x="99242" y="77297"/>
                  </a:lnTo>
                  <a:lnTo>
                    <a:pt x="133380" y="95585"/>
                  </a:lnTo>
                  <a:lnTo>
                    <a:pt x="175442" y="89489"/>
                  </a:lnTo>
                  <a:lnTo>
                    <a:pt x="182148" y="83393"/>
                  </a:lnTo>
                  <a:lnTo>
                    <a:pt x="207752" y="94366"/>
                  </a:lnTo>
                  <a:lnTo>
                    <a:pt x="224820" y="96804"/>
                  </a:lnTo>
                  <a:lnTo>
                    <a:pt x="228478" y="92537"/>
                  </a:lnTo>
                  <a:lnTo>
                    <a:pt x="208970" y="71811"/>
                  </a:lnTo>
                  <a:lnTo>
                    <a:pt x="215676" y="66324"/>
                  </a:lnTo>
                  <a:lnTo>
                    <a:pt x="194340" y="57790"/>
                  </a:lnTo>
                  <a:lnTo>
                    <a:pt x="181538" y="42550"/>
                  </a:lnTo>
                  <a:lnTo>
                    <a:pt x="150449" y="34625"/>
                  </a:lnTo>
                  <a:lnTo>
                    <a:pt x="132770" y="40721"/>
                  </a:lnTo>
                  <a:lnTo>
                    <a:pt x="126065" y="3340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215403FF-44FA-4E3F-84AC-A527217F9F44}"/>
                </a:ext>
              </a:extLst>
            </p:cNvPr>
            <p:cNvSpPr/>
            <p:nvPr/>
          </p:nvSpPr>
          <p:spPr>
            <a:xfrm>
              <a:off x="6237626" y="3635766"/>
              <a:ext cx="142641" cy="233931"/>
            </a:xfrm>
            <a:custGeom>
              <a:avLst/>
              <a:gdLst>
                <a:gd name="connsiteX0" fmla="*/ 114483 w 152400"/>
                <a:gd name="connsiteY0" fmla="*/ 5974 h 249936"/>
                <a:gd name="connsiteX1" fmla="*/ 98633 w 152400"/>
                <a:gd name="connsiteY1" fmla="*/ 2926 h 249936"/>
                <a:gd name="connsiteX2" fmla="*/ 87661 w 152400"/>
                <a:gd name="connsiteY2" fmla="*/ 9022 h 249936"/>
                <a:gd name="connsiteX3" fmla="*/ 73030 w 152400"/>
                <a:gd name="connsiteY3" fmla="*/ 5974 h 249936"/>
                <a:gd name="connsiteX4" fmla="*/ 13899 w 152400"/>
                <a:gd name="connsiteY4" fmla="*/ 7803 h 249936"/>
                <a:gd name="connsiteX5" fmla="*/ 12680 w 152400"/>
                <a:gd name="connsiteY5" fmla="*/ 29748 h 249936"/>
                <a:gd name="connsiteX6" fmla="*/ 17557 w 152400"/>
                <a:gd name="connsiteY6" fmla="*/ 59009 h 249936"/>
                <a:gd name="connsiteX7" fmla="*/ 26091 w 152400"/>
                <a:gd name="connsiteY7" fmla="*/ 114483 h 249936"/>
                <a:gd name="connsiteX8" fmla="*/ 12070 w 152400"/>
                <a:gd name="connsiteY8" fmla="*/ 146792 h 249936"/>
                <a:gd name="connsiteX9" fmla="*/ 2926 w 152400"/>
                <a:gd name="connsiteY9" fmla="*/ 190683 h 249936"/>
                <a:gd name="connsiteX10" fmla="*/ 17557 w 152400"/>
                <a:gd name="connsiteY10" fmla="*/ 224211 h 249936"/>
                <a:gd name="connsiteX11" fmla="*/ 16337 w 152400"/>
                <a:gd name="connsiteY11" fmla="*/ 239451 h 249936"/>
                <a:gd name="connsiteX12" fmla="*/ 46817 w 152400"/>
                <a:gd name="connsiteY12" fmla="*/ 250424 h 249936"/>
                <a:gd name="connsiteX13" fmla="*/ 77297 w 152400"/>
                <a:gd name="connsiteY13" fmla="*/ 238841 h 249936"/>
                <a:gd name="connsiteX14" fmla="*/ 96805 w 152400"/>
                <a:gd name="connsiteY14" fmla="*/ 226040 h 249936"/>
                <a:gd name="connsiteX15" fmla="*/ 149840 w 152400"/>
                <a:gd name="connsiteY15" fmla="*/ 202875 h 249936"/>
                <a:gd name="connsiteX16" fmla="*/ 142525 w 152400"/>
                <a:gd name="connsiteY16" fmla="*/ 189464 h 249936"/>
                <a:gd name="connsiteX17" fmla="*/ 133381 w 152400"/>
                <a:gd name="connsiteY17" fmla="*/ 165080 h 249936"/>
                <a:gd name="connsiteX18" fmla="*/ 130942 w 152400"/>
                <a:gd name="connsiteY18" fmla="*/ 145572 h 249936"/>
                <a:gd name="connsiteX19" fmla="*/ 138257 w 152400"/>
                <a:gd name="connsiteY19" fmla="*/ 110825 h 249936"/>
                <a:gd name="connsiteX20" fmla="*/ 129723 w 152400"/>
                <a:gd name="connsiteY20" fmla="*/ 96804 h 249936"/>
                <a:gd name="connsiteX21" fmla="*/ 126065 w 152400"/>
                <a:gd name="connsiteY21" fmla="*/ 65715 h 249936"/>
                <a:gd name="connsiteX22" fmla="*/ 126675 w 152400"/>
                <a:gd name="connsiteY22" fmla="*/ 37673 h 249936"/>
                <a:gd name="connsiteX23" fmla="*/ 112045 w 152400"/>
                <a:gd name="connsiteY23" fmla="*/ 17556 h 249936"/>
                <a:gd name="connsiteX24" fmla="*/ 114483 w 152400"/>
                <a:gd name="connsiteY24" fmla="*/ 5974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2400" h="249936">
                  <a:moveTo>
                    <a:pt x="114483" y="5974"/>
                  </a:moveTo>
                  <a:lnTo>
                    <a:pt x="98633" y="2926"/>
                  </a:lnTo>
                  <a:lnTo>
                    <a:pt x="87661" y="9022"/>
                  </a:lnTo>
                  <a:lnTo>
                    <a:pt x="73030" y="5974"/>
                  </a:lnTo>
                  <a:lnTo>
                    <a:pt x="13899" y="7803"/>
                  </a:lnTo>
                  <a:lnTo>
                    <a:pt x="12680" y="29748"/>
                  </a:lnTo>
                  <a:lnTo>
                    <a:pt x="17557" y="59009"/>
                  </a:lnTo>
                  <a:lnTo>
                    <a:pt x="26091" y="114483"/>
                  </a:lnTo>
                  <a:lnTo>
                    <a:pt x="12070" y="146792"/>
                  </a:lnTo>
                  <a:lnTo>
                    <a:pt x="2926" y="190683"/>
                  </a:lnTo>
                  <a:lnTo>
                    <a:pt x="17557" y="224211"/>
                  </a:lnTo>
                  <a:lnTo>
                    <a:pt x="16337" y="239451"/>
                  </a:lnTo>
                  <a:lnTo>
                    <a:pt x="46817" y="250424"/>
                  </a:lnTo>
                  <a:lnTo>
                    <a:pt x="77297" y="238841"/>
                  </a:lnTo>
                  <a:lnTo>
                    <a:pt x="96805" y="226040"/>
                  </a:lnTo>
                  <a:lnTo>
                    <a:pt x="149840" y="202875"/>
                  </a:lnTo>
                  <a:lnTo>
                    <a:pt x="142525" y="189464"/>
                  </a:lnTo>
                  <a:lnTo>
                    <a:pt x="133381" y="165080"/>
                  </a:lnTo>
                  <a:lnTo>
                    <a:pt x="130942" y="145572"/>
                  </a:lnTo>
                  <a:lnTo>
                    <a:pt x="138257" y="110825"/>
                  </a:lnTo>
                  <a:lnTo>
                    <a:pt x="129723" y="96804"/>
                  </a:lnTo>
                  <a:lnTo>
                    <a:pt x="126065" y="65715"/>
                  </a:lnTo>
                  <a:lnTo>
                    <a:pt x="126675" y="37673"/>
                  </a:lnTo>
                  <a:lnTo>
                    <a:pt x="112045" y="17556"/>
                  </a:lnTo>
                  <a:lnTo>
                    <a:pt x="114483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256E4A00-F4C0-405F-ACAE-CFFE00F3F6D6}"/>
                </a:ext>
              </a:extLst>
            </p:cNvPr>
            <p:cNvSpPr/>
            <p:nvPr/>
          </p:nvSpPr>
          <p:spPr>
            <a:xfrm>
              <a:off x="5858771" y="3581562"/>
              <a:ext cx="233931" cy="193992"/>
            </a:xfrm>
            <a:custGeom>
              <a:avLst/>
              <a:gdLst>
                <a:gd name="connsiteX0" fmla="*/ 126675 w 249936"/>
                <a:gd name="connsiteY0" fmla="*/ 8412 h 207264"/>
                <a:gd name="connsiteX1" fmla="*/ 121798 w 249936"/>
                <a:gd name="connsiteY1" fmla="*/ 10851 h 207264"/>
                <a:gd name="connsiteX2" fmla="*/ 103510 w 249936"/>
                <a:gd name="connsiteY2" fmla="*/ 7803 h 207264"/>
                <a:gd name="connsiteX3" fmla="*/ 101072 w 249936"/>
                <a:gd name="connsiteY3" fmla="*/ 12070 h 207264"/>
                <a:gd name="connsiteX4" fmla="*/ 93147 w 249936"/>
                <a:gd name="connsiteY4" fmla="*/ 12680 h 207264"/>
                <a:gd name="connsiteX5" fmla="*/ 68763 w 249936"/>
                <a:gd name="connsiteY5" fmla="*/ 3536 h 207264"/>
                <a:gd name="connsiteX6" fmla="*/ 52304 w 249936"/>
                <a:gd name="connsiteY6" fmla="*/ 2926 h 207264"/>
                <a:gd name="connsiteX7" fmla="*/ 51694 w 249936"/>
                <a:gd name="connsiteY7" fmla="*/ 15728 h 207264"/>
                <a:gd name="connsiteX8" fmla="*/ 48037 w 249936"/>
                <a:gd name="connsiteY8" fmla="*/ 19995 h 207264"/>
                <a:gd name="connsiteX9" fmla="*/ 50475 w 249936"/>
                <a:gd name="connsiteY9" fmla="*/ 32796 h 207264"/>
                <a:gd name="connsiteX10" fmla="*/ 45598 w 249936"/>
                <a:gd name="connsiteY10" fmla="*/ 38283 h 207264"/>
                <a:gd name="connsiteX11" fmla="*/ 37673 w 249936"/>
                <a:gd name="connsiteY11" fmla="*/ 38283 h 207264"/>
                <a:gd name="connsiteX12" fmla="*/ 29139 w 249936"/>
                <a:gd name="connsiteY12" fmla="*/ 44379 h 207264"/>
                <a:gd name="connsiteX13" fmla="*/ 18776 w 249936"/>
                <a:gd name="connsiteY13" fmla="*/ 43769 h 207264"/>
                <a:gd name="connsiteX14" fmla="*/ 2926 w 249936"/>
                <a:gd name="connsiteY14" fmla="*/ 62667 h 207264"/>
                <a:gd name="connsiteX15" fmla="*/ 12680 w 249936"/>
                <a:gd name="connsiteY15" fmla="*/ 69372 h 207264"/>
                <a:gd name="connsiteX16" fmla="*/ 17557 w 249936"/>
                <a:gd name="connsiteY16" fmla="*/ 77907 h 207264"/>
                <a:gd name="connsiteX17" fmla="*/ 21824 w 249936"/>
                <a:gd name="connsiteY17" fmla="*/ 94976 h 207264"/>
                <a:gd name="connsiteX18" fmla="*/ 29749 w 249936"/>
                <a:gd name="connsiteY18" fmla="*/ 102291 h 207264"/>
                <a:gd name="connsiteX19" fmla="*/ 38893 w 249936"/>
                <a:gd name="connsiteY19" fmla="*/ 107777 h 207264"/>
                <a:gd name="connsiteX20" fmla="*/ 51694 w 249936"/>
                <a:gd name="connsiteY20" fmla="*/ 123017 h 207264"/>
                <a:gd name="connsiteX21" fmla="*/ 66325 w 249936"/>
                <a:gd name="connsiteY21" fmla="*/ 145572 h 207264"/>
                <a:gd name="connsiteX22" fmla="*/ 84613 w 249936"/>
                <a:gd name="connsiteY22" fmla="*/ 128504 h 207264"/>
                <a:gd name="connsiteX23" fmla="*/ 88880 w 249936"/>
                <a:gd name="connsiteY23" fmla="*/ 118140 h 207264"/>
                <a:gd name="connsiteX24" fmla="*/ 94976 w 249936"/>
                <a:gd name="connsiteY24" fmla="*/ 109606 h 207264"/>
                <a:gd name="connsiteX25" fmla="*/ 104120 w 249936"/>
                <a:gd name="connsiteY25" fmla="*/ 108387 h 207264"/>
                <a:gd name="connsiteX26" fmla="*/ 112045 w 249936"/>
                <a:gd name="connsiteY26" fmla="*/ 101072 h 207264"/>
                <a:gd name="connsiteX27" fmla="*/ 139477 w 249936"/>
                <a:gd name="connsiteY27" fmla="*/ 101072 h 207264"/>
                <a:gd name="connsiteX28" fmla="*/ 148621 w 249936"/>
                <a:gd name="connsiteY28" fmla="*/ 115092 h 207264"/>
                <a:gd name="connsiteX29" fmla="*/ 155936 w 249936"/>
                <a:gd name="connsiteY29" fmla="*/ 131552 h 207264"/>
                <a:gd name="connsiteX30" fmla="*/ 154717 w 249936"/>
                <a:gd name="connsiteY30" fmla="*/ 142524 h 207264"/>
                <a:gd name="connsiteX31" fmla="*/ 160203 w 249936"/>
                <a:gd name="connsiteY31" fmla="*/ 152888 h 207264"/>
                <a:gd name="connsiteX32" fmla="*/ 160203 w 249936"/>
                <a:gd name="connsiteY32" fmla="*/ 166908 h 207264"/>
                <a:gd name="connsiteX33" fmla="*/ 169347 w 249936"/>
                <a:gd name="connsiteY33" fmla="*/ 165080 h 207264"/>
                <a:gd name="connsiteX34" fmla="*/ 176662 w 249936"/>
                <a:gd name="connsiteY34" fmla="*/ 163860 h 207264"/>
                <a:gd name="connsiteX35" fmla="*/ 185806 w 249936"/>
                <a:gd name="connsiteY35" fmla="*/ 159593 h 207264"/>
                <a:gd name="connsiteX36" fmla="*/ 199827 w 249936"/>
                <a:gd name="connsiteY36" fmla="*/ 183368 h 207264"/>
                <a:gd name="connsiteX37" fmla="*/ 197389 w 249936"/>
                <a:gd name="connsiteY37" fmla="*/ 199217 h 207264"/>
                <a:gd name="connsiteX38" fmla="*/ 204094 w 249936"/>
                <a:gd name="connsiteY38" fmla="*/ 207142 h 207264"/>
                <a:gd name="connsiteX39" fmla="*/ 213848 w 249936"/>
                <a:gd name="connsiteY39" fmla="*/ 207752 h 207264"/>
                <a:gd name="connsiteX40" fmla="*/ 220553 w 249936"/>
                <a:gd name="connsiteY40" fmla="*/ 191902 h 207264"/>
                <a:gd name="connsiteX41" fmla="*/ 230307 w 249936"/>
                <a:gd name="connsiteY41" fmla="*/ 193121 h 207264"/>
                <a:gd name="connsiteX42" fmla="*/ 235793 w 249936"/>
                <a:gd name="connsiteY42" fmla="*/ 193121 h 207264"/>
                <a:gd name="connsiteX43" fmla="*/ 237622 w 249936"/>
                <a:gd name="connsiteY43" fmla="*/ 176052 h 207264"/>
                <a:gd name="connsiteX44" fmla="*/ 235184 w 249936"/>
                <a:gd name="connsiteY44" fmla="*/ 168737 h 207264"/>
                <a:gd name="connsiteX45" fmla="*/ 238841 w 249936"/>
                <a:gd name="connsiteY45" fmla="*/ 163251 h 207264"/>
                <a:gd name="connsiteX46" fmla="*/ 251033 w 249936"/>
                <a:gd name="connsiteY46" fmla="*/ 158374 h 207264"/>
                <a:gd name="connsiteX47" fmla="*/ 243109 w 249936"/>
                <a:gd name="connsiteY47" fmla="*/ 127284 h 207264"/>
                <a:gd name="connsiteX48" fmla="*/ 235184 w 249936"/>
                <a:gd name="connsiteY48" fmla="*/ 111435 h 207264"/>
                <a:gd name="connsiteX49" fmla="*/ 238232 w 249936"/>
                <a:gd name="connsiteY49" fmla="*/ 98024 h 207264"/>
                <a:gd name="connsiteX50" fmla="*/ 244937 w 249936"/>
                <a:gd name="connsiteY50" fmla="*/ 94976 h 207264"/>
                <a:gd name="connsiteX51" fmla="*/ 234574 w 249936"/>
                <a:gd name="connsiteY51" fmla="*/ 84003 h 207264"/>
                <a:gd name="connsiteX52" fmla="*/ 236403 w 249936"/>
                <a:gd name="connsiteY52" fmla="*/ 72420 h 207264"/>
                <a:gd name="connsiteX53" fmla="*/ 232136 w 249936"/>
                <a:gd name="connsiteY53" fmla="*/ 68153 h 207264"/>
                <a:gd name="connsiteX54" fmla="*/ 224821 w 249936"/>
                <a:gd name="connsiteY54" fmla="*/ 71811 h 207264"/>
                <a:gd name="connsiteX55" fmla="*/ 226040 w 249936"/>
                <a:gd name="connsiteY55" fmla="*/ 59009 h 207264"/>
                <a:gd name="connsiteX56" fmla="*/ 233355 w 249936"/>
                <a:gd name="connsiteY56" fmla="*/ 49256 h 207264"/>
                <a:gd name="connsiteX57" fmla="*/ 219334 w 249936"/>
                <a:gd name="connsiteY57" fmla="*/ 32796 h 207264"/>
                <a:gd name="connsiteX58" fmla="*/ 215677 w 249936"/>
                <a:gd name="connsiteY58" fmla="*/ 22433 h 207264"/>
                <a:gd name="connsiteX59" fmla="*/ 207752 w 249936"/>
                <a:gd name="connsiteY59" fmla="*/ 13899 h 207264"/>
                <a:gd name="connsiteX60" fmla="*/ 201046 w 249936"/>
                <a:gd name="connsiteY60" fmla="*/ 12680 h 207264"/>
                <a:gd name="connsiteX61" fmla="*/ 193121 w 249936"/>
                <a:gd name="connsiteY61" fmla="*/ 18166 h 207264"/>
                <a:gd name="connsiteX62" fmla="*/ 182149 w 249936"/>
                <a:gd name="connsiteY62" fmla="*/ 23043 h 207264"/>
                <a:gd name="connsiteX63" fmla="*/ 172395 w 249936"/>
                <a:gd name="connsiteY63" fmla="*/ 31577 h 207264"/>
                <a:gd name="connsiteX64" fmla="*/ 157765 w 249936"/>
                <a:gd name="connsiteY64" fmla="*/ 28529 h 207264"/>
                <a:gd name="connsiteX65" fmla="*/ 148621 w 249936"/>
                <a:gd name="connsiteY65" fmla="*/ 18776 h 207264"/>
                <a:gd name="connsiteX66" fmla="*/ 143134 w 249936"/>
                <a:gd name="connsiteY66" fmla="*/ 17556 h 207264"/>
                <a:gd name="connsiteX67" fmla="*/ 133990 w 249936"/>
                <a:gd name="connsiteY67" fmla="*/ 22433 h 207264"/>
                <a:gd name="connsiteX68" fmla="*/ 128504 w 249936"/>
                <a:gd name="connsiteY68" fmla="*/ 22433 h 207264"/>
                <a:gd name="connsiteX69" fmla="*/ 126675 w 249936"/>
                <a:gd name="connsiteY69" fmla="*/ 841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49936" h="207264">
                  <a:moveTo>
                    <a:pt x="126675" y="8412"/>
                  </a:moveTo>
                  <a:lnTo>
                    <a:pt x="121798" y="10851"/>
                  </a:lnTo>
                  <a:lnTo>
                    <a:pt x="103510" y="7803"/>
                  </a:lnTo>
                  <a:lnTo>
                    <a:pt x="101072" y="12070"/>
                  </a:lnTo>
                  <a:lnTo>
                    <a:pt x="93147" y="12680"/>
                  </a:lnTo>
                  <a:lnTo>
                    <a:pt x="68763" y="3536"/>
                  </a:lnTo>
                  <a:lnTo>
                    <a:pt x="52304" y="2926"/>
                  </a:lnTo>
                  <a:lnTo>
                    <a:pt x="51694" y="15728"/>
                  </a:lnTo>
                  <a:lnTo>
                    <a:pt x="48037" y="19995"/>
                  </a:lnTo>
                  <a:lnTo>
                    <a:pt x="50475" y="32796"/>
                  </a:lnTo>
                  <a:lnTo>
                    <a:pt x="45598" y="38283"/>
                  </a:lnTo>
                  <a:lnTo>
                    <a:pt x="37673" y="38283"/>
                  </a:lnTo>
                  <a:lnTo>
                    <a:pt x="29139" y="44379"/>
                  </a:lnTo>
                  <a:lnTo>
                    <a:pt x="18776" y="43769"/>
                  </a:lnTo>
                  <a:lnTo>
                    <a:pt x="2926" y="62667"/>
                  </a:lnTo>
                  <a:lnTo>
                    <a:pt x="12680" y="69372"/>
                  </a:lnTo>
                  <a:lnTo>
                    <a:pt x="17557" y="77907"/>
                  </a:lnTo>
                  <a:lnTo>
                    <a:pt x="21824" y="94976"/>
                  </a:lnTo>
                  <a:lnTo>
                    <a:pt x="29749" y="102291"/>
                  </a:lnTo>
                  <a:lnTo>
                    <a:pt x="38893" y="107777"/>
                  </a:lnTo>
                  <a:lnTo>
                    <a:pt x="51694" y="123017"/>
                  </a:lnTo>
                  <a:lnTo>
                    <a:pt x="66325" y="145572"/>
                  </a:lnTo>
                  <a:lnTo>
                    <a:pt x="84613" y="128504"/>
                  </a:lnTo>
                  <a:lnTo>
                    <a:pt x="88880" y="118140"/>
                  </a:lnTo>
                  <a:lnTo>
                    <a:pt x="94976" y="109606"/>
                  </a:lnTo>
                  <a:lnTo>
                    <a:pt x="104120" y="108387"/>
                  </a:lnTo>
                  <a:lnTo>
                    <a:pt x="112045" y="101072"/>
                  </a:lnTo>
                  <a:lnTo>
                    <a:pt x="139477" y="101072"/>
                  </a:lnTo>
                  <a:lnTo>
                    <a:pt x="148621" y="115092"/>
                  </a:lnTo>
                  <a:lnTo>
                    <a:pt x="155936" y="131552"/>
                  </a:lnTo>
                  <a:lnTo>
                    <a:pt x="154717" y="142524"/>
                  </a:lnTo>
                  <a:lnTo>
                    <a:pt x="160203" y="152888"/>
                  </a:lnTo>
                  <a:lnTo>
                    <a:pt x="160203" y="166908"/>
                  </a:lnTo>
                  <a:lnTo>
                    <a:pt x="169347" y="165080"/>
                  </a:lnTo>
                  <a:lnTo>
                    <a:pt x="176662" y="163860"/>
                  </a:lnTo>
                  <a:lnTo>
                    <a:pt x="185806" y="159593"/>
                  </a:lnTo>
                  <a:lnTo>
                    <a:pt x="199827" y="183368"/>
                  </a:lnTo>
                  <a:lnTo>
                    <a:pt x="197389" y="199217"/>
                  </a:lnTo>
                  <a:lnTo>
                    <a:pt x="204094" y="207142"/>
                  </a:lnTo>
                  <a:lnTo>
                    <a:pt x="213848" y="207752"/>
                  </a:lnTo>
                  <a:lnTo>
                    <a:pt x="220553" y="191902"/>
                  </a:lnTo>
                  <a:lnTo>
                    <a:pt x="230307" y="193121"/>
                  </a:lnTo>
                  <a:lnTo>
                    <a:pt x="235793" y="193121"/>
                  </a:lnTo>
                  <a:lnTo>
                    <a:pt x="237622" y="176052"/>
                  </a:lnTo>
                  <a:lnTo>
                    <a:pt x="235184" y="168737"/>
                  </a:lnTo>
                  <a:lnTo>
                    <a:pt x="238841" y="163251"/>
                  </a:lnTo>
                  <a:lnTo>
                    <a:pt x="251033" y="158374"/>
                  </a:lnTo>
                  <a:lnTo>
                    <a:pt x="243109" y="127284"/>
                  </a:lnTo>
                  <a:lnTo>
                    <a:pt x="235184" y="111435"/>
                  </a:lnTo>
                  <a:lnTo>
                    <a:pt x="238232" y="98024"/>
                  </a:lnTo>
                  <a:lnTo>
                    <a:pt x="244937" y="94976"/>
                  </a:lnTo>
                  <a:lnTo>
                    <a:pt x="234574" y="84003"/>
                  </a:lnTo>
                  <a:lnTo>
                    <a:pt x="236403" y="72420"/>
                  </a:lnTo>
                  <a:lnTo>
                    <a:pt x="232136" y="68153"/>
                  </a:lnTo>
                  <a:lnTo>
                    <a:pt x="224821" y="71811"/>
                  </a:lnTo>
                  <a:lnTo>
                    <a:pt x="226040" y="59009"/>
                  </a:lnTo>
                  <a:lnTo>
                    <a:pt x="233355" y="49256"/>
                  </a:lnTo>
                  <a:lnTo>
                    <a:pt x="219334" y="32796"/>
                  </a:lnTo>
                  <a:lnTo>
                    <a:pt x="215677" y="22433"/>
                  </a:lnTo>
                  <a:lnTo>
                    <a:pt x="207752" y="13899"/>
                  </a:lnTo>
                  <a:lnTo>
                    <a:pt x="201046" y="12680"/>
                  </a:lnTo>
                  <a:lnTo>
                    <a:pt x="193121" y="18166"/>
                  </a:lnTo>
                  <a:lnTo>
                    <a:pt x="182149" y="23043"/>
                  </a:lnTo>
                  <a:lnTo>
                    <a:pt x="172395" y="31577"/>
                  </a:lnTo>
                  <a:lnTo>
                    <a:pt x="157765" y="28529"/>
                  </a:lnTo>
                  <a:lnTo>
                    <a:pt x="148621" y="18776"/>
                  </a:lnTo>
                  <a:lnTo>
                    <a:pt x="143134" y="17556"/>
                  </a:lnTo>
                  <a:lnTo>
                    <a:pt x="133990" y="22433"/>
                  </a:lnTo>
                  <a:lnTo>
                    <a:pt x="128504" y="22433"/>
                  </a:lnTo>
                  <a:lnTo>
                    <a:pt x="126675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934F91E2-011A-470D-ABF9-E0CBA5641E33}"/>
                </a:ext>
              </a:extLst>
            </p:cNvPr>
            <p:cNvSpPr/>
            <p:nvPr/>
          </p:nvSpPr>
          <p:spPr>
            <a:xfrm>
              <a:off x="5805709" y="3534775"/>
              <a:ext cx="96996" cy="28528"/>
            </a:xfrm>
            <a:custGeom>
              <a:avLst/>
              <a:gdLst>
                <a:gd name="connsiteX0" fmla="*/ 2926 w 103632"/>
                <a:gd name="connsiteY0" fmla="*/ 30968 h 30480"/>
                <a:gd name="connsiteX1" fmla="*/ 33406 w 103632"/>
                <a:gd name="connsiteY1" fmla="*/ 31577 h 30480"/>
                <a:gd name="connsiteX2" fmla="*/ 41941 w 103632"/>
                <a:gd name="connsiteY2" fmla="*/ 26091 h 30480"/>
                <a:gd name="connsiteX3" fmla="*/ 48037 w 103632"/>
                <a:gd name="connsiteY3" fmla="*/ 26091 h 30480"/>
                <a:gd name="connsiteX4" fmla="*/ 60838 w 103632"/>
                <a:gd name="connsiteY4" fmla="*/ 16947 h 30480"/>
                <a:gd name="connsiteX5" fmla="*/ 75469 w 103632"/>
                <a:gd name="connsiteY5" fmla="*/ 25481 h 30480"/>
                <a:gd name="connsiteX6" fmla="*/ 90099 w 103632"/>
                <a:gd name="connsiteY6" fmla="*/ 26091 h 30480"/>
                <a:gd name="connsiteX7" fmla="*/ 104729 w 103632"/>
                <a:gd name="connsiteY7" fmla="*/ 16947 h 30480"/>
                <a:gd name="connsiteX8" fmla="*/ 98024 w 103632"/>
                <a:gd name="connsiteY8" fmla="*/ 5974 h 30480"/>
                <a:gd name="connsiteX9" fmla="*/ 87051 w 103632"/>
                <a:gd name="connsiteY9" fmla="*/ 12680 h 30480"/>
                <a:gd name="connsiteX10" fmla="*/ 76078 w 103632"/>
                <a:gd name="connsiteY10" fmla="*/ 12070 h 30480"/>
                <a:gd name="connsiteX11" fmla="*/ 63277 w 103632"/>
                <a:gd name="connsiteY11" fmla="*/ 2926 h 30480"/>
                <a:gd name="connsiteX12" fmla="*/ 52304 w 103632"/>
                <a:gd name="connsiteY12" fmla="*/ 3536 h 30480"/>
                <a:gd name="connsiteX13" fmla="*/ 44379 w 103632"/>
                <a:gd name="connsiteY13" fmla="*/ 12680 h 30480"/>
                <a:gd name="connsiteX14" fmla="*/ 7193 w 103632"/>
                <a:gd name="connsiteY14" fmla="*/ 13899 h 30480"/>
                <a:gd name="connsiteX15" fmla="*/ 2926 w 103632"/>
                <a:gd name="connsiteY15" fmla="*/ 30968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3632" h="30480">
                  <a:moveTo>
                    <a:pt x="2926" y="30968"/>
                  </a:moveTo>
                  <a:lnTo>
                    <a:pt x="33406" y="31577"/>
                  </a:lnTo>
                  <a:lnTo>
                    <a:pt x="41941" y="26091"/>
                  </a:lnTo>
                  <a:lnTo>
                    <a:pt x="48037" y="26091"/>
                  </a:lnTo>
                  <a:lnTo>
                    <a:pt x="60838" y="16947"/>
                  </a:lnTo>
                  <a:lnTo>
                    <a:pt x="75469" y="25481"/>
                  </a:lnTo>
                  <a:lnTo>
                    <a:pt x="90099" y="26091"/>
                  </a:lnTo>
                  <a:lnTo>
                    <a:pt x="104729" y="16947"/>
                  </a:lnTo>
                  <a:lnTo>
                    <a:pt x="98024" y="5974"/>
                  </a:lnTo>
                  <a:lnTo>
                    <a:pt x="87051" y="12680"/>
                  </a:lnTo>
                  <a:lnTo>
                    <a:pt x="76078" y="12070"/>
                  </a:lnTo>
                  <a:lnTo>
                    <a:pt x="63277" y="2926"/>
                  </a:lnTo>
                  <a:lnTo>
                    <a:pt x="52304" y="3536"/>
                  </a:lnTo>
                  <a:lnTo>
                    <a:pt x="44379" y="12680"/>
                  </a:lnTo>
                  <a:lnTo>
                    <a:pt x="7193" y="13899"/>
                  </a:lnTo>
                  <a:lnTo>
                    <a:pt x="292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EC8537EB-0989-4A7E-9A02-B7A4D99FE529}"/>
                </a:ext>
              </a:extLst>
            </p:cNvPr>
            <p:cNvSpPr/>
            <p:nvPr/>
          </p:nvSpPr>
          <p:spPr>
            <a:xfrm>
              <a:off x="5810273" y="3579850"/>
              <a:ext cx="96996" cy="62762"/>
            </a:xfrm>
            <a:custGeom>
              <a:avLst/>
              <a:gdLst>
                <a:gd name="connsiteX0" fmla="*/ 104120 w 103632"/>
                <a:gd name="connsiteY0" fmla="*/ 4755 h 67056"/>
                <a:gd name="connsiteX1" fmla="*/ 41331 w 103632"/>
                <a:gd name="connsiteY1" fmla="*/ 2926 h 67056"/>
                <a:gd name="connsiteX2" fmla="*/ 32187 w 103632"/>
                <a:gd name="connsiteY2" fmla="*/ 7193 h 67056"/>
                <a:gd name="connsiteX3" fmla="*/ 21214 w 103632"/>
                <a:gd name="connsiteY3" fmla="*/ 5974 h 67056"/>
                <a:gd name="connsiteX4" fmla="*/ 2926 w 103632"/>
                <a:gd name="connsiteY4" fmla="*/ 12680 h 67056"/>
                <a:gd name="connsiteX5" fmla="*/ 4755 w 103632"/>
                <a:gd name="connsiteY5" fmla="*/ 20605 h 67056"/>
                <a:gd name="connsiteX6" fmla="*/ 15118 w 103632"/>
                <a:gd name="connsiteY6" fmla="*/ 29139 h 67056"/>
                <a:gd name="connsiteX7" fmla="*/ 15118 w 103632"/>
                <a:gd name="connsiteY7" fmla="*/ 34625 h 67056"/>
                <a:gd name="connsiteX8" fmla="*/ 22433 w 103632"/>
                <a:gd name="connsiteY8" fmla="*/ 45598 h 67056"/>
                <a:gd name="connsiteX9" fmla="*/ 37064 w 103632"/>
                <a:gd name="connsiteY9" fmla="*/ 48646 h 67056"/>
                <a:gd name="connsiteX10" fmla="*/ 54742 w 103632"/>
                <a:gd name="connsiteY10" fmla="*/ 64496 h 67056"/>
                <a:gd name="connsiteX11" fmla="*/ 70592 w 103632"/>
                <a:gd name="connsiteY11" fmla="*/ 45598 h 67056"/>
                <a:gd name="connsiteX12" fmla="*/ 80955 w 103632"/>
                <a:gd name="connsiteY12" fmla="*/ 46208 h 67056"/>
                <a:gd name="connsiteX13" fmla="*/ 89489 w 103632"/>
                <a:gd name="connsiteY13" fmla="*/ 40112 h 67056"/>
                <a:gd name="connsiteX14" fmla="*/ 97414 w 103632"/>
                <a:gd name="connsiteY14" fmla="*/ 40112 h 67056"/>
                <a:gd name="connsiteX15" fmla="*/ 102291 w 103632"/>
                <a:gd name="connsiteY15" fmla="*/ 34625 h 67056"/>
                <a:gd name="connsiteX16" fmla="*/ 99853 w 103632"/>
                <a:gd name="connsiteY16" fmla="*/ 21824 h 67056"/>
                <a:gd name="connsiteX17" fmla="*/ 103510 w 103632"/>
                <a:gd name="connsiteY17" fmla="*/ 17557 h 67056"/>
                <a:gd name="connsiteX18" fmla="*/ 104120 w 103632"/>
                <a:gd name="connsiteY18" fmla="*/ 4755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67056">
                  <a:moveTo>
                    <a:pt x="104120" y="4755"/>
                  </a:moveTo>
                  <a:lnTo>
                    <a:pt x="41331" y="2926"/>
                  </a:lnTo>
                  <a:lnTo>
                    <a:pt x="32187" y="7193"/>
                  </a:lnTo>
                  <a:lnTo>
                    <a:pt x="21214" y="5974"/>
                  </a:lnTo>
                  <a:lnTo>
                    <a:pt x="2926" y="12680"/>
                  </a:lnTo>
                  <a:lnTo>
                    <a:pt x="4755" y="20605"/>
                  </a:lnTo>
                  <a:lnTo>
                    <a:pt x="15118" y="29139"/>
                  </a:lnTo>
                  <a:lnTo>
                    <a:pt x="15118" y="34625"/>
                  </a:lnTo>
                  <a:lnTo>
                    <a:pt x="22433" y="45598"/>
                  </a:lnTo>
                  <a:lnTo>
                    <a:pt x="37064" y="48646"/>
                  </a:lnTo>
                  <a:lnTo>
                    <a:pt x="54742" y="64496"/>
                  </a:lnTo>
                  <a:lnTo>
                    <a:pt x="70592" y="45598"/>
                  </a:lnTo>
                  <a:lnTo>
                    <a:pt x="80955" y="46208"/>
                  </a:lnTo>
                  <a:lnTo>
                    <a:pt x="89489" y="40112"/>
                  </a:lnTo>
                  <a:lnTo>
                    <a:pt x="97414" y="40112"/>
                  </a:lnTo>
                  <a:lnTo>
                    <a:pt x="102291" y="34625"/>
                  </a:lnTo>
                  <a:lnTo>
                    <a:pt x="99853" y="21824"/>
                  </a:lnTo>
                  <a:lnTo>
                    <a:pt x="103510" y="17557"/>
                  </a:lnTo>
                  <a:lnTo>
                    <a:pt x="10412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자유형: 도형 109">
              <a:extLst>
                <a:ext uri="{FF2B5EF4-FFF2-40B4-BE49-F238E27FC236}">
                  <a16:creationId xmlns:a16="http://schemas.microsoft.com/office/drawing/2014/main" id="{DE5979F4-E36B-46BF-A90F-518F14747CBB}"/>
                </a:ext>
              </a:extLst>
            </p:cNvPr>
            <p:cNvSpPr/>
            <p:nvPr/>
          </p:nvSpPr>
          <p:spPr>
            <a:xfrm>
              <a:off x="6639874" y="3955281"/>
              <a:ext cx="68468" cy="51351"/>
            </a:xfrm>
            <a:custGeom>
              <a:avLst/>
              <a:gdLst>
                <a:gd name="connsiteX0" fmla="*/ 70592 w 73152"/>
                <a:gd name="connsiteY0" fmla="*/ 4145 h 54864"/>
                <a:gd name="connsiteX1" fmla="*/ 14509 w 73152"/>
                <a:gd name="connsiteY1" fmla="*/ 2926 h 54864"/>
                <a:gd name="connsiteX2" fmla="*/ 2926 w 73152"/>
                <a:gd name="connsiteY2" fmla="*/ 46817 h 54864"/>
                <a:gd name="connsiteX3" fmla="*/ 9022 w 73152"/>
                <a:gd name="connsiteY3" fmla="*/ 52304 h 54864"/>
                <a:gd name="connsiteX4" fmla="*/ 20605 w 73152"/>
                <a:gd name="connsiteY4" fmla="*/ 50475 h 54864"/>
                <a:gd name="connsiteX5" fmla="*/ 70592 w 73152"/>
                <a:gd name="connsiteY5" fmla="*/ 50475 h 54864"/>
                <a:gd name="connsiteX6" fmla="*/ 70592 w 73152"/>
                <a:gd name="connsiteY6" fmla="*/ 4145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152" h="54864">
                  <a:moveTo>
                    <a:pt x="70592" y="4145"/>
                  </a:moveTo>
                  <a:lnTo>
                    <a:pt x="14509" y="2926"/>
                  </a:lnTo>
                  <a:lnTo>
                    <a:pt x="2926" y="46817"/>
                  </a:lnTo>
                  <a:lnTo>
                    <a:pt x="9022" y="52304"/>
                  </a:lnTo>
                  <a:lnTo>
                    <a:pt x="20605" y="50475"/>
                  </a:lnTo>
                  <a:lnTo>
                    <a:pt x="70592" y="50475"/>
                  </a:lnTo>
                  <a:lnTo>
                    <a:pt x="70592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D4C612D3-79DF-42A1-A8B1-5F46AAB176AE}"/>
                </a:ext>
              </a:extLst>
            </p:cNvPr>
            <p:cNvSpPr/>
            <p:nvPr/>
          </p:nvSpPr>
          <p:spPr>
            <a:xfrm>
              <a:off x="6938279" y="2519170"/>
              <a:ext cx="199698" cy="256754"/>
            </a:xfrm>
            <a:custGeom>
              <a:avLst/>
              <a:gdLst>
                <a:gd name="connsiteX0" fmla="*/ 128504 w 213360"/>
                <a:gd name="connsiteY0" fmla="*/ 240670 h 274320"/>
                <a:gd name="connsiteX1" fmla="*/ 123626 w 213360"/>
                <a:gd name="connsiteY1" fmla="*/ 257739 h 274320"/>
                <a:gd name="connsiteX2" fmla="*/ 163860 w 213360"/>
                <a:gd name="connsiteY2" fmla="*/ 265054 h 274320"/>
                <a:gd name="connsiteX3" fmla="*/ 163860 w 213360"/>
                <a:gd name="connsiteY3" fmla="*/ 271760 h 274320"/>
                <a:gd name="connsiteX4" fmla="*/ 210190 w 213360"/>
                <a:gd name="connsiteY4" fmla="*/ 268102 h 274320"/>
                <a:gd name="connsiteX5" fmla="*/ 213238 w 213360"/>
                <a:gd name="connsiteY5" fmla="*/ 256520 h 274320"/>
                <a:gd name="connsiteX6" fmla="*/ 196169 w 213360"/>
                <a:gd name="connsiteY6" fmla="*/ 261396 h 274320"/>
                <a:gd name="connsiteX7" fmla="*/ 196169 w 213360"/>
                <a:gd name="connsiteY7" fmla="*/ 254691 h 274320"/>
                <a:gd name="connsiteX8" fmla="*/ 172394 w 213360"/>
                <a:gd name="connsiteY8" fmla="*/ 251643 h 274320"/>
                <a:gd name="connsiteX9" fmla="*/ 147401 w 213360"/>
                <a:gd name="connsiteY9" fmla="*/ 254081 h 274320"/>
                <a:gd name="connsiteX10" fmla="*/ 128504 w 213360"/>
                <a:gd name="connsiteY10" fmla="*/ 240670 h 274320"/>
                <a:gd name="connsiteX11" fmla="*/ 198608 w 213360"/>
                <a:gd name="connsiteY11" fmla="*/ 12680 h 274320"/>
                <a:gd name="connsiteX12" fmla="*/ 182148 w 213360"/>
                <a:gd name="connsiteY12" fmla="*/ 2926 h 274320"/>
                <a:gd name="connsiteX13" fmla="*/ 183977 w 213360"/>
                <a:gd name="connsiteY13" fmla="*/ 21214 h 274320"/>
                <a:gd name="connsiteX14" fmla="*/ 155936 w 213360"/>
                <a:gd name="connsiteY14" fmla="*/ 24872 h 274320"/>
                <a:gd name="connsiteX15" fmla="*/ 132161 w 213360"/>
                <a:gd name="connsiteY15" fmla="*/ 12070 h 274320"/>
                <a:gd name="connsiteX16" fmla="*/ 108386 w 213360"/>
                <a:gd name="connsiteY16" fmla="*/ 22433 h 274320"/>
                <a:gd name="connsiteX17" fmla="*/ 85222 w 213360"/>
                <a:gd name="connsiteY17" fmla="*/ 21214 h 274320"/>
                <a:gd name="connsiteX18" fmla="*/ 79126 w 213360"/>
                <a:gd name="connsiteY18" fmla="*/ 22433 h 274320"/>
                <a:gd name="connsiteX19" fmla="*/ 74858 w 213360"/>
                <a:gd name="connsiteY19" fmla="*/ 29139 h 274320"/>
                <a:gd name="connsiteX20" fmla="*/ 57790 w 213360"/>
                <a:gd name="connsiteY20" fmla="*/ 28529 h 274320"/>
                <a:gd name="connsiteX21" fmla="*/ 46208 w 213360"/>
                <a:gd name="connsiteY21" fmla="*/ 36454 h 274320"/>
                <a:gd name="connsiteX22" fmla="*/ 26090 w 213360"/>
                <a:gd name="connsiteY22" fmla="*/ 40112 h 274320"/>
                <a:gd name="connsiteX23" fmla="*/ 26090 w 213360"/>
                <a:gd name="connsiteY23" fmla="*/ 49865 h 274320"/>
                <a:gd name="connsiteX24" fmla="*/ 16337 w 213360"/>
                <a:gd name="connsiteY24" fmla="*/ 55352 h 274320"/>
                <a:gd name="connsiteX25" fmla="*/ 15728 w 213360"/>
                <a:gd name="connsiteY25" fmla="*/ 68153 h 274320"/>
                <a:gd name="connsiteX26" fmla="*/ 2926 w 213360"/>
                <a:gd name="connsiteY26" fmla="*/ 86441 h 274320"/>
                <a:gd name="connsiteX27" fmla="*/ 5974 w 213360"/>
                <a:gd name="connsiteY27" fmla="*/ 98024 h 274320"/>
                <a:gd name="connsiteX28" fmla="*/ 23652 w 213360"/>
                <a:gd name="connsiteY28" fmla="*/ 119969 h 274320"/>
                <a:gd name="connsiteX29" fmla="*/ 37673 w 213360"/>
                <a:gd name="connsiteY29" fmla="*/ 138257 h 274320"/>
                <a:gd name="connsiteX30" fmla="*/ 45598 w 213360"/>
                <a:gd name="connsiteY30" fmla="*/ 164470 h 274320"/>
                <a:gd name="connsiteX31" fmla="*/ 59618 w 213360"/>
                <a:gd name="connsiteY31" fmla="*/ 195560 h 274320"/>
                <a:gd name="connsiteX32" fmla="*/ 87660 w 213360"/>
                <a:gd name="connsiteY32" fmla="*/ 213238 h 274320"/>
                <a:gd name="connsiteX33" fmla="*/ 108386 w 213360"/>
                <a:gd name="connsiteY33" fmla="*/ 212628 h 274320"/>
                <a:gd name="connsiteX34" fmla="*/ 93756 w 213360"/>
                <a:gd name="connsiteY34" fmla="*/ 177881 h 274320"/>
                <a:gd name="connsiteX35" fmla="*/ 113873 w 213360"/>
                <a:gd name="connsiteY35" fmla="*/ 173614 h 274320"/>
                <a:gd name="connsiteX36" fmla="*/ 102290 w 213360"/>
                <a:gd name="connsiteY36" fmla="*/ 153497 h 274320"/>
                <a:gd name="connsiteX37" fmla="*/ 132770 w 213360"/>
                <a:gd name="connsiteY37" fmla="*/ 163860 h 274320"/>
                <a:gd name="connsiteX38" fmla="*/ 130332 w 213360"/>
                <a:gd name="connsiteY38" fmla="*/ 141305 h 274320"/>
                <a:gd name="connsiteX39" fmla="*/ 113873 w 213360"/>
                <a:gd name="connsiteY39" fmla="*/ 130332 h 274320"/>
                <a:gd name="connsiteX40" fmla="*/ 94366 w 213360"/>
                <a:gd name="connsiteY40" fmla="*/ 112044 h 274320"/>
                <a:gd name="connsiteX41" fmla="*/ 105338 w 213360"/>
                <a:gd name="connsiteY41" fmla="*/ 103510 h 274320"/>
                <a:gd name="connsiteX42" fmla="*/ 88270 w 213360"/>
                <a:gd name="connsiteY42" fmla="*/ 85222 h 274320"/>
                <a:gd name="connsiteX43" fmla="*/ 78516 w 213360"/>
                <a:gd name="connsiteY43" fmla="*/ 62057 h 274320"/>
                <a:gd name="connsiteX44" fmla="*/ 84002 w 213360"/>
                <a:gd name="connsiteY44" fmla="*/ 54132 h 274320"/>
                <a:gd name="connsiteX45" fmla="*/ 102290 w 213360"/>
                <a:gd name="connsiteY45" fmla="*/ 73640 h 274320"/>
                <a:gd name="connsiteX46" fmla="*/ 119969 w 213360"/>
                <a:gd name="connsiteY46" fmla="*/ 73640 h 274320"/>
                <a:gd name="connsiteX47" fmla="*/ 135209 w 213360"/>
                <a:gd name="connsiteY47" fmla="*/ 67544 h 274320"/>
                <a:gd name="connsiteX48" fmla="*/ 111434 w 213360"/>
                <a:gd name="connsiteY48" fmla="*/ 45598 h 274320"/>
                <a:gd name="connsiteX49" fmla="*/ 148620 w 213360"/>
                <a:gd name="connsiteY49" fmla="*/ 35844 h 274320"/>
                <a:gd name="connsiteX50" fmla="*/ 165080 w 213360"/>
                <a:gd name="connsiteY50" fmla="*/ 39502 h 274320"/>
                <a:gd name="connsiteX51" fmla="*/ 184586 w 213360"/>
                <a:gd name="connsiteY51" fmla="*/ 40721 h 274320"/>
                <a:gd name="connsiteX52" fmla="*/ 191292 w 213360"/>
                <a:gd name="connsiteY52" fmla="*/ 36454 h 274320"/>
                <a:gd name="connsiteX53" fmla="*/ 198608 w 213360"/>
                <a:gd name="connsiteY53" fmla="*/ 12680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360" h="274320">
                  <a:moveTo>
                    <a:pt x="128504" y="240670"/>
                  </a:moveTo>
                  <a:lnTo>
                    <a:pt x="123626" y="257739"/>
                  </a:lnTo>
                  <a:lnTo>
                    <a:pt x="163860" y="265054"/>
                  </a:lnTo>
                  <a:lnTo>
                    <a:pt x="163860" y="271760"/>
                  </a:lnTo>
                  <a:lnTo>
                    <a:pt x="210190" y="268102"/>
                  </a:lnTo>
                  <a:lnTo>
                    <a:pt x="213238" y="256520"/>
                  </a:lnTo>
                  <a:lnTo>
                    <a:pt x="196169" y="261396"/>
                  </a:lnTo>
                  <a:lnTo>
                    <a:pt x="196169" y="254691"/>
                  </a:lnTo>
                  <a:lnTo>
                    <a:pt x="172394" y="251643"/>
                  </a:lnTo>
                  <a:lnTo>
                    <a:pt x="147401" y="254081"/>
                  </a:lnTo>
                  <a:lnTo>
                    <a:pt x="128504" y="240670"/>
                  </a:lnTo>
                  <a:close/>
                  <a:moveTo>
                    <a:pt x="198608" y="12680"/>
                  </a:moveTo>
                  <a:lnTo>
                    <a:pt x="182148" y="2926"/>
                  </a:lnTo>
                  <a:lnTo>
                    <a:pt x="183977" y="21214"/>
                  </a:lnTo>
                  <a:lnTo>
                    <a:pt x="155936" y="24872"/>
                  </a:lnTo>
                  <a:lnTo>
                    <a:pt x="132161" y="12070"/>
                  </a:lnTo>
                  <a:lnTo>
                    <a:pt x="108386" y="22433"/>
                  </a:lnTo>
                  <a:lnTo>
                    <a:pt x="85222" y="21214"/>
                  </a:lnTo>
                  <a:lnTo>
                    <a:pt x="79126" y="22433"/>
                  </a:lnTo>
                  <a:lnTo>
                    <a:pt x="74858" y="29139"/>
                  </a:lnTo>
                  <a:lnTo>
                    <a:pt x="57790" y="28529"/>
                  </a:lnTo>
                  <a:lnTo>
                    <a:pt x="46208" y="36454"/>
                  </a:lnTo>
                  <a:lnTo>
                    <a:pt x="26090" y="40112"/>
                  </a:lnTo>
                  <a:lnTo>
                    <a:pt x="26090" y="49865"/>
                  </a:lnTo>
                  <a:lnTo>
                    <a:pt x="16337" y="55352"/>
                  </a:lnTo>
                  <a:lnTo>
                    <a:pt x="15728" y="68153"/>
                  </a:lnTo>
                  <a:lnTo>
                    <a:pt x="2926" y="86441"/>
                  </a:lnTo>
                  <a:lnTo>
                    <a:pt x="5974" y="98024"/>
                  </a:lnTo>
                  <a:lnTo>
                    <a:pt x="23652" y="119969"/>
                  </a:lnTo>
                  <a:lnTo>
                    <a:pt x="37673" y="138257"/>
                  </a:lnTo>
                  <a:lnTo>
                    <a:pt x="45598" y="164470"/>
                  </a:lnTo>
                  <a:lnTo>
                    <a:pt x="59618" y="195560"/>
                  </a:lnTo>
                  <a:lnTo>
                    <a:pt x="87660" y="213238"/>
                  </a:lnTo>
                  <a:lnTo>
                    <a:pt x="108386" y="212628"/>
                  </a:lnTo>
                  <a:lnTo>
                    <a:pt x="93756" y="177881"/>
                  </a:lnTo>
                  <a:lnTo>
                    <a:pt x="113873" y="173614"/>
                  </a:lnTo>
                  <a:lnTo>
                    <a:pt x="102290" y="153497"/>
                  </a:lnTo>
                  <a:lnTo>
                    <a:pt x="132770" y="163860"/>
                  </a:lnTo>
                  <a:lnTo>
                    <a:pt x="130332" y="141305"/>
                  </a:lnTo>
                  <a:lnTo>
                    <a:pt x="113873" y="130332"/>
                  </a:lnTo>
                  <a:lnTo>
                    <a:pt x="94366" y="112044"/>
                  </a:lnTo>
                  <a:lnTo>
                    <a:pt x="105338" y="103510"/>
                  </a:lnTo>
                  <a:lnTo>
                    <a:pt x="88270" y="85222"/>
                  </a:lnTo>
                  <a:lnTo>
                    <a:pt x="78516" y="62057"/>
                  </a:lnTo>
                  <a:lnTo>
                    <a:pt x="84002" y="54132"/>
                  </a:lnTo>
                  <a:lnTo>
                    <a:pt x="102290" y="73640"/>
                  </a:lnTo>
                  <a:lnTo>
                    <a:pt x="119969" y="73640"/>
                  </a:lnTo>
                  <a:lnTo>
                    <a:pt x="135209" y="67544"/>
                  </a:lnTo>
                  <a:lnTo>
                    <a:pt x="111434" y="45598"/>
                  </a:lnTo>
                  <a:lnTo>
                    <a:pt x="148620" y="35844"/>
                  </a:lnTo>
                  <a:lnTo>
                    <a:pt x="165080" y="39502"/>
                  </a:lnTo>
                  <a:lnTo>
                    <a:pt x="184586" y="40721"/>
                  </a:lnTo>
                  <a:lnTo>
                    <a:pt x="191292" y="36454"/>
                  </a:lnTo>
                  <a:lnTo>
                    <a:pt x="198608" y="1268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자유형: 도형 111">
              <a:extLst>
                <a:ext uri="{FF2B5EF4-FFF2-40B4-BE49-F238E27FC236}">
                  <a16:creationId xmlns:a16="http://schemas.microsoft.com/office/drawing/2014/main" id="{3EDC88A5-DD47-473C-90D9-254640C2E7C9}"/>
                </a:ext>
              </a:extLst>
            </p:cNvPr>
            <p:cNvSpPr/>
            <p:nvPr/>
          </p:nvSpPr>
          <p:spPr>
            <a:xfrm>
              <a:off x="4832896" y="1206872"/>
              <a:ext cx="1272359" cy="684677"/>
            </a:xfrm>
            <a:custGeom>
              <a:avLst/>
              <a:gdLst>
                <a:gd name="connsiteX0" fmla="*/ 1070336 w 1359408"/>
                <a:gd name="connsiteY0" fmla="*/ 5364 h 731520"/>
                <a:gd name="connsiteX1" fmla="*/ 911840 w 1359408"/>
                <a:gd name="connsiteY1" fmla="*/ 2926 h 731520"/>
                <a:gd name="connsiteX2" fmla="*/ 839907 w 1359408"/>
                <a:gd name="connsiteY2" fmla="*/ 4755 h 731520"/>
                <a:gd name="connsiteX3" fmla="*/ 809427 w 1359408"/>
                <a:gd name="connsiteY3" fmla="*/ 12680 h 731520"/>
                <a:gd name="connsiteX4" fmla="*/ 739323 w 1359408"/>
                <a:gd name="connsiteY4" fmla="*/ 12070 h 731520"/>
                <a:gd name="connsiteX5" fmla="*/ 661904 w 1359408"/>
                <a:gd name="connsiteY5" fmla="*/ 24872 h 731520"/>
                <a:gd name="connsiteX6" fmla="*/ 652150 w 1359408"/>
                <a:gd name="connsiteY6" fmla="*/ 35235 h 731520"/>
                <a:gd name="connsiteX7" fmla="*/ 692993 w 1359408"/>
                <a:gd name="connsiteY7" fmla="*/ 48036 h 731520"/>
                <a:gd name="connsiteX8" fmla="*/ 655198 w 1359408"/>
                <a:gd name="connsiteY8" fmla="*/ 40112 h 731520"/>
                <a:gd name="connsiteX9" fmla="*/ 627766 w 1359408"/>
                <a:gd name="connsiteY9" fmla="*/ 38283 h 731520"/>
                <a:gd name="connsiteX10" fmla="*/ 585094 w 1359408"/>
                <a:gd name="connsiteY10" fmla="*/ 29748 h 731520"/>
                <a:gd name="connsiteX11" fmla="*/ 520477 w 1359408"/>
                <a:gd name="connsiteY11" fmla="*/ 42550 h 731520"/>
                <a:gd name="connsiteX12" fmla="*/ 504017 w 1359408"/>
                <a:gd name="connsiteY12" fmla="*/ 35235 h 731520"/>
                <a:gd name="connsiteX13" fmla="*/ 440619 w 1359408"/>
                <a:gd name="connsiteY13" fmla="*/ 35235 h 731520"/>
                <a:gd name="connsiteX14" fmla="*/ 374173 w 1359408"/>
                <a:gd name="connsiteY14" fmla="*/ 38892 h 731520"/>
                <a:gd name="connsiteX15" fmla="*/ 319918 w 1359408"/>
                <a:gd name="connsiteY15" fmla="*/ 44988 h 731520"/>
                <a:gd name="connsiteX16" fmla="*/ 318699 w 1359408"/>
                <a:gd name="connsiteY16" fmla="*/ 55961 h 731520"/>
                <a:gd name="connsiteX17" fmla="*/ 286390 w 1359408"/>
                <a:gd name="connsiteY17" fmla="*/ 59009 h 731520"/>
                <a:gd name="connsiteX18" fmla="*/ 197389 w 1359408"/>
                <a:gd name="connsiteY18" fmla="*/ 76688 h 731520"/>
                <a:gd name="connsiteX19" fmla="*/ 169347 w 1359408"/>
                <a:gd name="connsiteY19" fmla="*/ 87051 h 731520"/>
                <a:gd name="connsiteX20" fmla="*/ 218725 w 1359408"/>
                <a:gd name="connsiteY20" fmla="*/ 96195 h 731520"/>
                <a:gd name="connsiteX21" fmla="*/ 201656 w 1359408"/>
                <a:gd name="connsiteY21" fmla="*/ 105948 h 731520"/>
                <a:gd name="connsiteX22" fmla="*/ 110825 w 1359408"/>
                <a:gd name="connsiteY22" fmla="*/ 119360 h 731520"/>
                <a:gd name="connsiteX23" fmla="*/ 16337 w 1359408"/>
                <a:gd name="connsiteY23" fmla="*/ 132771 h 731520"/>
                <a:gd name="connsiteX24" fmla="*/ 2926 w 1359408"/>
                <a:gd name="connsiteY24" fmla="*/ 143134 h 731520"/>
                <a:gd name="connsiteX25" fmla="*/ 41941 w 1359408"/>
                <a:gd name="connsiteY25" fmla="*/ 155326 h 731520"/>
                <a:gd name="connsiteX26" fmla="*/ 130333 w 1359408"/>
                <a:gd name="connsiteY26" fmla="*/ 162641 h 731520"/>
                <a:gd name="connsiteX27" fmla="*/ 84613 w 1359408"/>
                <a:gd name="connsiteY27" fmla="*/ 163860 h 731520"/>
                <a:gd name="connsiteX28" fmla="*/ 18166 w 1359408"/>
                <a:gd name="connsiteY28" fmla="*/ 173004 h 731520"/>
                <a:gd name="connsiteX29" fmla="*/ 41331 w 1359408"/>
                <a:gd name="connsiteY29" fmla="*/ 191902 h 731520"/>
                <a:gd name="connsiteX30" fmla="*/ 59619 w 1359408"/>
                <a:gd name="connsiteY30" fmla="*/ 201046 h 731520"/>
                <a:gd name="connsiteX31" fmla="*/ 116921 w 1359408"/>
                <a:gd name="connsiteY31" fmla="*/ 199217 h 731520"/>
                <a:gd name="connsiteX32" fmla="*/ 178491 w 1359408"/>
                <a:gd name="connsiteY32" fmla="*/ 197998 h 731520"/>
                <a:gd name="connsiteX33" fmla="*/ 224821 w 1359408"/>
                <a:gd name="connsiteY33" fmla="*/ 199827 h 731520"/>
                <a:gd name="connsiteX34" fmla="*/ 273589 w 1359408"/>
                <a:gd name="connsiteY34" fmla="*/ 217505 h 731520"/>
                <a:gd name="connsiteX35" fmla="*/ 265054 w 1359408"/>
                <a:gd name="connsiteY35" fmla="*/ 230307 h 731520"/>
                <a:gd name="connsiteX36" fmla="*/ 287000 w 1359408"/>
                <a:gd name="connsiteY36" fmla="*/ 241889 h 731520"/>
                <a:gd name="connsiteX37" fmla="*/ 295534 w 1359408"/>
                <a:gd name="connsiteY37" fmla="*/ 274198 h 731520"/>
                <a:gd name="connsiteX38" fmla="*/ 301630 w 1359408"/>
                <a:gd name="connsiteY38" fmla="*/ 296144 h 731520"/>
                <a:gd name="connsiteX39" fmla="*/ 310165 w 1359408"/>
                <a:gd name="connsiteY39" fmla="*/ 307726 h 731520"/>
                <a:gd name="connsiteX40" fmla="*/ 267493 w 1359408"/>
                <a:gd name="connsiteY40" fmla="*/ 336987 h 731520"/>
                <a:gd name="connsiteX41" fmla="*/ 283342 w 1359408"/>
                <a:gd name="connsiteY41" fmla="*/ 344912 h 731520"/>
                <a:gd name="connsiteX42" fmla="*/ 310165 w 1359408"/>
                <a:gd name="connsiteY42" fmla="*/ 340035 h 731520"/>
                <a:gd name="connsiteX43" fmla="*/ 326014 w 1359408"/>
                <a:gd name="connsiteY43" fmla="*/ 351008 h 731520"/>
                <a:gd name="connsiteX44" fmla="*/ 358323 w 1359408"/>
                <a:gd name="connsiteY44" fmla="*/ 371734 h 731520"/>
                <a:gd name="connsiteX45" fmla="*/ 312603 w 1359408"/>
                <a:gd name="connsiteY45" fmla="*/ 363200 h 731520"/>
                <a:gd name="connsiteX46" fmla="*/ 289438 w 1359408"/>
                <a:gd name="connsiteY46" fmla="*/ 363200 h 731520"/>
                <a:gd name="connsiteX47" fmla="*/ 271150 w 1359408"/>
                <a:gd name="connsiteY47" fmla="*/ 380269 h 731520"/>
                <a:gd name="connsiteX48" fmla="*/ 262006 w 1359408"/>
                <a:gd name="connsiteY48" fmla="*/ 402214 h 731520"/>
                <a:gd name="connsiteX49" fmla="*/ 287609 w 1359408"/>
                <a:gd name="connsiteY49" fmla="*/ 413187 h 731520"/>
                <a:gd name="connsiteX50" fmla="*/ 311993 w 1359408"/>
                <a:gd name="connsiteY50" fmla="*/ 408310 h 731520"/>
                <a:gd name="connsiteX51" fmla="*/ 327843 w 1359408"/>
                <a:gd name="connsiteY51" fmla="*/ 403433 h 731520"/>
                <a:gd name="connsiteX52" fmla="*/ 361371 w 1359408"/>
                <a:gd name="connsiteY52" fmla="*/ 391851 h 731520"/>
                <a:gd name="connsiteX53" fmla="*/ 344302 w 1359408"/>
                <a:gd name="connsiteY53" fmla="*/ 417454 h 731520"/>
                <a:gd name="connsiteX54" fmla="*/ 328453 w 1359408"/>
                <a:gd name="connsiteY54" fmla="*/ 431475 h 731520"/>
                <a:gd name="connsiteX55" fmla="*/ 285171 w 1359408"/>
                <a:gd name="connsiteY55" fmla="*/ 443667 h 731520"/>
                <a:gd name="connsiteX56" fmla="*/ 242499 w 1359408"/>
                <a:gd name="connsiteY56" fmla="*/ 482072 h 731520"/>
                <a:gd name="connsiteX57" fmla="*/ 254691 w 1359408"/>
                <a:gd name="connsiteY57" fmla="*/ 494264 h 731520"/>
                <a:gd name="connsiteX58" fmla="*/ 233965 w 1359408"/>
                <a:gd name="connsiteY58" fmla="*/ 518648 h 731520"/>
                <a:gd name="connsiteX59" fmla="*/ 256520 w 1359408"/>
                <a:gd name="connsiteY59" fmla="*/ 550347 h 731520"/>
                <a:gd name="connsiteX60" fmla="*/ 247376 w 1359408"/>
                <a:gd name="connsiteY60" fmla="*/ 580827 h 731520"/>
                <a:gd name="connsiteX61" fmla="*/ 251643 w 1359408"/>
                <a:gd name="connsiteY61" fmla="*/ 603382 h 731520"/>
                <a:gd name="connsiteX62" fmla="*/ 280904 w 1359408"/>
                <a:gd name="connsiteY62" fmla="*/ 646664 h 731520"/>
                <a:gd name="connsiteX63" fmla="*/ 285781 w 1359408"/>
                <a:gd name="connsiteY63" fmla="*/ 680801 h 731520"/>
                <a:gd name="connsiteX64" fmla="*/ 304678 w 1359408"/>
                <a:gd name="connsiteY64" fmla="*/ 700309 h 731520"/>
                <a:gd name="connsiteX65" fmla="*/ 358933 w 1359408"/>
                <a:gd name="connsiteY65" fmla="*/ 700309 h 731520"/>
                <a:gd name="connsiteX66" fmla="*/ 389413 w 1359408"/>
                <a:gd name="connsiteY66" fmla="*/ 728960 h 731520"/>
                <a:gd name="connsiteX67" fmla="*/ 429037 w 1359408"/>
                <a:gd name="connsiteY67" fmla="*/ 727131 h 731520"/>
                <a:gd name="connsiteX68" fmla="*/ 454030 w 1359408"/>
                <a:gd name="connsiteY68" fmla="*/ 692384 h 731520"/>
                <a:gd name="connsiteX69" fmla="*/ 475366 w 1359408"/>
                <a:gd name="connsiteY69" fmla="*/ 663123 h 731520"/>
                <a:gd name="connsiteX70" fmla="*/ 473537 w 1359408"/>
                <a:gd name="connsiteY70" fmla="*/ 636301 h 731520"/>
                <a:gd name="connsiteX71" fmla="*/ 525963 w 1359408"/>
                <a:gd name="connsiteY71" fmla="*/ 608259 h 731520"/>
                <a:gd name="connsiteX72" fmla="*/ 546080 w 1359408"/>
                <a:gd name="connsiteY72" fmla="*/ 585704 h 731520"/>
                <a:gd name="connsiteX73" fmla="*/ 554614 w 1359408"/>
                <a:gd name="connsiteY73" fmla="*/ 561929 h 731520"/>
                <a:gd name="connsiteX74" fmla="*/ 583265 w 1359408"/>
                <a:gd name="connsiteY74" fmla="*/ 540593 h 731520"/>
                <a:gd name="connsiteX75" fmla="*/ 622889 w 1359408"/>
                <a:gd name="connsiteY75" fmla="*/ 532669 h 731520"/>
                <a:gd name="connsiteX76" fmla="*/ 660075 w 1359408"/>
                <a:gd name="connsiteY76" fmla="*/ 524134 h 731520"/>
                <a:gd name="connsiteX77" fmla="*/ 678363 w 1359408"/>
                <a:gd name="connsiteY77" fmla="*/ 522915 h 731520"/>
                <a:gd name="connsiteX78" fmla="*/ 740542 w 1359408"/>
                <a:gd name="connsiteY78" fmla="*/ 499141 h 731520"/>
                <a:gd name="connsiteX79" fmla="*/ 785653 w 1359408"/>
                <a:gd name="connsiteY79" fmla="*/ 464393 h 731520"/>
                <a:gd name="connsiteX80" fmla="*/ 814913 w 1359408"/>
                <a:gd name="connsiteY80" fmla="*/ 451592 h 731520"/>
                <a:gd name="connsiteX81" fmla="*/ 842955 w 1359408"/>
                <a:gd name="connsiteY81" fmla="*/ 450982 h 731520"/>
                <a:gd name="connsiteX82" fmla="*/ 919155 w 1359408"/>
                <a:gd name="connsiteY82" fmla="*/ 440009 h 731520"/>
                <a:gd name="connsiteX83" fmla="*/ 992917 w 1359408"/>
                <a:gd name="connsiteY83" fmla="*/ 413797 h 731520"/>
                <a:gd name="connsiteX84" fmla="*/ 1065459 w 1359408"/>
                <a:gd name="connsiteY84" fmla="*/ 385755 h 731520"/>
                <a:gd name="connsiteX85" fmla="*/ 1031931 w 1359408"/>
                <a:gd name="connsiteY85" fmla="*/ 383926 h 731520"/>
                <a:gd name="connsiteX86" fmla="*/ 967313 w 1359408"/>
                <a:gd name="connsiteY86" fmla="*/ 382707 h 731520"/>
                <a:gd name="connsiteX87" fmla="*/ 999622 w 1359408"/>
                <a:gd name="connsiteY87" fmla="*/ 365638 h 731520"/>
                <a:gd name="connsiteX88" fmla="*/ 996574 w 1359408"/>
                <a:gd name="connsiteY88" fmla="*/ 343693 h 731520"/>
                <a:gd name="connsiteX89" fmla="*/ 1022177 w 1359408"/>
                <a:gd name="connsiteY89" fmla="*/ 361981 h 731520"/>
                <a:gd name="connsiteX90" fmla="*/ 1038637 w 1359408"/>
                <a:gd name="connsiteY90" fmla="*/ 374782 h 731520"/>
                <a:gd name="connsiteX91" fmla="*/ 1083137 w 1359408"/>
                <a:gd name="connsiteY91" fmla="*/ 368686 h 731520"/>
                <a:gd name="connsiteX92" fmla="*/ 1079480 w 1359408"/>
                <a:gd name="connsiteY92" fmla="*/ 342473 h 731520"/>
                <a:gd name="connsiteX93" fmla="*/ 1052048 w 1359408"/>
                <a:gd name="connsiteY93" fmla="*/ 323576 h 731520"/>
                <a:gd name="connsiteX94" fmla="*/ 1021568 w 1359408"/>
                <a:gd name="connsiteY94" fmla="*/ 315651 h 731520"/>
                <a:gd name="connsiteX95" fmla="*/ 1036198 w 1359408"/>
                <a:gd name="connsiteY95" fmla="*/ 307117 h 731520"/>
                <a:gd name="connsiteX96" fmla="*/ 1080089 w 1359408"/>
                <a:gd name="connsiteY96" fmla="*/ 319918 h 731520"/>
                <a:gd name="connsiteX97" fmla="*/ 1083137 w 1359408"/>
                <a:gd name="connsiteY97" fmla="*/ 305897 h 731520"/>
                <a:gd name="connsiteX98" fmla="*/ 1058144 w 1359408"/>
                <a:gd name="connsiteY98" fmla="*/ 285171 h 731520"/>
                <a:gd name="connsiteX99" fmla="*/ 1091062 w 1359408"/>
                <a:gd name="connsiteY99" fmla="*/ 285171 h 731520"/>
                <a:gd name="connsiteX100" fmla="*/ 1125200 w 1359408"/>
                <a:gd name="connsiteY100" fmla="*/ 280294 h 731520"/>
                <a:gd name="connsiteX101" fmla="*/ 1135563 w 1359408"/>
                <a:gd name="connsiteY101" fmla="*/ 269321 h 731520"/>
                <a:gd name="connsiteX102" fmla="*/ 1111179 w 1359408"/>
                <a:gd name="connsiteY102" fmla="*/ 256520 h 731520"/>
                <a:gd name="connsiteX103" fmla="*/ 1163605 w 1359408"/>
                <a:gd name="connsiteY103" fmla="*/ 254691 h 731520"/>
                <a:gd name="connsiteX104" fmla="*/ 1139221 w 1359408"/>
                <a:gd name="connsiteY104" fmla="*/ 228478 h 731520"/>
                <a:gd name="connsiteX105" fmla="*/ 1164214 w 1359408"/>
                <a:gd name="connsiteY105" fmla="*/ 225430 h 731520"/>
                <a:gd name="connsiteX106" fmla="*/ 1164824 w 1359408"/>
                <a:gd name="connsiteY106" fmla="*/ 199827 h 731520"/>
                <a:gd name="connsiteX107" fmla="*/ 1127029 w 1359408"/>
                <a:gd name="connsiteY107" fmla="*/ 184587 h 731520"/>
                <a:gd name="connsiteX108" fmla="*/ 1166043 w 1359408"/>
                <a:gd name="connsiteY108" fmla="*/ 174833 h 731520"/>
                <a:gd name="connsiteX109" fmla="*/ 1201400 w 1359408"/>
                <a:gd name="connsiteY109" fmla="*/ 174224 h 731520"/>
                <a:gd name="connsiteX110" fmla="*/ 1179454 w 1359408"/>
                <a:gd name="connsiteY110" fmla="*/ 154716 h 731520"/>
                <a:gd name="connsiteX111" fmla="*/ 1186160 w 1359408"/>
                <a:gd name="connsiteY111" fmla="*/ 123627 h 731520"/>
                <a:gd name="connsiteX112" fmla="*/ 1208105 w 1359408"/>
                <a:gd name="connsiteY112" fmla="*/ 105948 h 731520"/>
                <a:gd name="connsiteX113" fmla="*/ 1237976 w 1359408"/>
                <a:gd name="connsiteY113" fmla="*/ 86441 h 731520"/>
                <a:gd name="connsiteX114" fmla="*/ 1189208 w 1359408"/>
                <a:gd name="connsiteY114" fmla="*/ 85222 h 731520"/>
                <a:gd name="connsiteX115" fmla="*/ 1258093 w 1359408"/>
                <a:gd name="connsiteY115" fmla="*/ 80955 h 731520"/>
                <a:gd name="connsiteX116" fmla="*/ 1271504 w 1359408"/>
                <a:gd name="connsiteY116" fmla="*/ 74859 h 731520"/>
                <a:gd name="connsiteX117" fmla="*/ 1360505 w 1359408"/>
                <a:gd name="connsiteY117" fmla="*/ 57180 h 731520"/>
                <a:gd name="connsiteX118" fmla="*/ 1350752 w 1359408"/>
                <a:gd name="connsiteY118" fmla="*/ 46817 h 731520"/>
                <a:gd name="connsiteX119" fmla="*/ 1289792 w 1359408"/>
                <a:gd name="connsiteY119" fmla="*/ 41940 h 731520"/>
                <a:gd name="connsiteX120" fmla="*/ 1186769 w 1359408"/>
                <a:gd name="connsiteY120" fmla="*/ 51084 h 731520"/>
                <a:gd name="connsiteX121" fmla="*/ 1130686 w 1359408"/>
                <a:gd name="connsiteY121" fmla="*/ 60228 h 731520"/>
                <a:gd name="connsiteX122" fmla="*/ 1158118 w 1359408"/>
                <a:gd name="connsiteY122" fmla="*/ 46208 h 731520"/>
                <a:gd name="connsiteX123" fmla="*/ 1144097 w 1359408"/>
                <a:gd name="connsiteY123" fmla="*/ 37673 h 731520"/>
                <a:gd name="connsiteX124" fmla="*/ 1101425 w 1359408"/>
                <a:gd name="connsiteY124" fmla="*/ 44988 h 731520"/>
                <a:gd name="connsiteX125" fmla="*/ 1042294 w 1359408"/>
                <a:gd name="connsiteY125" fmla="*/ 36454 h 731520"/>
                <a:gd name="connsiteX126" fmla="*/ 968533 w 1359408"/>
                <a:gd name="connsiteY126" fmla="*/ 39502 h 731520"/>
                <a:gd name="connsiteX127" fmla="*/ 959998 w 1359408"/>
                <a:gd name="connsiteY127" fmla="*/ 35235 h 731520"/>
                <a:gd name="connsiteX128" fmla="*/ 1071555 w 1359408"/>
                <a:gd name="connsiteY128" fmla="*/ 32796 h 731520"/>
                <a:gd name="connsiteX129" fmla="*/ 1150193 w 1359408"/>
                <a:gd name="connsiteY129" fmla="*/ 31577 h 731520"/>
                <a:gd name="connsiteX130" fmla="*/ 1190427 w 1359408"/>
                <a:gd name="connsiteY130" fmla="*/ 23043 h 731520"/>
                <a:gd name="connsiteX131" fmla="*/ 1070336 w 1359408"/>
                <a:gd name="connsiteY131" fmla="*/ 5364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</a:cxnLst>
              <a:rect l="l" t="t" r="r" b="b"/>
              <a:pathLst>
                <a:path w="1359408" h="731520">
                  <a:moveTo>
                    <a:pt x="1070336" y="5364"/>
                  </a:moveTo>
                  <a:lnTo>
                    <a:pt x="911840" y="2926"/>
                  </a:lnTo>
                  <a:lnTo>
                    <a:pt x="839907" y="4755"/>
                  </a:lnTo>
                  <a:lnTo>
                    <a:pt x="809427" y="12680"/>
                  </a:lnTo>
                  <a:lnTo>
                    <a:pt x="739323" y="12070"/>
                  </a:lnTo>
                  <a:lnTo>
                    <a:pt x="661904" y="24872"/>
                  </a:lnTo>
                  <a:lnTo>
                    <a:pt x="652150" y="35235"/>
                  </a:lnTo>
                  <a:lnTo>
                    <a:pt x="692993" y="48036"/>
                  </a:lnTo>
                  <a:lnTo>
                    <a:pt x="655198" y="40112"/>
                  </a:lnTo>
                  <a:lnTo>
                    <a:pt x="627766" y="38283"/>
                  </a:lnTo>
                  <a:lnTo>
                    <a:pt x="585094" y="29748"/>
                  </a:lnTo>
                  <a:lnTo>
                    <a:pt x="520477" y="42550"/>
                  </a:lnTo>
                  <a:lnTo>
                    <a:pt x="504017" y="35235"/>
                  </a:lnTo>
                  <a:lnTo>
                    <a:pt x="440619" y="35235"/>
                  </a:lnTo>
                  <a:lnTo>
                    <a:pt x="374173" y="38892"/>
                  </a:lnTo>
                  <a:lnTo>
                    <a:pt x="319918" y="44988"/>
                  </a:lnTo>
                  <a:lnTo>
                    <a:pt x="318699" y="55961"/>
                  </a:lnTo>
                  <a:lnTo>
                    <a:pt x="286390" y="59009"/>
                  </a:lnTo>
                  <a:lnTo>
                    <a:pt x="197389" y="76688"/>
                  </a:lnTo>
                  <a:lnTo>
                    <a:pt x="169347" y="87051"/>
                  </a:lnTo>
                  <a:lnTo>
                    <a:pt x="218725" y="96195"/>
                  </a:lnTo>
                  <a:lnTo>
                    <a:pt x="201656" y="105948"/>
                  </a:lnTo>
                  <a:lnTo>
                    <a:pt x="110825" y="119360"/>
                  </a:lnTo>
                  <a:lnTo>
                    <a:pt x="16337" y="132771"/>
                  </a:lnTo>
                  <a:lnTo>
                    <a:pt x="2926" y="143134"/>
                  </a:lnTo>
                  <a:lnTo>
                    <a:pt x="41941" y="155326"/>
                  </a:lnTo>
                  <a:lnTo>
                    <a:pt x="130333" y="162641"/>
                  </a:lnTo>
                  <a:lnTo>
                    <a:pt x="84613" y="163860"/>
                  </a:lnTo>
                  <a:lnTo>
                    <a:pt x="18166" y="173004"/>
                  </a:lnTo>
                  <a:lnTo>
                    <a:pt x="41331" y="191902"/>
                  </a:lnTo>
                  <a:lnTo>
                    <a:pt x="59619" y="201046"/>
                  </a:lnTo>
                  <a:lnTo>
                    <a:pt x="116921" y="199217"/>
                  </a:lnTo>
                  <a:lnTo>
                    <a:pt x="178491" y="197998"/>
                  </a:lnTo>
                  <a:lnTo>
                    <a:pt x="224821" y="199827"/>
                  </a:lnTo>
                  <a:lnTo>
                    <a:pt x="273589" y="217505"/>
                  </a:lnTo>
                  <a:lnTo>
                    <a:pt x="265054" y="230307"/>
                  </a:lnTo>
                  <a:lnTo>
                    <a:pt x="287000" y="241889"/>
                  </a:lnTo>
                  <a:lnTo>
                    <a:pt x="295534" y="274198"/>
                  </a:lnTo>
                  <a:lnTo>
                    <a:pt x="301630" y="296144"/>
                  </a:lnTo>
                  <a:lnTo>
                    <a:pt x="310165" y="307726"/>
                  </a:lnTo>
                  <a:lnTo>
                    <a:pt x="267493" y="336987"/>
                  </a:lnTo>
                  <a:lnTo>
                    <a:pt x="283342" y="344912"/>
                  </a:lnTo>
                  <a:lnTo>
                    <a:pt x="310165" y="340035"/>
                  </a:lnTo>
                  <a:lnTo>
                    <a:pt x="326014" y="351008"/>
                  </a:lnTo>
                  <a:lnTo>
                    <a:pt x="358323" y="371734"/>
                  </a:lnTo>
                  <a:lnTo>
                    <a:pt x="312603" y="363200"/>
                  </a:lnTo>
                  <a:lnTo>
                    <a:pt x="289438" y="363200"/>
                  </a:lnTo>
                  <a:lnTo>
                    <a:pt x="271150" y="380269"/>
                  </a:lnTo>
                  <a:lnTo>
                    <a:pt x="262006" y="402214"/>
                  </a:lnTo>
                  <a:lnTo>
                    <a:pt x="287609" y="413187"/>
                  </a:lnTo>
                  <a:lnTo>
                    <a:pt x="311993" y="408310"/>
                  </a:lnTo>
                  <a:lnTo>
                    <a:pt x="327843" y="403433"/>
                  </a:lnTo>
                  <a:lnTo>
                    <a:pt x="361371" y="391851"/>
                  </a:lnTo>
                  <a:lnTo>
                    <a:pt x="344302" y="417454"/>
                  </a:lnTo>
                  <a:lnTo>
                    <a:pt x="328453" y="431475"/>
                  </a:lnTo>
                  <a:lnTo>
                    <a:pt x="285171" y="443667"/>
                  </a:lnTo>
                  <a:lnTo>
                    <a:pt x="242499" y="482072"/>
                  </a:lnTo>
                  <a:lnTo>
                    <a:pt x="254691" y="494264"/>
                  </a:lnTo>
                  <a:lnTo>
                    <a:pt x="233965" y="518648"/>
                  </a:lnTo>
                  <a:lnTo>
                    <a:pt x="256520" y="550347"/>
                  </a:lnTo>
                  <a:lnTo>
                    <a:pt x="247376" y="580827"/>
                  </a:lnTo>
                  <a:lnTo>
                    <a:pt x="251643" y="603382"/>
                  </a:lnTo>
                  <a:lnTo>
                    <a:pt x="280904" y="646664"/>
                  </a:lnTo>
                  <a:lnTo>
                    <a:pt x="285781" y="680801"/>
                  </a:lnTo>
                  <a:lnTo>
                    <a:pt x="304678" y="700309"/>
                  </a:lnTo>
                  <a:lnTo>
                    <a:pt x="358933" y="700309"/>
                  </a:lnTo>
                  <a:lnTo>
                    <a:pt x="389413" y="728960"/>
                  </a:lnTo>
                  <a:lnTo>
                    <a:pt x="429037" y="727131"/>
                  </a:lnTo>
                  <a:lnTo>
                    <a:pt x="454030" y="692384"/>
                  </a:lnTo>
                  <a:lnTo>
                    <a:pt x="475366" y="663123"/>
                  </a:lnTo>
                  <a:lnTo>
                    <a:pt x="473537" y="636301"/>
                  </a:lnTo>
                  <a:lnTo>
                    <a:pt x="525963" y="608259"/>
                  </a:lnTo>
                  <a:lnTo>
                    <a:pt x="546080" y="585704"/>
                  </a:lnTo>
                  <a:lnTo>
                    <a:pt x="554614" y="561929"/>
                  </a:lnTo>
                  <a:lnTo>
                    <a:pt x="583265" y="540593"/>
                  </a:lnTo>
                  <a:lnTo>
                    <a:pt x="622889" y="532669"/>
                  </a:lnTo>
                  <a:lnTo>
                    <a:pt x="660075" y="524134"/>
                  </a:lnTo>
                  <a:lnTo>
                    <a:pt x="678363" y="522915"/>
                  </a:lnTo>
                  <a:lnTo>
                    <a:pt x="740542" y="499141"/>
                  </a:lnTo>
                  <a:lnTo>
                    <a:pt x="785653" y="464393"/>
                  </a:lnTo>
                  <a:lnTo>
                    <a:pt x="814913" y="451592"/>
                  </a:lnTo>
                  <a:lnTo>
                    <a:pt x="842955" y="450982"/>
                  </a:lnTo>
                  <a:lnTo>
                    <a:pt x="919155" y="440009"/>
                  </a:lnTo>
                  <a:lnTo>
                    <a:pt x="992917" y="413797"/>
                  </a:lnTo>
                  <a:lnTo>
                    <a:pt x="1065459" y="385755"/>
                  </a:lnTo>
                  <a:lnTo>
                    <a:pt x="1031931" y="383926"/>
                  </a:lnTo>
                  <a:lnTo>
                    <a:pt x="967313" y="382707"/>
                  </a:lnTo>
                  <a:lnTo>
                    <a:pt x="999622" y="365638"/>
                  </a:lnTo>
                  <a:lnTo>
                    <a:pt x="996574" y="343693"/>
                  </a:lnTo>
                  <a:lnTo>
                    <a:pt x="1022177" y="361981"/>
                  </a:lnTo>
                  <a:lnTo>
                    <a:pt x="1038637" y="374782"/>
                  </a:lnTo>
                  <a:lnTo>
                    <a:pt x="1083137" y="368686"/>
                  </a:lnTo>
                  <a:lnTo>
                    <a:pt x="1079480" y="342473"/>
                  </a:lnTo>
                  <a:lnTo>
                    <a:pt x="1052048" y="323576"/>
                  </a:lnTo>
                  <a:lnTo>
                    <a:pt x="1021568" y="315651"/>
                  </a:lnTo>
                  <a:lnTo>
                    <a:pt x="1036198" y="307117"/>
                  </a:lnTo>
                  <a:lnTo>
                    <a:pt x="1080089" y="319918"/>
                  </a:lnTo>
                  <a:lnTo>
                    <a:pt x="1083137" y="305897"/>
                  </a:lnTo>
                  <a:lnTo>
                    <a:pt x="1058144" y="285171"/>
                  </a:lnTo>
                  <a:lnTo>
                    <a:pt x="1091062" y="285171"/>
                  </a:lnTo>
                  <a:lnTo>
                    <a:pt x="1125200" y="280294"/>
                  </a:lnTo>
                  <a:lnTo>
                    <a:pt x="1135563" y="269321"/>
                  </a:lnTo>
                  <a:lnTo>
                    <a:pt x="1111179" y="256520"/>
                  </a:lnTo>
                  <a:lnTo>
                    <a:pt x="1163605" y="254691"/>
                  </a:lnTo>
                  <a:lnTo>
                    <a:pt x="1139221" y="228478"/>
                  </a:lnTo>
                  <a:lnTo>
                    <a:pt x="1164214" y="225430"/>
                  </a:lnTo>
                  <a:lnTo>
                    <a:pt x="1164824" y="199827"/>
                  </a:lnTo>
                  <a:lnTo>
                    <a:pt x="1127029" y="184587"/>
                  </a:lnTo>
                  <a:lnTo>
                    <a:pt x="1166043" y="174833"/>
                  </a:lnTo>
                  <a:lnTo>
                    <a:pt x="1201400" y="174224"/>
                  </a:lnTo>
                  <a:lnTo>
                    <a:pt x="1179454" y="154716"/>
                  </a:lnTo>
                  <a:lnTo>
                    <a:pt x="1186160" y="123627"/>
                  </a:lnTo>
                  <a:lnTo>
                    <a:pt x="1208105" y="105948"/>
                  </a:lnTo>
                  <a:lnTo>
                    <a:pt x="1237976" y="86441"/>
                  </a:lnTo>
                  <a:lnTo>
                    <a:pt x="1189208" y="85222"/>
                  </a:lnTo>
                  <a:lnTo>
                    <a:pt x="1258093" y="80955"/>
                  </a:lnTo>
                  <a:lnTo>
                    <a:pt x="1271504" y="74859"/>
                  </a:lnTo>
                  <a:lnTo>
                    <a:pt x="1360505" y="57180"/>
                  </a:lnTo>
                  <a:lnTo>
                    <a:pt x="1350752" y="46817"/>
                  </a:lnTo>
                  <a:lnTo>
                    <a:pt x="1289792" y="41940"/>
                  </a:lnTo>
                  <a:lnTo>
                    <a:pt x="1186769" y="51084"/>
                  </a:lnTo>
                  <a:lnTo>
                    <a:pt x="1130686" y="60228"/>
                  </a:lnTo>
                  <a:lnTo>
                    <a:pt x="1158118" y="46208"/>
                  </a:lnTo>
                  <a:lnTo>
                    <a:pt x="1144097" y="37673"/>
                  </a:lnTo>
                  <a:lnTo>
                    <a:pt x="1101425" y="44988"/>
                  </a:lnTo>
                  <a:lnTo>
                    <a:pt x="1042294" y="36454"/>
                  </a:lnTo>
                  <a:lnTo>
                    <a:pt x="968533" y="39502"/>
                  </a:lnTo>
                  <a:lnTo>
                    <a:pt x="959998" y="35235"/>
                  </a:lnTo>
                  <a:lnTo>
                    <a:pt x="1071555" y="32796"/>
                  </a:lnTo>
                  <a:lnTo>
                    <a:pt x="1150193" y="31577"/>
                  </a:lnTo>
                  <a:lnTo>
                    <a:pt x="1190427" y="23043"/>
                  </a:lnTo>
                  <a:lnTo>
                    <a:pt x="1070336" y="536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자유형: 도형 112">
              <a:extLst>
                <a:ext uri="{FF2B5EF4-FFF2-40B4-BE49-F238E27FC236}">
                  <a16:creationId xmlns:a16="http://schemas.microsoft.com/office/drawing/2014/main" id="{721D7EF1-DD4F-4B3D-94E3-B283FD3B1225}"/>
                </a:ext>
              </a:extLst>
            </p:cNvPr>
            <p:cNvSpPr/>
            <p:nvPr/>
          </p:nvSpPr>
          <p:spPr>
            <a:xfrm>
              <a:off x="3411620" y="3391564"/>
              <a:ext cx="136935" cy="148347"/>
            </a:xfrm>
            <a:custGeom>
              <a:avLst/>
              <a:gdLst>
                <a:gd name="connsiteX0" fmla="*/ 122408 w 146304"/>
                <a:gd name="connsiteY0" fmla="*/ 3536 h 158496"/>
                <a:gd name="connsiteX1" fmla="*/ 91318 w 146304"/>
                <a:gd name="connsiteY1" fmla="*/ 2926 h 158496"/>
                <a:gd name="connsiteX2" fmla="*/ 59619 w 146304"/>
                <a:gd name="connsiteY2" fmla="*/ 2926 h 158496"/>
                <a:gd name="connsiteX3" fmla="*/ 57180 w 146304"/>
                <a:gd name="connsiteY3" fmla="*/ 24872 h 158496"/>
                <a:gd name="connsiteX4" fmla="*/ 41331 w 146304"/>
                <a:gd name="connsiteY4" fmla="*/ 24872 h 158496"/>
                <a:gd name="connsiteX5" fmla="*/ 52304 w 146304"/>
                <a:gd name="connsiteY5" fmla="*/ 37673 h 158496"/>
                <a:gd name="connsiteX6" fmla="*/ 63886 w 146304"/>
                <a:gd name="connsiteY6" fmla="*/ 46817 h 158496"/>
                <a:gd name="connsiteX7" fmla="*/ 66934 w 146304"/>
                <a:gd name="connsiteY7" fmla="*/ 55352 h 158496"/>
                <a:gd name="connsiteX8" fmla="*/ 71811 w 146304"/>
                <a:gd name="connsiteY8" fmla="*/ 57790 h 158496"/>
                <a:gd name="connsiteX9" fmla="*/ 69372 w 146304"/>
                <a:gd name="connsiteY9" fmla="*/ 70592 h 158496"/>
                <a:gd name="connsiteX10" fmla="*/ 26091 w 146304"/>
                <a:gd name="connsiteY10" fmla="*/ 70592 h 158496"/>
                <a:gd name="connsiteX11" fmla="*/ 5974 w 146304"/>
                <a:gd name="connsiteY11" fmla="*/ 102291 h 158496"/>
                <a:gd name="connsiteX12" fmla="*/ 10241 w 146304"/>
                <a:gd name="connsiteY12" fmla="*/ 109606 h 158496"/>
                <a:gd name="connsiteX13" fmla="*/ 5364 w 146304"/>
                <a:gd name="connsiteY13" fmla="*/ 118750 h 158496"/>
                <a:gd name="connsiteX14" fmla="*/ 2926 w 146304"/>
                <a:gd name="connsiteY14" fmla="*/ 130333 h 158496"/>
                <a:gd name="connsiteX15" fmla="*/ 19385 w 146304"/>
                <a:gd name="connsiteY15" fmla="*/ 146182 h 158496"/>
                <a:gd name="connsiteX16" fmla="*/ 34625 w 146304"/>
                <a:gd name="connsiteY16" fmla="*/ 154107 h 158496"/>
                <a:gd name="connsiteX17" fmla="*/ 55352 w 146304"/>
                <a:gd name="connsiteY17" fmla="*/ 154717 h 158496"/>
                <a:gd name="connsiteX18" fmla="*/ 72420 w 146304"/>
                <a:gd name="connsiteY18" fmla="*/ 161422 h 158496"/>
                <a:gd name="connsiteX19" fmla="*/ 73640 w 146304"/>
                <a:gd name="connsiteY19" fmla="*/ 155326 h 158496"/>
                <a:gd name="connsiteX20" fmla="*/ 86441 w 146304"/>
                <a:gd name="connsiteY20" fmla="*/ 145573 h 158496"/>
                <a:gd name="connsiteX21" fmla="*/ 93147 w 146304"/>
                <a:gd name="connsiteY21" fmla="*/ 141305 h 158496"/>
                <a:gd name="connsiteX22" fmla="*/ 91928 w 146304"/>
                <a:gd name="connsiteY22" fmla="*/ 137038 h 158496"/>
                <a:gd name="connsiteX23" fmla="*/ 100462 w 146304"/>
                <a:gd name="connsiteY23" fmla="*/ 134600 h 158496"/>
                <a:gd name="connsiteX24" fmla="*/ 108387 w 146304"/>
                <a:gd name="connsiteY24" fmla="*/ 124846 h 158496"/>
                <a:gd name="connsiteX25" fmla="*/ 106558 w 146304"/>
                <a:gd name="connsiteY25" fmla="*/ 116921 h 158496"/>
                <a:gd name="connsiteX26" fmla="*/ 109606 w 146304"/>
                <a:gd name="connsiteY26" fmla="*/ 109606 h 158496"/>
                <a:gd name="connsiteX27" fmla="*/ 126675 w 146304"/>
                <a:gd name="connsiteY27" fmla="*/ 98633 h 158496"/>
                <a:gd name="connsiteX28" fmla="*/ 143744 w 146304"/>
                <a:gd name="connsiteY28" fmla="*/ 84003 h 158496"/>
                <a:gd name="connsiteX29" fmla="*/ 134600 w 146304"/>
                <a:gd name="connsiteY29" fmla="*/ 79126 h 158496"/>
                <a:gd name="connsiteX30" fmla="*/ 130942 w 146304"/>
                <a:gd name="connsiteY30" fmla="*/ 84613 h 158496"/>
                <a:gd name="connsiteX31" fmla="*/ 120579 w 146304"/>
                <a:gd name="connsiteY31" fmla="*/ 77907 h 158496"/>
                <a:gd name="connsiteX32" fmla="*/ 110825 w 146304"/>
                <a:gd name="connsiteY32" fmla="*/ 77907 h 158496"/>
                <a:gd name="connsiteX33" fmla="*/ 118140 w 146304"/>
                <a:gd name="connsiteY33" fmla="*/ 34016 h 158496"/>
                <a:gd name="connsiteX34" fmla="*/ 122408 w 146304"/>
                <a:gd name="connsiteY34" fmla="*/ 3536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46304" h="158496">
                  <a:moveTo>
                    <a:pt x="122408" y="3536"/>
                  </a:moveTo>
                  <a:lnTo>
                    <a:pt x="91318" y="2926"/>
                  </a:lnTo>
                  <a:lnTo>
                    <a:pt x="59619" y="2926"/>
                  </a:lnTo>
                  <a:lnTo>
                    <a:pt x="57180" y="24872"/>
                  </a:lnTo>
                  <a:lnTo>
                    <a:pt x="41331" y="24872"/>
                  </a:lnTo>
                  <a:lnTo>
                    <a:pt x="52304" y="37673"/>
                  </a:lnTo>
                  <a:lnTo>
                    <a:pt x="63886" y="46817"/>
                  </a:lnTo>
                  <a:lnTo>
                    <a:pt x="66934" y="55352"/>
                  </a:lnTo>
                  <a:lnTo>
                    <a:pt x="71811" y="57790"/>
                  </a:lnTo>
                  <a:lnTo>
                    <a:pt x="69372" y="70592"/>
                  </a:lnTo>
                  <a:lnTo>
                    <a:pt x="26091" y="70592"/>
                  </a:lnTo>
                  <a:lnTo>
                    <a:pt x="5974" y="102291"/>
                  </a:lnTo>
                  <a:lnTo>
                    <a:pt x="10241" y="109606"/>
                  </a:lnTo>
                  <a:lnTo>
                    <a:pt x="5364" y="118750"/>
                  </a:lnTo>
                  <a:lnTo>
                    <a:pt x="2926" y="130333"/>
                  </a:lnTo>
                  <a:lnTo>
                    <a:pt x="19385" y="146182"/>
                  </a:lnTo>
                  <a:lnTo>
                    <a:pt x="34625" y="154107"/>
                  </a:lnTo>
                  <a:lnTo>
                    <a:pt x="55352" y="154717"/>
                  </a:lnTo>
                  <a:lnTo>
                    <a:pt x="72420" y="161422"/>
                  </a:lnTo>
                  <a:lnTo>
                    <a:pt x="73640" y="155326"/>
                  </a:lnTo>
                  <a:lnTo>
                    <a:pt x="86441" y="145573"/>
                  </a:lnTo>
                  <a:lnTo>
                    <a:pt x="93147" y="141305"/>
                  </a:lnTo>
                  <a:lnTo>
                    <a:pt x="91928" y="137038"/>
                  </a:lnTo>
                  <a:lnTo>
                    <a:pt x="100462" y="134600"/>
                  </a:lnTo>
                  <a:lnTo>
                    <a:pt x="108387" y="124846"/>
                  </a:lnTo>
                  <a:lnTo>
                    <a:pt x="106558" y="116921"/>
                  </a:lnTo>
                  <a:lnTo>
                    <a:pt x="109606" y="109606"/>
                  </a:lnTo>
                  <a:lnTo>
                    <a:pt x="126675" y="98633"/>
                  </a:lnTo>
                  <a:lnTo>
                    <a:pt x="143744" y="84003"/>
                  </a:lnTo>
                  <a:lnTo>
                    <a:pt x="134600" y="79126"/>
                  </a:lnTo>
                  <a:lnTo>
                    <a:pt x="130942" y="84613"/>
                  </a:lnTo>
                  <a:lnTo>
                    <a:pt x="120579" y="77907"/>
                  </a:lnTo>
                  <a:lnTo>
                    <a:pt x="110825" y="77907"/>
                  </a:lnTo>
                  <a:lnTo>
                    <a:pt x="118140" y="34016"/>
                  </a:lnTo>
                  <a:lnTo>
                    <a:pt x="122408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자유형: 도형 113">
              <a:extLst>
                <a:ext uri="{FF2B5EF4-FFF2-40B4-BE49-F238E27FC236}">
                  <a16:creationId xmlns:a16="http://schemas.microsoft.com/office/drawing/2014/main" id="{B57F9374-9B6C-4E90-80FE-06A167090BB3}"/>
                </a:ext>
              </a:extLst>
            </p:cNvPr>
            <p:cNvSpPr/>
            <p:nvPr/>
          </p:nvSpPr>
          <p:spPr>
            <a:xfrm>
              <a:off x="4375874" y="3734473"/>
              <a:ext cx="154052" cy="262460"/>
            </a:xfrm>
            <a:custGeom>
              <a:avLst/>
              <a:gdLst>
                <a:gd name="connsiteX0" fmla="*/ 148620 w 164592"/>
                <a:gd name="connsiteY0" fmla="*/ 96195 h 280416"/>
                <a:gd name="connsiteX1" fmla="*/ 135819 w 164592"/>
                <a:gd name="connsiteY1" fmla="*/ 82174 h 280416"/>
                <a:gd name="connsiteX2" fmla="*/ 118140 w 164592"/>
                <a:gd name="connsiteY2" fmla="*/ 63276 h 280416"/>
                <a:gd name="connsiteX3" fmla="*/ 105339 w 164592"/>
                <a:gd name="connsiteY3" fmla="*/ 62667 h 280416"/>
                <a:gd name="connsiteX4" fmla="*/ 104729 w 164592"/>
                <a:gd name="connsiteY4" fmla="*/ 42550 h 280416"/>
                <a:gd name="connsiteX5" fmla="*/ 84612 w 164592"/>
                <a:gd name="connsiteY5" fmla="*/ 17556 h 280416"/>
                <a:gd name="connsiteX6" fmla="*/ 62667 w 164592"/>
                <a:gd name="connsiteY6" fmla="*/ 2926 h 280416"/>
                <a:gd name="connsiteX7" fmla="*/ 34625 w 164592"/>
                <a:gd name="connsiteY7" fmla="*/ 26091 h 280416"/>
                <a:gd name="connsiteX8" fmla="*/ 30968 w 164592"/>
                <a:gd name="connsiteY8" fmla="*/ 40112 h 280416"/>
                <a:gd name="connsiteX9" fmla="*/ 42550 w 164592"/>
                <a:gd name="connsiteY9" fmla="*/ 54132 h 280416"/>
                <a:gd name="connsiteX10" fmla="*/ 33406 w 164592"/>
                <a:gd name="connsiteY10" fmla="*/ 61448 h 280416"/>
                <a:gd name="connsiteX11" fmla="*/ 12680 w 164592"/>
                <a:gd name="connsiteY11" fmla="*/ 68153 h 280416"/>
                <a:gd name="connsiteX12" fmla="*/ 12680 w 164592"/>
                <a:gd name="connsiteY12" fmla="*/ 85832 h 280416"/>
                <a:gd name="connsiteX13" fmla="*/ 2926 w 164592"/>
                <a:gd name="connsiteY13" fmla="*/ 96804 h 280416"/>
                <a:gd name="connsiteX14" fmla="*/ 25481 w 164592"/>
                <a:gd name="connsiteY14" fmla="*/ 126065 h 280416"/>
                <a:gd name="connsiteX15" fmla="*/ 43160 w 164592"/>
                <a:gd name="connsiteY15" fmla="*/ 124236 h 280416"/>
                <a:gd name="connsiteX16" fmla="*/ 51084 w 164592"/>
                <a:gd name="connsiteY16" fmla="*/ 133380 h 280416"/>
                <a:gd name="connsiteX17" fmla="*/ 46208 w 164592"/>
                <a:gd name="connsiteY17" fmla="*/ 150449 h 280416"/>
                <a:gd name="connsiteX18" fmla="*/ 57790 w 164592"/>
                <a:gd name="connsiteY18" fmla="*/ 155936 h 280416"/>
                <a:gd name="connsiteX19" fmla="*/ 65105 w 164592"/>
                <a:gd name="connsiteY19" fmla="*/ 174224 h 280416"/>
                <a:gd name="connsiteX20" fmla="*/ 55352 w 164592"/>
                <a:gd name="connsiteY20" fmla="*/ 187635 h 280416"/>
                <a:gd name="connsiteX21" fmla="*/ 49256 w 164592"/>
                <a:gd name="connsiteY21" fmla="*/ 220553 h 280416"/>
                <a:gd name="connsiteX22" fmla="*/ 57790 w 164592"/>
                <a:gd name="connsiteY22" fmla="*/ 240670 h 280416"/>
                <a:gd name="connsiteX23" fmla="*/ 59619 w 164592"/>
                <a:gd name="connsiteY23" fmla="*/ 258348 h 280416"/>
                <a:gd name="connsiteX24" fmla="*/ 80955 w 164592"/>
                <a:gd name="connsiteY24" fmla="*/ 276636 h 280416"/>
                <a:gd name="connsiteX25" fmla="*/ 97414 w 164592"/>
                <a:gd name="connsiteY25" fmla="*/ 278465 h 280416"/>
                <a:gd name="connsiteX26" fmla="*/ 101681 w 164592"/>
                <a:gd name="connsiteY26" fmla="*/ 270540 h 280416"/>
                <a:gd name="connsiteX27" fmla="*/ 112044 w 164592"/>
                <a:gd name="connsiteY27" fmla="*/ 269321 h 280416"/>
                <a:gd name="connsiteX28" fmla="*/ 127894 w 164592"/>
                <a:gd name="connsiteY28" fmla="*/ 262616 h 280416"/>
                <a:gd name="connsiteX29" fmla="*/ 138867 w 164592"/>
                <a:gd name="connsiteY29" fmla="*/ 252252 h 280416"/>
                <a:gd name="connsiteX30" fmla="*/ 157764 w 164592"/>
                <a:gd name="connsiteY30" fmla="*/ 255300 h 280416"/>
                <a:gd name="connsiteX31" fmla="*/ 166299 w 164592"/>
                <a:gd name="connsiteY31" fmla="*/ 254081 h 280416"/>
                <a:gd name="connsiteX32" fmla="*/ 146182 w 164592"/>
                <a:gd name="connsiteY32" fmla="*/ 219944 h 280416"/>
                <a:gd name="connsiteX33" fmla="*/ 141915 w 164592"/>
                <a:gd name="connsiteY33" fmla="*/ 198608 h 280416"/>
                <a:gd name="connsiteX34" fmla="*/ 130942 w 164592"/>
                <a:gd name="connsiteY34" fmla="*/ 197998 h 280416"/>
                <a:gd name="connsiteX35" fmla="*/ 116312 w 164592"/>
                <a:gd name="connsiteY35" fmla="*/ 169956 h 280416"/>
                <a:gd name="connsiteX36" fmla="*/ 123017 w 164592"/>
                <a:gd name="connsiteY36" fmla="*/ 149840 h 280416"/>
                <a:gd name="connsiteX37" fmla="*/ 121188 w 164592"/>
                <a:gd name="connsiteY37" fmla="*/ 140696 h 280416"/>
                <a:gd name="connsiteX38" fmla="*/ 142524 w 164592"/>
                <a:gd name="connsiteY38" fmla="*/ 130942 h 280416"/>
                <a:gd name="connsiteX39" fmla="*/ 148620 w 164592"/>
                <a:gd name="connsiteY39" fmla="*/ 96195 h 28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64592" h="280416">
                  <a:moveTo>
                    <a:pt x="148620" y="96195"/>
                  </a:moveTo>
                  <a:lnTo>
                    <a:pt x="135819" y="82174"/>
                  </a:lnTo>
                  <a:lnTo>
                    <a:pt x="118140" y="63276"/>
                  </a:lnTo>
                  <a:lnTo>
                    <a:pt x="105339" y="62667"/>
                  </a:lnTo>
                  <a:lnTo>
                    <a:pt x="104729" y="42550"/>
                  </a:lnTo>
                  <a:lnTo>
                    <a:pt x="84612" y="17556"/>
                  </a:lnTo>
                  <a:lnTo>
                    <a:pt x="62667" y="2926"/>
                  </a:lnTo>
                  <a:lnTo>
                    <a:pt x="34625" y="26091"/>
                  </a:lnTo>
                  <a:lnTo>
                    <a:pt x="30968" y="40112"/>
                  </a:lnTo>
                  <a:lnTo>
                    <a:pt x="42550" y="54132"/>
                  </a:lnTo>
                  <a:lnTo>
                    <a:pt x="33406" y="61448"/>
                  </a:lnTo>
                  <a:lnTo>
                    <a:pt x="12680" y="68153"/>
                  </a:lnTo>
                  <a:lnTo>
                    <a:pt x="12680" y="85832"/>
                  </a:lnTo>
                  <a:lnTo>
                    <a:pt x="2926" y="96804"/>
                  </a:lnTo>
                  <a:lnTo>
                    <a:pt x="25481" y="126065"/>
                  </a:lnTo>
                  <a:lnTo>
                    <a:pt x="43160" y="124236"/>
                  </a:lnTo>
                  <a:lnTo>
                    <a:pt x="51084" y="133380"/>
                  </a:lnTo>
                  <a:lnTo>
                    <a:pt x="46208" y="150449"/>
                  </a:lnTo>
                  <a:lnTo>
                    <a:pt x="57790" y="155936"/>
                  </a:lnTo>
                  <a:lnTo>
                    <a:pt x="65105" y="174224"/>
                  </a:lnTo>
                  <a:lnTo>
                    <a:pt x="55352" y="187635"/>
                  </a:lnTo>
                  <a:lnTo>
                    <a:pt x="49256" y="220553"/>
                  </a:lnTo>
                  <a:lnTo>
                    <a:pt x="57790" y="240670"/>
                  </a:lnTo>
                  <a:lnTo>
                    <a:pt x="59619" y="258348"/>
                  </a:lnTo>
                  <a:lnTo>
                    <a:pt x="80955" y="276636"/>
                  </a:lnTo>
                  <a:lnTo>
                    <a:pt x="97414" y="278465"/>
                  </a:lnTo>
                  <a:lnTo>
                    <a:pt x="101681" y="270540"/>
                  </a:lnTo>
                  <a:lnTo>
                    <a:pt x="112044" y="269321"/>
                  </a:lnTo>
                  <a:lnTo>
                    <a:pt x="127894" y="262616"/>
                  </a:lnTo>
                  <a:lnTo>
                    <a:pt x="138867" y="252252"/>
                  </a:lnTo>
                  <a:lnTo>
                    <a:pt x="157764" y="255300"/>
                  </a:lnTo>
                  <a:lnTo>
                    <a:pt x="166299" y="254081"/>
                  </a:lnTo>
                  <a:lnTo>
                    <a:pt x="146182" y="219944"/>
                  </a:lnTo>
                  <a:lnTo>
                    <a:pt x="141915" y="198608"/>
                  </a:lnTo>
                  <a:lnTo>
                    <a:pt x="130942" y="197998"/>
                  </a:lnTo>
                  <a:lnTo>
                    <a:pt x="116312" y="169956"/>
                  </a:lnTo>
                  <a:lnTo>
                    <a:pt x="123017" y="149840"/>
                  </a:lnTo>
                  <a:lnTo>
                    <a:pt x="121188" y="140696"/>
                  </a:lnTo>
                  <a:lnTo>
                    <a:pt x="142524" y="130942"/>
                  </a:lnTo>
                  <a:lnTo>
                    <a:pt x="148620" y="9619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자유형: 도형 114">
              <a:extLst>
                <a:ext uri="{FF2B5EF4-FFF2-40B4-BE49-F238E27FC236}">
                  <a16:creationId xmlns:a16="http://schemas.microsoft.com/office/drawing/2014/main" id="{4A502B8C-6B88-4243-BBBA-8DADA8FF0402}"/>
                </a:ext>
              </a:extLst>
            </p:cNvPr>
            <p:cNvSpPr/>
            <p:nvPr/>
          </p:nvSpPr>
          <p:spPr>
            <a:xfrm>
              <a:off x="3502910" y="3457179"/>
              <a:ext cx="199698" cy="114113"/>
            </a:xfrm>
            <a:custGeom>
              <a:avLst/>
              <a:gdLst>
                <a:gd name="connsiteX0" fmla="*/ 215676 w 213360"/>
                <a:gd name="connsiteY0" fmla="*/ 42550 h 121920"/>
                <a:gd name="connsiteX1" fmla="*/ 207752 w 213360"/>
                <a:gd name="connsiteY1" fmla="*/ 31577 h 121920"/>
                <a:gd name="connsiteX2" fmla="*/ 196169 w 213360"/>
                <a:gd name="connsiteY2" fmla="*/ 25481 h 121920"/>
                <a:gd name="connsiteX3" fmla="*/ 187025 w 213360"/>
                <a:gd name="connsiteY3" fmla="*/ 16947 h 121920"/>
                <a:gd name="connsiteX4" fmla="*/ 177272 w 213360"/>
                <a:gd name="connsiteY4" fmla="*/ 9632 h 121920"/>
                <a:gd name="connsiteX5" fmla="*/ 172395 w 213360"/>
                <a:gd name="connsiteY5" fmla="*/ 9022 h 121920"/>
                <a:gd name="connsiteX6" fmla="*/ 157155 w 213360"/>
                <a:gd name="connsiteY6" fmla="*/ 3536 h 121920"/>
                <a:gd name="connsiteX7" fmla="*/ 150449 w 213360"/>
                <a:gd name="connsiteY7" fmla="*/ 6584 h 121920"/>
                <a:gd name="connsiteX8" fmla="*/ 141305 w 213360"/>
                <a:gd name="connsiteY8" fmla="*/ 7803 h 121920"/>
                <a:gd name="connsiteX9" fmla="*/ 133380 w 213360"/>
                <a:gd name="connsiteY9" fmla="*/ 5365 h 121920"/>
                <a:gd name="connsiteX10" fmla="*/ 123017 w 213360"/>
                <a:gd name="connsiteY10" fmla="*/ 2926 h 121920"/>
                <a:gd name="connsiteX11" fmla="*/ 118140 w 213360"/>
                <a:gd name="connsiteY11" fmla="*/ 7193 h 121920"/>
                <a:gd name="connsiteX12" fmla="*/ 107168 w 213360"/>
                <a:gd name="connsiteY12" fmla="*/ 11461 h 121920"/>
                <a:gd name="connsiteX13" fmla="*/ 91318 w 213360"/>
                <a:gd name="connsiteY13" fmla="*/ 12680 h 121920"/>
                <a:gd name="connsiteX14" fmla="*/ 76078 w 213360"/>
                <a:gd name="connsiteY14" fmla="*/ 9022 h 121920"/>
                <a:gd name="connsiteX15" fmla="*/ 70592 w 213360"/>
                <a:gd name="connsiteY15" fmla="*/ 11461 h 121920"/>
                <a:gd name="connsiteX16" fmla="*/ 67544 w 213360"/>
                <a:gd name="connsiteY16" fmla="*/ 7803 h 121920"/>
                <a:gd name="connsiteX17" fmla="*/ 57790 w 213360"/>
                <a:gd name="connsiteY17" fmla="*/ 8413 h 121920"/>
                <a:gd name="connsiteX18" fmla="*/ 49865 w 213360"/>
                <a:gd name="connsiteY18" fmla="*/ 15118 h 121920"/>
                <a:gd name="connsiteX19" fmla="*/ 46208 w 213360"/>
                <a:gd name="connsiteY19" fmla="*/ 13899 h 121920"/>
                <a:gd name="connsiteX20" fmla="*/ 29139 w 213360"/>
                <a:gd name="connsiteY20" fmla="*/ 28529 h 121920"/>
                <a:gd name="connsiteX21" fmla="*/ 12070 w 213360"/>
                <a:gd name="connsiteY21" fmla="*/ 39502 h 121920"/>
                <a:gd name="connsiteX22" fmla="*/ 9022 w 213360"/>
                <a:gd name="connsiteY22" fmla="*/ 46817 h 121920"/>
                <a:gd name="connsiteX23" fmla="*/ 10851 w 213360"/>
                <a:gd name="connsiteY23" fmla="*/ 54742 h 121920"/>
                <a:gd name="connsiteX24" fmla="*/ 2926 w 213360"/>
                <a:gd name="connsiteY24" fmla="*/ 64496 h 121920"/>
                <a:gd name="connsiteX25" fmla="*/ 12070 w 213360"/>
                <a:gd name="connsiteY25" fmla="*/ 67544 h 121920"/>
                <a:gd name="connsiteX26" fmla="*/ 18776 w 213360"/>
                <a:gd name="connsiteY26" fmla="*/ 75469 h 121920"/>
                <a:gd name="connsiteX27" fmla="*/ 28529 w 213360"/>
                <a:gd name="connsiteY27" fmla="*/ 81565 h 121920"/>
                <a:gd name="connsiteX28" fmla="*/ 29139 w 213360"/>
                <a:gd name="connsiteY28" fmla="*/ 87051 h 121920"/>
                <a:gd name="connsiteX29" fmla="*/ 44379 w 213360"/>
                <a:gd name="connsiteY29" fmla="*/ 82174 h 121920"/>
                <a:gd name="connsiteX30" fmla="*/ 51084 w 213360"/>
                <a:gd name="connsiteY30" fmla="*/ 85222 h 121920"/>
                <a:gd name="connsiteX31" fmla="*/ 55352 w 213360"/>
                <a:gd name="connsiteY31" fmla="*/ 89489 h 121920"/>
                <a:gd name="connsiteX32" fmla="*/ 51694 w 213360"/>
                <a:gd name="connsiteY32" fmla="*/ 104729 h 121920"/>
                <a:gd name="connsiteX33" fmla="*/ 62057 w 213360"/>
                <a:gd name="connsiteY33" fmla="*/ 108387 h 121920"/>
                <a:gd name="connsiteX34" fmla="*/ 66324 w 213360"/>
                <a:gd name="connsiteY34" fmla="*/ 120579 h 121920"/>
                <a:gd name="connsiteX35" fmla="*/ 77297 w 213360"/>
                <a:gd name="connsiteY35" fmla="*/ 118750 h 121920"/>
                <a:gd name="connsiteX36" fmla="*/ 82174 w 213360"/>
                <a:gd name="connsiteY36" fmla="*/ 109606 h 121920"/>
                <a:gd name="connsiteX37" fmla="*/ 87051 w 213360"/>
                <a:gd name="connsiteY37" fmla="*/ 109606 h 121920"/>
                <a:gd name="connsiteX38" fmla="*/ 88270 w 213360"/>
                <a:gd name="connsiteY38" fmla="*/ 90709 h 121920"/>
                <a:gd name="connsiteX39" fmla="*/ 96195 w 213360"/>
                <a:gd name="connsiteY39" fmla="*/ 89489 h 121920"/>
                <a:gd name="connsiteX40" fmla="*/ 103510 w 213360"/>
                <a:gd name="connsiteY40" fmla="*/ 89489 h 121920"/>
                <a:gd name="connsiteX41" fmla="*/ 112044 w 213360"/>
                <a:gd name="connsiteY41" fmla="*/ 79126 h 121920"/>
                <a:gd name="connsiteX42" fmla="*/ 121188 w 213360"/>
                <a:gd name="connsiteY42" fmla="*/ 87051 h 121920"/>
                <a:gd name="connsiteX43" fmla="*/ 124846 w 213360"/>
                <a:gd name="connsiteY43" fmla="*/ 82174 h 121920"/>
                <a:gd name="connsiteX44" fmla="*/ 131552 w 213360"/>
                <a:gd name="connsiteY44" fmla="*/ 77907 h 121920"/>
                <a:gd name="connsiteX45" fmla="*/ 144353 w 213360"/>
                <a:gd name="connsiteY45" fmla="*/ 66934 h 121920"/>
                <a:gd name="connsiteX46" fmla="*/ 146182 w 213360"/>
                <a:gd name="connsiteY46" fmla="*/ 59009 h 121920"/>
                <a:gd name="connsiteX47" fmla="*/ 149230 w 213360"/>
                <a:gd name="connsiteY47" fmla="*/ 59619 h 121920"/>
                <a:gd name="connsiteX48" fmla="*/ 154107 w 213360"/>
                <a:gd name="connsiteY48" fmla="*/ 50475 h 121920"/>
                <a:gd name="connsiteX49" fmla="*/ 157764 w 213360"/>
                <a:gd name="connsiteY49" fmla="*/ 49256 h 121920"/>
                <a:gd name="connsiteX50" fmla="*/ 163251 w 213360"/>
                <a:gd name="connsiteY50" fmla="*/ 54742 h 121920"/>
                <a:gd name="connsiteX51" fmla="*/ 169956 w 213360"/>
                <a:gd name="connsiteY51" fmla="*/ 56571 h 121920"/>
                <a:gd name="connsiteX52" fmla="*/ 177881 w 213360"/>
                <a:gd name="connsiteY52" fmla="*/ 51694 h 121920"/>
                <a:gd name="connsiteX53" fmla="*/ 186416 w 213360"/>
                <a:gd name="connsiteY53" fmla="*/ 51694 h 121920"/>
                <a:gd name="connsiteX54" fmla="*/ 198608 w 213360"/>
                <a:gd name="connsiteY54" fmla="*/ 46817 h 121920"/>
                <a:gd name="connsiteX55" fmla="*/ 204094 w 213360"/>
                <a:gd name="connsiteY55" fmla="*/ 41331 h 121920"/>
                <a:gd name="connsiteX56" fmla="*/ 215676 w 213360"/>
                <a:gd name="connsiteY56" fmla="*/ 42550 h 121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13360" h="121920">
                  <a:moveTo>
                    <a:pt x="215676" y="42550"/>
                  </a:moveTo>
                  <a:lnTo>
                    <a:pt x="207752" y="31577"/>
                  </a:lnTo>
                  <a:lnTo>
                    <a:pt x="196169" y="25481"/>
                  </a:lnTo>
                  <a:lnTo>
                    <a:pt x="187025" y="16947"/>
                  </a:lnTo>
                  <a:lnTo>
                    <a:pt x="177272" y="9632"/>
                  </a:lnTo>
                  <a:lnTo>
                    <a:pt x="172395" y="9022"/>
                  </a:lnTo>
                  <a:lnTo>
                    <a:pt x="157155" y="3536"/>
                  </a:lnTo>
                  <a:lnTo>
                    <a:pt x="150449" y="6584"/>
                  </a:lnTo>
                  <a:lnTo>
                    <a:pt x="141305" y="7803"/>
                  </a:lnTo>
                  <a:lnTo>
                    <a:pt x="133380" y="5365"/>
                  </a:lnTo>
                  <a:lnTo>
                    <a:pt x="123017" y="2926"/>
                  </a:lnTo>
                  <a:lnTo>
                    <a:pt x="118140" y="7193"/>
                  </a:lnTo>
                  <a:lnTo>
                    <a:pt x="107168" y="11461"/>
                  </a:lnTo>
                  <a:lnTo>
                    <a:pt x="91318" y="12680"/>
                  </a:lnTo>
                  <a:lnTo>
                    <a:pt x="76078" y="9022"/>
                  </a:lnTo>
                  <a:lnTo>
                    <a:pt x="70592" y="11461"/>
                  </a:lnTo>
                  <a:lnTo>
                    <a:pt x="67544" y="7803"/>
                  </a:lnTo>
                  <a:lnTo>
                    <a:pt x="57790" y="8413"/>
                  </a:lnTo>
                  <a:lnTo>
                    <a:pt x="49865" y="15118"/>
                  </a:lnTo>
                  <a:lnTo>
                    <a:pt x="46208" y="13899"/>
                  </a:lnTo>
                  <a:lnTo>
                    <a:pt x="29139" y="28529"/>
                  </a:lnTo>
                  <a:lnTo>
                    <a:pt x="12070" y="39502"/>
                  </a:lnTo>
                  <a:lnTo>
                    <a:pt x="9022" y="46817"/>
                  </a:lnTo>
                  <a:lnTo>
                    <a:pt x="10851" y="54742"/>
                  </a:lnTo>
                  <a:lnTo>
                    <a:pt x="2926" y="64496"/>
                  </a:lnTo>
                  <a:lnTo>
                    <a:pt x="12070" y="67544"/>
                  </a:lnTo>
                  <a:lnTo>
                    <a:pt x="18776" y="75469"/>
                  </a:lnTo>
                  <a:lnTo>
                    <a:pt x="28529" y="81565"/>
                  </a:lnTo>
                  <a:lnTo>
                    <a:pt x="29139" y="87051"/>
                  </a:lnTo>
                  <a:lnTo>
                    <a:pt x="44379" y="82174"/>
                  </a:lnTo>
                  <a:lnTo>
                    <a:pt x="51084" y="85222"/>
                  </a:lnTo>
                  <a:lnTo>
                    <a:pt x="55352" y="89489"/>
                  </a:lnTo>
                  <a:lnTo>
                    <a:pt x="51694" y="104729"/>
                  </a:lnTo>
                  <a:lnTo>
                    <a:pt x="62057" y="108387"/>
                  </a:lnTo>
                  <a:lnTo>
                    <a:pt x="66324" y="120579"/>
                  </a:lnTo>
                  <a:lnTo>
                    <a:pt x="77297" y="118750"/>
                  </a:lnTo>
                  <a:lnTo>
                    <a:pt x="82174" y="109606"/>
                  </a:lnTo>
                  <a:lnTo>
                    <a:pt x="87051" y="109606"/>
                  </a:lnTo>
                  <a:lnTo>
                    <a:pt x="88270" y="90709"/>
                  </a:lnTo>
                  <a:lnTo>
                    <a:pt x="96195" y="89489"/>
                  </a:lnTo>
                  <a:lnTo>
                    <a:pt x="103510" y="89489"/>
                  </a:lnTo>
                  <a:lnTo>
                    <a:pt x="112044" y="79126"/>
                  </a:lnTo>
                  <a:lnTo>
                    <a:pt x="121188" y="87051"/>
                  </a:lnTo>
                  <a:lnTo>
                    <a:pt x="124846" y="82174"/>
                  </a:lnTo>
                  <a:lnTo>
                    <a:pt x="131552" y="77907"/>
                  </a:lnTo>
                  <a:lnTo>
                    <a:pt x="144353" y="66934"/>
                  </a:lnTo>
                  <a:lnTo>
                    <a:pt x="146182" y="59009"/>
                  </a:lnTo>
                  <a:lnTo>
                    <a:pt x="149230" y="59619"/>
                  </a:lnTo>
                  <a:lnTo>
                    <a:pt x="154107" y="50475"/>
                  </a:lnTo>
                  <a:lnTo>
                    <a:pt x="157764" y="49256"/>
                  </a:lnTo>
                  <a:lnTo>
                    <a:pt x="163251" y="54742"/>
                  </a:lnTo>
                  <a:lnTo>
                    <a:pt x="169956" y="56571"/>
                  </a:lnTo>
                  <a:lnTo>
                    <a:pt x="177881" y="51694"/>
                  </a:lnTo>
                  <a:lnTo>
                    <a:pt x="186416" y="51694"/>
                  </a:lnTo>
                  <a:lnTo>
                    <a:pt x="198608" y="46817"/>
                  </a:lnTo>
                  <a:lnTo>
                    <a:pt x="204094" y="41331"/>
                  </a:lnTo>
                  <a:lnTo>
                    <a:pt x="215676" y="4255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자유형: 도형 115">
              <a:extLst>
                <a:ext uri="{FF2B5EF4-FFF2-40B4-BE49-F238E27FC236}">
                  <a16:creationId xmlns:a16="http://schemas.microsoft.com/office/drawing/2014/main" id="{31E75099-D927-459C-8F48-A99A7DD6A8F8}"/>
                </a:ext>
              </a:extLst>
            </p:cNvPr>
            <p:cNvSpPr/>
            <p:nvPr/>
          </p:nvSpPr>
          <p:spPr>
            <a:xfrm>
              <a:off x="6733446" y="2354278"/>
              <a:ext cx="165464" cy="142641"/>
            </a:xfrm>
            <a:custGeom>
              <a:avLst/>
              <a:gdLst>
                <a:gd name="connsiteX0" fmla="*/ 122408 w 176784"/>
                <a:gd name="connsiteY0" fmla="*/ 23652 h 152400"/>
                <a:gd name="connsiteX1" fmla="*/ 98024 w 176784"/>
                <a:gd name="connsiteY1" fmla="*/ 7803 h 152400"/>
                <a:gd name="connsiteX2" fmla="*/ 88270 w 176784"/>
                <a:gd name="connsiteY2" fmla="*/ 2926 h 152400"/>
                <a:gd name="connsiteX3" fmla="*/ 64496 w 176784"/>
                <a:gd name="connsiteY3" fmla="*/ 13289 h 152400"/>
                <a:gd name="connsiteX4" fmla="*/ 62666 w 176784"/>
                <a:gd name="connsiteY4" fmla="*/ 28529 h 152400"/>
                <a:gd name="connsiteX5" fmla="*/ 52304 w 176784"/>
                <a:gd name="connsiteY5" fmla="*/ 32187 h 152400"/>
                <a:gd name="connsiteX6" fmla="*/ 53522 w 176784"/>
                <a:gd name="connsiteY6" fmla="*/ 42550 h 152400"/>
                <a:gd name="connsiteX7" fmla="*/ 41330 w 176784"/>
                <a:gd name="connsiteY7" fmla="*/ 41940 h 152400"/>
                <a:gd name="connsiteX8" fmla="*/ 30358 w 176784"/>
                <a:gd name="connsiteY8" fmla="*/ 35844 h 152400"/>
                <a:gd name="connsiteX9" fmla="*/ 25481 w 176784"/>
                <a:gd name="connsiteY9" fmla="*/ 41940 h 152400"/>
                <a:gd name="connsiteX10" fmla="*/ 4145 w 176784"/>
                <a:gd name="connsiteY10" fmla="*/ 40721 h 152400"/>
                <a:gd name="connsiteX11" fmla="*/ 2926 w 176784"/>
                <a:gd name="connsiteY11" fmla="*/ 41331 h 152400"/>
                <a:gd name="connsiteX12" fmla="*/ 2926 w 176784"/>
                <a:gd name="connsiteY12" fmla="*/ 54742 h 152400"/>
                <a:gd name="connsiteX13" fmla="*/ 13289 w 176784"/>
                <a:gd name="connsiteY13" fmla="*/ 66934 h 152400"/>
                <a:gd name="connsiteX14" fmla="*/ 21214 w 176784"/>
                <a:gd name="connsiteY14" fmla="*/ 51084 h 152400"/>
                <a:gd name="connsiteX15" fmla="*/ 41330 w 176784"/>
                <a:gd name="connsiteY15" fmla="*/ 57180 h 152400"/>
                <a:gd name="connsiteX16" fmla="*/ 43160 w 176784"/>
                <a:gd name="connsiteY16" fmla="*/ 69372 h 152400"/>
                <a:gd name="connsiteX17" fmla="*/ 58400 w 176784"/>
                <a:gd name="connsiteY17" fmla="*/ 85222 h 152400"/>
                <a:gd name="connsiteX18" fmla="*/ 52304 w 176784"/>
                <a:gd name="connsiteY18" fmla="*/ 88270 h 152400"/>
                <a:gd name="connsiteX19" fmla="*/ 80345 w 176784"/>
                <a:gd name="connsiteY19" fmla="*/ 115702 h 152400"/>
                <a:gd name="connsiteX20" fmla="*/ 109606 w 176784"/>
                <a:gd name="connsiteY20" fmla="*/ 126675 h 152400"/>
                <a:gd name="connsiteX21" fmla="*/ 128504 w 176784"/>
                <a:gd name="connsiteY21" fmla="*/ 140086 h 152400"/>
                <a:gd name="connsiteX22" fmla="*/ 158984 w 176784"/>
                <a:gd name="connsiteY22" fmla="*/ 154107 h 152400"/>
                <a:gd name="connsiteX23" fmla="*/ 158984 w 176784"/>
                <a:gd name="connsiteY23" fmla="*/ 154107 h 152400"/>
                <a:gd name="connsiteX24" fmla="*/ 162032 w 176784"/>
                <a:gd name="connsiteY24" fmla="*/ 148011 h 152400"/>
                <a:gd name="connsiteX25" fmla="*/ 133381 w 176784"/>
                <a:gd name="connsiteY25" fmla="*/ 133380 h 152400"/>
                <a:gd name="connsiteX26" fmla="*/ 119969 w 176784"/>
                <a:gd name="connsiteY26" fmla="*/ 118140 h 152400"/>
                <a:gd name="connsiteX27" fmla="*/ 107777 w 176784"/>
                <a:gd name="connsiteY27" fmla="*/ 109606 h 152400"/>
                <a:gd name="connsiteX28" fmla="*/ 92537 w 176784"/>
                <a:gd name="connsiteY28" fmla="*/ 95585 h 152400"/>
                <a:gd name="connsiteX29" fmla="*/ 84613 w 176784"/>
                <a:gd name="connsiteY29" fmla="*/ 84003 h 152400"/>
                <a:gd name="connsiteX30" fmla="*/ 68153 w 176784"/>
                <a:gd name="connsiteY30" fmla="*/ 66324 h 152400"/>
                <a:gd name="connsiteX31" fmla="*/ 73640 w 176784"/>
                <a:gd name="connsiteY31" fmla="*/ 51084 h 152400"/>
                <a:gd name="connsiteX32" fmla="*/ 85222 w 176784"/>
                <a:gd name="connsiteY32" fmla="*/ 59619 h 152400"/>
                <a:gd name="connsiteX33" fmla="*/ 91318 w 176784"/>
                <a:gd name="connsiteY33" fmla="*/ 51694 h 152400"/>
                <a:gd name="connsiteX34" fmla="*/ 105338 w 176784"/>
                <a:gd name="connsiteY34" fmla="*/ 51084 h 152400"/>
                <a:gd name="connsiteX35" fmla="*/ 132161 w 176784"/>
                <a:gd name="connsiteY35" fmla="*/ 57180 h 152400"/>
                <a:gd name="connsiteX36" fmla="*/ 153497 w 176784"/>
                <a:gd name="connsiteY36" fmla="*/ 56571 h 152400"/>
                <a:gd name="connsiteX37" fmla="*/ 168128 w 176784"/>
                <a:gd name="connsiteY37" fmla="*/ 65105 h 152400"/>
                <a:gd name="connsiteX38" fmla="*/ 168128 w 176784"/>
                <a:gd name="connsiteY38" fmla="*/ 65105 h 152400"/>
                <a:gd name="connsiteX39" fmla="*/ 178490 w 176784"/>
                <a:gd name="connsiteY39" fmla="*/ 51084 h 152400"/>
                <a:gd name="connsiteX40" fmla="*/ 168128 w 176784"/>
                <a:gd name="connsiteY40" fmla="*/ 40112 h 152400"/>
                <a:gd name="connsiteX41" fmla="*/ 158984 w 176784"/>
                <a:gd name="connsiteY41" fmla="*/ 25481 h 152400"/>
                <a:gd name="connsiteX42" fmla="*/ 158984 w 176784"/>
                <a:gd name="connsiteY42" fmla="*/ 25481 h 152400"/>
                <a:gd name="connsiteX43" fmla="*/ 148010 w 176784"/>
                <a:gd name="connsiteY43" fmla="*/ 30968 h 152400"/>
                <a:gd name="connsiteX44" fmla="*/ 122408 w 176784"/>
                <a:gd name="connsiteY44" fmla="*/ 2365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6784" h="152400">
                  <a:moveTo>
                    <a:pt x="122408" y="23652"/>
                  </a:moveTo>
                  <a:lnTo>
                    <a:pt x="98024" y="7803"/>
                  </a:lnTo>
                  <a:lnTo>
                    <a:pt x="88270" y="2926"/>
                  </a:lnTo>
                  <a:lnTo>
                    <a:pt x="64496" y="13289"/>
                  </a:lnTo>
                  <a:lnTo>
                    <a:pt x="62666" y="28529"/>
                  </a:lnTo>
                  <a:lnTo>
                    <a:pt x="52304" y="32187"/>
                  </a:lnTo>
                  <a:lnTo>
                    <a:pt x="53522" y="42550"/>
                  </a:lnTo>
                  <a:lnTo>
                    <a:pt x="41330" y="41940"/>
                  </a:lnTo>
                  <a:lnTo>
                    <a:pt x="30358" y="35844"/>
                  </a:lnTo>
                  <a:lnTo>
                    <a:pt x="25481" y="41940"/>
                  </a:lnTo>
                  <a:lnTo>
                    <a:pt x="4145" y="40721"/>
                  </a:lnTo>
                  <a:lnTo>
                    <a:pt x="2926" y="41331"/>
                  </a:lnTo>
                  <a:lnTo>
                    <a:pt x="2926" y="54742"/>
                  </a:lnTo>
                  <a:lnTo>
                    <a:pt x="13289" y="66934"/>
                  </a:lnTo>
                  <a:lnTo>
                    <a:pt x="21214" y="51084"/>
                  </a:lnTo>
                  <a:lnTo>
                    <a:pt x="41330" y="57180"/>
                  </a:lnTo>
                  <a:lnTo>
                    <a:pt x="43160" y="69372"/>
                  </a:lnTo>
                  <a:lnTo>
                    <a:pt x="58400" y="85222"/>
                  </a:lnTo>
                  <a:lnTo>
                    <a:pt x="52304" y="88270"/>
                  </a:lnTo>
                  <a:lnTo>
                    <a:pt x="80345" y="115702"/>
                  </a:lnTo>
                  <a:lnTo>
                    <a:pt x="109606" y="126675"/>
                  </a:lnTo>
                  <a:lnTo>
                    <a:pt x="128504" y="140086"/>
                  </a:lnTo>
                  <a:lnTo>
                    <a:pt x="158984" y="154107"/>
                  </a:lnTo>
                  <a:lnTo>
                    <a:pt x="158984" y="154107"/>
                  </a:lnTo>
                  <a:lnTo>
                    <a:pt x="162032" y="148011"/>
                  </a:lnTo>
                  <a:lnTo>
                    <a:pt x="133381" y="133380"/>
                  </a:lnTo>
                  <a:lnTo>
                    <a:pt x="119969" y="118140"/>
                  </a:lnTo>
                  <a:lnTo>
                    <a:pt x="107777" y="109606"/>
                  </a:lnTo>
                  <a:lnTo>
                    <a:pt x="92537" y="95585"/>
                  </a:lnTo>
                  <a:lnTo>
                    <a:pt x="84613" y="84003"/>
                  </a:lnTo>
                  <a:lnTo>
                    <a:pt x="68153" y="66324"/>
                  </a:lnTo>
                  <a:lnTo>
                    <a:pt x="73640" y="51084"/>
                  </a:lnTo>
                  <a:lnTo>
                    <a:pt x="85222" y="59619"/>
                  </a:lnTo>
                  <a:lnTo>
                    <a:pt x="91318" y="51694"/>
                  </a:lnTo>
                  <a:lnTo>
                    <a:pt x="105338" y="51084"/>
                  </a:lnTo>
                  <a:lnTo>
                    <a:pt x="132161" y="57180"/>
                  </a:lnTo>
                  <a:lnTo>
                    <a:pt x="153497" y="56571"/>
                  </a:lnTo>
                  <a:lnTo>
                    <a:pt x="168128" y="65105"/>
                  </a:lnTo>
                  <a:lnTo>
                    <a:pt x="168128" y="65105"/>
                  </a:lnTo>
                  <a:lnTo>
                    <a:pt x="178490" y="51084"/>
                  </a:lnTo>
                  <a:lnTo>
                    <a:pt x="168128" y="40112"/>
                  </a:lnTo>
                  <a:lnTo>
                    <a:pt x="158984" y="25481"/>
                  </a:lnTo>
                  <a:lnTo>
                    <a:pt x="158984" y="25481"/>
                  </a:lnTo>
                  <a:lnTo>
                    <a:pt x="148010" y="30968"/>
                  </a:lnTo>
                  <a:lnTo>
                    <a:pt x="122408" y="2365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자유형: 도형 116">
              <a:extLst>
                <a:ext uri="{FF2B5EF4-FFF2-40B4-BE49-F238E27FC236}">
                  <a16:creationId xmlns:a16="http://schemas.microsoft.com/office/drawing/2014/main" id="{654D2971-BF2F-4A13-9FFE-79FD010D4ED7}"/>
                </a:ext>
              </a:extLst>
            </p:cNvPr>
            <p:cNvSpPr/>
            <p:nvPr/>
          </p:nvSpPr>
          <p:spPr>
            <a:xfrm>
              <a:off x="3989602" y="3315679"/>
              <a:ext cx="96996" cy="68468"/>
            </a:xfrm>
            <a:custGeom>
              <a:avLst/>
              <a:gdLst>
                <a:gd name="connsiteX0" fmla="*/ 101072 w 103632"/>
                <a:gd name="connsiteY0" fmla="*/ 10241 h 73152"/>
                <a:gd name="connsiteX1" fmla="*/ 73030 w 103632"/>
                <a:gd name="connsiteY1" fmla="*/ 4145 h 73152"/>
                <a:gd name="connsiteX2" fmla="*/ 52304 w 103632"/>
                <a:gd name="connsiteY2" fmla="*/ 2926 h 73152"/>
                <a:gd name="connsiteX3" fmla="*/ 43769 w 103632"/>
                <a:gd name="connsiteY3" fmla="*/ 13289 h 73152"/>
                <a:gd name="connsiteX4" fmla="*/ 64496 w 103632"/>
                <a:gd name="connsiteY4" fmla="*/ 19385 h 73152"/>
                <a:gd name="connsiteX5" fmla="*/ 62667 w 103632"/>
                <a:gd name="connsiteY5" fmla="*/ 34016 h 73152"/>
                <a:gd name="connsiteX6" fmla="*/ 76078 w 103632"/>
                <a:gd name="connsiteY6" fmla="*/ 51084 h 73152"/>
                <a:gd name="connsiteX7" fmla="*/ 63277 w 103632"/>
                <a:gd name="connsiteY7" fmla="*/ 59619 h 73152"/>
                <a:gd name="connsiteX8" fmla="*/ 37673 w 103632"/>
                <a:gd name="connsiteY8" fmla="*/ 56571 h 73152"/>
                <a:gd name="connsiteX9" fmla="*/ 7193 w 103632"/>
                <a:gd name="connsiteY9" fmla="*/ 51084 h 73152"/>
                <a:gd name="connsiteX10" fmla="*/ 2926 w 103632"/>
                <a:gd name="connsiteY10" fmla="*/ 63886 h 73152"/>
                <a:gd name="connsiteX11" fmla="*/ 19995 w 103632"/>
                <a:gd name="connsiteY11" fmla="*/ 75468 h 73152"/>
                <a:gd name="connsiteX12" fmla="*/ 36454 w 103632"/>
                <a:gd name="connsiteY12" fmla="*/ 68763 h 73152"/>
                <a:gd name="connsiteX13" fmla="*/ 56571 w 103632"/>
                <a:gd name="connsiteY13" fmla="*/ 71201 h 73152"/>
                <a:gd name="connsiteX14" fmla="*/ 73030 w 103632"/>
                <a:gd name="connsiteY14" fmla="*/ 68763 h 73152"/>
                <a:gd name="connsiteX15" fmla="*/ 94976 w 103632"/>
                <a:gd name="connsiteY15" fmla="*/ 75468 h 73152"/>
                <a:gd name="connsiteX16" fmla="*/ 96195 w 103632"/>
                <a:gd name="connsiteY16" fmla="*/ 64496 h 73152"/>
                <a:gd name="connsiteX17" fmla="*/ 88880 w 103632"/>
                <a:gd name="connsiteY17" fmla="*/ 52913 h 73152"/>
                <a:gd name="connsiteX18" fmla="*/ 98024 w 103632"/>
                <a:gd name="connsiteY18" fmla="*/ 46208 h 73152"/>
                <a:gd name="connsiteX19" fmla="*/ 102291 w 103632"/>
                <a:gd name="connsiteY19" fmla="*/ 31577 h 73152"/>
                <a:gd name="connsiteX20" fmla="*/ 101072 w 103632"/>
                <a:gd name="connsiteY20" fmla="*/ 10241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632" h="73152">
                  <a:moveTo>
                    <a:pt x="101072" y="10241"/>
                  </a:moveTo>
                  <a:lnTo>
                    <a:pt x="73030" y="4145"/>
                  </a:lnTo>
                  <a:lnTo>
                    <a:pt x="52304" y="2926"/>
                  </a:lnTo>
                  <a:lnTo>
                    <a:pt x="43769" y="13289"/>
                  </a:lnTo>
                  <a:lnTo>
                    <a:pt x="64496" y="19385"/>
                  </a:lnTo>
                  <a:lnTo>
                    <a:pt x="62667" y="34016"/>
                  </a:lnTo>
                  <a:lnTo>
                    <a:pt x="76078" y="51084"/>
                  </a:lnTo>
                  <a:lnTo>
                    <a:pt x="63277" y="59619"/>
                  </a:lnTo>
                  <a:lnTo>
                    <a:pt x="37673" y="56571"/>
                  </a:lnTo>
                  <a:lnTo>
                    <a:pt x="7193" y="51084"/>
                  </a:lnTo>
                  <a:lnTo>
                    <a:pt x="2926" y="63886"/>
                  </a:lnTo>
                  <a:lnTo>
                    <a:pt x="19995" y="75468"/>
                  </a:lnTo>
                  <a:lnTo>
                    <a:pt x="36454" y="68763"/>
                  </a:lnTo>
                  <a:lnTo>
                    <a:pt x="56571" y="71201"/>
                  </a:lnTo>
                  <a:lnTo>
                    <a:pt x="73030" y="68763"/>
                  </a:lnTo>
                  <a:lnTo>
                    <a:pt x="94976" y="75468"/>
                  </a:lnTo>
                  <a:lnTo>
                    <a:pt x="96195" y="64496"/>
                  </a:lnTo>
                  <a:lnTo>
                    <a:pt x="88880" y="52913"/>
                  </a:lnTo>
                  <a:lnTo>
                    <a:pt x="98024" y="46208"/>
                  </a:lnTo>
                  <a:lnTo>
                    <a:pt x="102291" y="31577"/>
                  </a:lnTo>
                  <a:lnTo>
                    <a:pt x="10107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9E87D22A-1BC7-4AE9-B0AB-736648C7300C}"/>
                </a:ext>
              </a:extLst>
            </p:cNvPr>
            <p:cNvSpPr/>
            <p:nvPr/>
          </p:nvSpPr>
          <p:spPr>
            <a:xfrm>
              <a:off x="6801914" y="2278963"/>
              <a:ext cx="182581" cy="102702"/>
            </a:xfrm>
            <a:custGeom>
              <a:avLst/>
              <a:gdLst>
                <a:gd name="connsiteX0" fmla="*/ 135209 w 195072"/>
                <a:gd name="connsiteY0" fmla="*/ 2926 h 109728"/>
                <a:gd name="connsiteX1" fmla="*/ 125456 w 195072"/>
                <a:gd name="connsiteY1" fmla="*/ 5365 h 109728"/>
                <a:gd name="connsiteX2" fmla="*/ 119360 w 195072"/>
                <a:gd name="connsiteY2" fmla="*/ 14509 h 109728"/>
                <a:gd name="connsiteX3" fmla="*/ 105949 w 195072"/>
                <a:gd name="connsiteY3" fmla="*/ 18776 h 109728"/>
                <a:gd name="connsiteX4" fmla="*/ 102290 w 195072"/>
                <a:gd name="connsiteY4" fmla="*/ 16337 h 109728"/>
                <a:gd name="connsiteX5" fmla="*/ 88270 w 195072"/>
                <a:gd name="connsiteY5" fmla="*/ 22433 h 109728"/>
                <a:gd name="connsiteX6" fmla="*/ 76688 w 195072"/>
                <a:gd name="connsiteY6" fmla="*/ 23653 h 109728"/>
                <a:gd name="connsiteX7" fmla="*/ 74858 w 195072"/>
                <a:gd name="connsiteY7" fmla="*/ 30968 h 109728"/>
                <a:gd name="connsiteX8" fmla="*/ 49865 w 195072"/>
                <a:gd name="connsiteY8" fmla="*/ 35845 h 109728"/>
                <a:gd name="connsiteX9" fmla="*/ 38282 w 195072"/>
                <a:gd name="connsiteY9" fmla="*/ 31577 h 109728"/>
                <a:gd name="connsiteX10" fmla="*/ 22433 w 195072"/>
                <a:gd name="connsiteY10" fmla="*/ 21824 h 109728"/>
                <a:gd name="connsiteX11" fmla="*/ 21214 w 195072"/>
                <a:gd name="connsiteY11" fmla="*/ 37673 h 109728"/>
                <a:gd name="connsiteX12" fmla="*/ 4145 w 195072"/>
                <a:gd name="connsiteY12" fmla="*/ 37673 h 109728"/>
                <a:gd name="connsiteX13" fmla="*/ 10850 w 195072"/>
                <a:gd name="connsiteY13" fmla="*/ 45598 h 109728"/>
                <a:gd name="connsiteX14" fmla="*/ 2926 w 195072"/>
                <a:gd name="connsiteY14" fmla="*/ 69982 h 109728"/>
                <a:gd name="connsiteX15" fmla="*/ 7802 w 195072"/>
                <a:gd name="connsiteY15" fmla="*/ 70592 h 109728"/>
                <a:gd name="connsiteX16" fmla="*/ 15118 w 195072"/>
                <a:gd name="connsiteY16" fmla="*/ 83393 h 109728"/>
                <a:gd name="connsiteX17" fmla="*/ 24872 w 195072"/>
                <a:gd name="connsiteY17" fmla="*/ 88270 h 109728"/>
                <a:gd name="connsiteX18" fmla="*/ 49256 w 195072"/>
                <a:gd name="connsiteY18" fmla="*/ 104120 h 109728"/>
                <a:gd name="connsiteX19" fmla="*/ 74858 w 195072"/>
                <a:gd name="connsiteY19" fmla="*/ 111435 h 109728"/>
                <a:gd name="connsiteX20" fmla="*/ 85832 w 195072"/>
                <a:gd name="connsiteY20" fmla="*/ 105949 h 109728"/>
                <a:gd name="connsiteX21" fmla="*/ 85832 w 195072"/>
                <a:gd name="connsiteY21" fmla="*/ 105949 h 109728"/>
                <a:gd name="connsiteX22" fmla="*/ 108386 w 195072"/>
                <a:gd name="connsiteY22" fmla="*/ 96195 h 109728"/>
                <a:gd name="connsiteX23" fmla="*/ 127894 w 195072"/>
                <a:gd name="connsiteY23" fmla="*/ 97414 h 109728"/>
                <a:gd name="connsiteX24" fmla="*/ 151058 w 195072"/>
                <a:gd name="connsiteY24" fmla="*/ 90709 h 109728"/>
                <a:gd name="connsiteX25" fmla="*/ 166909 w 195072"/>
                <a:gd name="connsiteY25" fmla="*/ 64496 h 109728"/>
                <a:gd name="connsiteX26" fmla="*/ 178490 w 195072"/>
                <a:gd name="connsiteY26" fmla="*/ 38893 h 109728"/>
                <a:gd name="connsiteX27" fmla="*/ 196169 w 195072"/>
                <a:gd name="connsiteY27" fmla="*/ 30968 h 109728"/>
                <a:gd name="connsiteX28" fmla="*/ 192512 w 195072"/>
                <a:gd name="connsiteY28" fmla="*/ 21214 h 109728"/>
                <a:gd name="connsiteX29" fmla="*/ 174833 w 195072"/>
                <a:gd name="connsiteY29" fmla="*/ 10851 h 109728"/>
                <a:gd name="connsiteX30" fmla="*/ 168737 w 195072"/>
                <a:gd name="connsiteY30" fmla="*/ 14509 h 109728"/>
                <a:gd name="connsiteX31" fmla="*/ 135209 w 195072"/>
                <a:gd name="connsiteY31" fmla="*/ 2926 h 10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95072" h="109728">
                  <a:moveTo>
                    <a:pt x="135209" y="2926"/>
                  </a:moveTo>
                  <a:lnTo>
                    <a:pt x="125456" y="5365"/>
                  </a:lnTo>
                  <a:lnTo>
                    <a:pt x="119360" y="14509"/>
                  </a:lnTo>
                  <a:lnTo>
                    <a:pt x="105949" y="18776"/>
                  </a:lnTo>
                  <a:lnTo>
                    <a:pt x="102290" y="16337"/>
                  </a:lnTo>
                  <a:lnTo>
                    <a:pt x="88270" y="22433"/>
                  </a:lnTo>
                  <a:lnTo>
                    <a:pt x="76688" y="23653"/>
                  </a:lnTo>
                  <a:lnTo>
                    <a:pt x="74858" y="30968"/>
                  </a:lnTo>
                  <a:lnTo>
                    <a:pt x="49865" y="35845"/>
                  </a:lnTo>
                  <a:lnTo>
                    <a:pt x="38282" y="31577"/>
                  </a:lnTo>
                  <a:lnTo>
                    <a:pt x="22433" y="21824"/>
                  </a:lnTo>
                  <a:lnTo>
                    <a:pt x="21214" y="37673"/>
                  </a:lnTo>
                  <a:lnTo>
                    <a:pt x="4145" y="37673"/>
                  </a:lnTo>
                  <a:lnTo>
                    <a:pt x="10850" y="45598"/>
                  </a:lnTo>
                  <a:lnTo>
                    <a:pt x="2926" y="69982"/>
                  </a:lnTo>
                  <a:lnTo>
                    <a:pt x="7802" y="70592"/>
                  </a:lnTo>
                  <a:lnTo>
                    <a:pt x="15118" y="83393"/>
                  </a:lnTo>
                  <a:lnTo>
                    <a:pt x="24872" y="88270"/>
                  </a:lnTo>
                  <a:lnTo>
                    <a:pt x="49256" y="104120"/>
                  </a:lnTo>
                  <a:lnTo>
                    <a:pt x="74858" y="111435"/>
                  </a:lnTo>
                  <a:lnTo>
                    <a:pt x="85832" y="105949"/>
                  </a:lnTo>
                  <a:lnTo>
                    <a:pt x="85832" y="105949"/>
                  </a:lnTo>
                  <a:lnTo>
                    <a:pt x="108386" y="96195"/>
                  </a:lnTo>
                  <a:lnTo>
                    <a:pt x="127894" y="97414"/>
                  </a:lnTo>
                  <a:lnTo>
                    <a:pt x="151058" y="90709"/>
                  </a:lnTo>
                  <a:lnTo>
                    <a:pt x="166909" y="64496"/>
                  </a:lnTo>
                  <a:lnTo>
                    <a:pt x="178490" y="38893"/>
                  </a:lnTo>
                  <a:lnTo>
                    <a:pt x="196169" y="30968"/>
                  </a:lnTo>
                  <a:lnTo>
                    <a:pt x="192512" y="21214"/>
                  </a:lnTo>
                  <a:lnTo>
                    <a:pt x="174833" y="10851"/>
                  </a:lnTo>
                  <a:lnTo>
                    <a:pt x="168737" y="14509"/>
                  </a:lnTo>
                  <a:lnTo>
                    <a:pt x="135209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1707C1B4-012C-459A-9BEA-FF70DF389123}"/>
                </a:ext>
              </a:extLst>
            </p:cNvPr>
            <p:cNvSpPr/>
            <p:nvPr/>
          </p:nvSpPr>
          <p:spPr>
            <a:xfrm>
              <a:off x="9392277" y="3839457"/>
              <a:ext cx="1472057" cy="576270"/>
            </a:xfrm>
            <a:custGeom>
              <a:avLst/>
              <a:gdLst>
                <a:gd name="connsiteX0" fmla="*/ 859414 w 1572768"/>
                <a:gd name="connsiteY0" fmla="*/ 612526 h 615696"/>
                <a:gd name="connsiteX1" fmla="*/ 862462 w 1572768"/>
                <a:gd name="connsiteY1" fmla="*/ 602163 h 615696"/>
                <a:gd name="connsiteX2" fmla="*/ 851489 w 1572768"/>
                <a:gd name="connsiteY2" fmla="*/ 590581 h 615696"/>
                <a:gd name="connsiteX3" fmla="*/ 834421 w 1572768"/>
                <a:gd name="connsiteY3" fmla="*/ 578389 h 615696"/>
                <a:gd name="connsiteX4" fmla="*/ 802112 w 1572768"/>
                <a:gd name="connsiteY4" fmla="*/ 586313 h 615696"/>
                <a:gd name="connsiteX5" fmla="*/ 844784 w 1572768"/>
                <a:gd name="connsiteY5" fmla="*/ 613136 h 615696"/>
                <a:gd name="connsiteX6" fmla="*/ 859414 w 1572768"/>
                <a:gd name="connsiteY6" fmla="*/ 612526 h 615696"/>
                <a:gd name="connsiteX7" fmla="*/ 986821 w 1572768"/>
                <a:gd name="connsiteY7" fmla="*/ 608869 h 615696"/>
                <a:gd name="connsiteX8" fmla="*/ 1011205 w 1572768"/>
                <a:gd name="connsiteY8" fmla="*/ 579608 h 615696"/>
                <a:gd name="connsiteX9" fmla="*/ 1011814 w 1572768"/>
                <a:gd name="connsiteY9" fmla="*/ 568025 h 615696"/>
                <a:gd name="connsiteX10" fmla="*/ 1008766 w 1572768"/>
                <a:gd name="connsiteY10" fmla="*/ 560101 h 615696"/>
                <a:gd name="connsiteX11" fmla="*/ 974018 w 1572768"/>
                <a:gd name="connsiteY11" fmla="*/ 575950 h 615696"/>
                <a:gd name="connsiteX12" fmla="*/ 956950 w 1572768"/>
                <a:gd name="connsiteY12" fmla="*/ 599725 h 615696"/>
                <a:gd name="connsiteX13" fmla="*/ 952682 w 1572768"/>
                <a:gd name="connsiteY13" fmla="*/ 612526 h 615696"/>
                <a:gd name="connsiteX14" fmla="*/ 956341 w 1572768"/>
                <a:gd name="connsiteY14" fmla="*/ 617403 h 615696"/>
                <a:gd name="connsiteX15" fmla="*/ 986821 w 1572768"/>
                <a:gd name="connsiteY15" fmla="*/ 608869 h 615696"/>
                <a:gd name="connsiteX16" fmla="*/ 769802 w 1572768"/>
                <a:gd name="connsiteY16" fmla="*/ 529621 h 615696"/>
                <a:gd name="connsiteX17" fmla="*/ 760049 w 1572768"/>
                <a:gd name="connsiteY17" fmla="*/ 543032 h 615696"/>
                <a:gd name="connsiteX18" fmla="*/ 741152 w 1572768"/>
                <a:gd name="connsiteY18" fmla="*/ 543641 h 615696"/>
                <a:gd name="connsiteX19" fmla="*/ 727741 w 1572768"/>
                <a:gd name="connsiteY19" fmla="*/ 565587 h 615696"/>
                <a:gd name="connsiteX20" fmla="*/ 746029 w 1572768"/>
                <a:gd name="connsiteY20" fmla="*/ 566197 h 615696"/>
                <a:gd name="connsiteX21" fmla="*/ 769802 w 1572768"/>
                <a:gd name="connsiteY21" fmla="*/ 560710 h 615696"/>
                <a:gd name="connsiteX22" fmla="*/ 810037 w 1572768"/>
                <a:gd name="connsiteY22" fmla="*/ 553395 h 615696"/>
                <a:gd name="connsiteX23" fmla="*/ 802721 w 1572768"/>
                <a:gd name="connsiteY23" fmla="*/ 536326 h 615696"/>
                <a:gd name="connsiteX24" fmla="*/ 781385 w 1572768"/>
                <a:gd name="connsiteY24" fmla="*/ 539984 h 615696"/>
                <a:gd name="connsiteX25" fmla="*/ 769802 w 1572768"/>
                <a:gd name="connsiteY25" fmla="*/ 529621 h 615696"/>
                <a:gd name="connsiteX26" fmla="*/ 941101 w 1572768"/>
                <a:gd name="connsiteY26" fmla="*/ 529621 h 615696"/>
                <a:gd name="connsiteX27" fmla="*/ 909401 w 1572768"/>
                <a:gd name="connsiteY27" fmla="*/ 543641 h 615696"/>
                <a:gd name="connsiteX28" fmla="*/ 886237 w 1572768"/>
                <a:gd name="connsiteY28" fmla="*/ 546689 h 615696"/>
                <a:gd name="connsiteX29" fmla="*/ 865510 w 1572768"/>
                <a:gd name="connsiteY29" fmla="*/ 535107 h 615696"/>
                <a:gd name="connsiteX30" fmla="*/ 838078 w 1572768"/>
                <a:gd name="connsiteY30" fmla="*/ 543032 h 615696"/>
                <a:gd name="connsiteX31" fmla="*/ 836858 w 1572768"/>
                <a:gd name="connsiteY31" fmla="*/ 557053 h 615696"/>
                <a:gd name="connsiteX32" fmla="*/ 881969 w 1572768"/>
                <a:gd name="connsiteY32" fmla="*/ 561929 h 615696"/>
                <a:gd name="connsiteX33" fmla="*/ 934394 w 1572768"/>
                <a:gd name="connsiteY33" fmla="*/ 550957 h 615696"/>
                <a:gd name="connsiteX34" fmla="*/ 941101 w 1572768"/>
                <a:gd name="connsiteY34" fmla="*/ 529621 h 615696"/>
                <a:gd name="connsiteX35" fmla="*/ 456469 w 1572768"/>
                <a:gd name="connsiteY35" fmla="*/ 478414 h 615696"/>
                <a:gd name="connsiteX36" fmla="*/ 452201 w 1572768"/>
                <a:gd name="connsiteY36" fmla="*/ 464393 h 615696"/>
                <a:gd name="connsiteX37" fmla="*/ 438181 w 1572768"/>
                <a:gd name="connsiteY37" fmla="*/ 461345 h 615696"/>
                <a:gd name="connsiteX38" fmla="*/ 411358 w 1572768"/>
                <a:gd name="connsiteY38" fmla="*/ 446715 h 615696"/>
                <a:gd name="connsiteX39" fmla="*/ 369905 w 1572768"/>
                <a:gd name="connsiteY39" fmla="*/ 444277 h 615696"/>
                <a:gd name="connsiteX40" fmla="*/ 344912 w 1572768"/>
                <a:gd name="connsiteY40" fmla="*/ 481462 h 615696"/>
                <a:gd name="connsiteX41" fmla="*/ 376001 w 1572768"/>
                <a:gd name="connsiteY41" fmla="*/ 483901 h 615696"/>
                <a:gd name="connsiteX42" fmla="*/ 380878 w 1572768"/>
                <a:gd name="connsiteY42" fmla="*/ 500969 h 615696"/>
                <a:gd name="connsiteX43" fmla="*/ 441838 w 1572768"/>
                <a:gd name="connsiteY43" fmla="*/ 516819 h 615696"/>
                <a:gd name="connsiteX44" fmla="*/ 456469 w 1572768"/>
                <a:gd name="connsiteY44" fmla="*/ 511942 h 615696"/>
                <a:gd name="connsiteX45" fmla="*/ 481462 w 1572768"/>
                <a:gd name="connsiteY45" fmla="*/ 515600 h 615696"/>
                <a:gd name="connsiteX46" fmla="*/ 519866 w 1572768"/>
                <a:gd name="connsiteY46" fmla="*/ 530230 h 615696"/>
                <a:gd name="connsiteX47" fmla="*/ 551566 w 1572768"/>
                <a:gd name="connsiteY47" fmla="*/ 537545 h 615696"/>
                <a:gd name="connsiteX48" fmla="*/ 586922 w 1572768"/>
                <a:gd name="connsiteY48" fmla="*/ 540593 h 615696"/>
                <a:gd name="connsiteX49" fmla="*/ 618013 w 1572768"/>
                <a:gd name="connsiteY49" fmla="*/ 539374 h 615696"/>
                <a:gd name="connsiteX50" fmla="*/ 653978 w 1572768"/>
                <a:gd name="connsiteY50" fmla="*/ 554614 h 615696"/>
                <a:gd name="connsiteX51" fmla="*/ 694213 w 1572768"/>
                <a:gd name="connsiteY51" fmla="*/ 539984 h 615696"/>
                <a:gd name="connsiteX52" fmla="*/ 653978 w 1572768"/>
                <a:gd name="connsiteY52" fmla="*/ 516819 h 615696"/>
                <a:gd name="connsiteX53" fmla="*/ 603382 w 1572768"/>
                <a:gd name="connsiteY53" fmla="*/ 510113 h 615696"/>
                <a:gd name="connsiteX54" fmla="*/ 592409 w 1572768"/>
                <a:gd name="connsiteY54" fmla="*/ 485120 h 615696"/>
                <a:gd name="connsiteX55" fmla="*/ 529621 w 1572768"/>
                <a:gd name="connsiteY55" fmla="*/ 466222 h 615696"/>
                <a:gd name="connsiteX56" fmla="*/ 521696 w 1572768"/>
                <a:gd name="connsiteY56" fmla="*/ 482072 h 615696"/>
                <a:gd name="connsiteX57" fmla="*/ 456469 w 1572768"/>
                <a:gd name="connsiteY57" fmla="*/ 478414 h 615696"/>
                <a:gd name="connsiteX58" fmla="*/ 1350142 w 1572768"/>
                <a:gd name="connsiteY58" fmla="*/ 456469 h 615696"/>
                <a:gd name="connsiteX59" fmla="*/ 1351361 w 1572768"/>
                <a:gd name="connsiteY59" fmla="*/ 438181 h 615696"/>
                <a:gd name="connsiteX60" fmla="*/ 1344046 w 1572768"/>
                <a:gd name="connsiteY60" fmla="*/ 426598 h 615696"/>
                <a:gd name="connsiteX61" fmla="*/ 1336121 w 1572768"/>
                <a:gd name="connsiteY61" fmla="*/ 440009 h 615696"/>
                <a:gd name="connsiteX62" fmla="*/ 1328806 w 1572768"/>
                <a:gd name="connsiteY62" fmla="*/ 453421 h 615696"/>
                <a:gd name="connsiteX63" fmla="*/ 1330634 w 1572768"/>
                <a:gd name="connsiteY63" fmla="*/ 482681 h 615696"/>
                <a:gd name="connsiteX64" fmla="*/ 1350142 w 1572768"/>
                <a:gd name="connsiteY64" fmla="*/ 456469 h 615696"/>
                <a:gd name="connsiteX65" fmla="*/ 1100206 w 1572768"/>
                <a:gd name="connsiteY65" fmla="*/ 349789 h 615696"/>
                <a:gd name="connsiteX66" fmla="*/ 1091672 w 1572768"/>
                <a:gd name="connsiteY66" fmla="*/ 336987 h 615696"/>
                <a:gd name="connsiteX67" fmla="*/ 1056925 w 1572768"/>
                <a:gd name="connsiteY67" fmla="*/ 338816 h 615696"/>
                <a:gd name="connsiteX68" fmla="*/ 1063021 w 1572768"/>
                <a:gd name="connsiteY68" fmla="*/ 355275 h 615696"/>
                <a:gd name="connsiteX69" fmla="*/ 1086794 w 1572768"/>
                <a:gd name="connsiteY69" fmla="*/ 362590 h 615696"/>
                <a:gd name="connsiteX70" fmla="*/ 1100206 w 1572768"/>
                <a:gd name="connsiteY70" fmla="*/ 349789 h 615696"/>
                <a:gd name="connsiteX71" fmla="*/ 1210544 w 1572768"/>
                <a:gd name="connsiteY71" fmla="*/ 335158 h 615696"/>
                <a:gd name="connsiteX72" fmla="*/ 1173358 w 1572768"/>
                <a:gd name="connsiteY72" fmla="*/ 324185 h 615696"/>
                <a:gd name="connsiteX73" fmla="*/ 1131296 w 1572768"/>
                <a:gd name="connsiteY73" fmla="*/ 326014 h 615696"/>
                <a:gd name="connsiteX74" fmla="*/ 1122152 w 1572768"/>
                <a:gd name="connsiteY74" fmla="*/ 347350 h 615696"/>
                <a:gd name="connsiteX75" fmla="*/ 1145926 w 1572768"/>
                <a:gd name="connsiteY75" fmla="*/ 348569 h 615696"/>
                <a:gd name="connsiteX76" fmla="*/ 1165433 w 1572768"/>
                <a:gd name="connsiteY76" fmla="*/ 346131 h 615696"/>
                <a:gd name="connsiteX77" fmla="*/ 1193474 w 1572768"/>
                <a:gd name="connsiteY77" fmla="*/ 349179 h 615696"/>
                <a:gd name="connsiteX78" fmla="*/ 1222126 w 1572768"/>
                <a:gd name="connsiteY78" fmla="*/ 365029 h 615696"/>
                <a:gd name="connsiteX79" fmla="*/ 1210544 w 1572768"/>
                <a:gd name="connsiteY79" fmla="*/ 335158 h 615696"/>
                <a:gd name="connsiteX80" fmla="*/ 1338560 w 1572768"/>
                <a:gd name="connsiteY80" fmla="*/ 260177 h 615696"/>
                <a:gd name="connsiteX81" fmla="*/ 1333682 w 1572768"/>
                <a:gd name="connsiteY81" fmla="*/ 245547 h 615696"/>
                <a:gd name="connsiteX82" fmla="*/ 1278818 w 1572768"/>
                <a:gd name="connsiteY82" fmla="*/ 229697 h 615696"/>
                <a:gd name="connsiteX83" fmla="*/ 1261141 w 1572768"/>
                <a:gd name="connsiteY83" fmla="*/ 242499 h 615696"/>
                <a:gd name="connsiteX84" fmla="*/ 1214810 w 1572768"/>
                <a:gd name="connsiteY84" fmla="*/ 251643 h 615696"/>
                <a:gd name="connsiteX85" fmla="*/ 1228832 w 1572768"/>
                <a:gd name="connsiteY85" fmla="*/ 271150 h 615696"/>
                <a:gd name="connsiteX86" fmla="*/ 1259312 w 1572768"/>
                <a:gd name="connsiteY86" fmla="*/ 278465 h 615696"/>
                <a:gd name="connsiteX87" fmla="*/ 1272113 w 1572768"/>
                <a:gd name="connsiteY87" fmla="*/ 301021 h 615696"/>
                <a:gd name="connsiteX88" fmla="*/ 1322710 w 1572768"/>
                <a:gd name="connsiteY88" fmla="*/ 301630 h 615696"/>
                <a:gd name="connsiteX89" fmla="*/ 1325149 w 1572768"/>
                <a:gd name="connsiteY89" fmla="*/ 311384 h 615696"/>
                <a:gd name="connsiteX90" fmla="*/ 1300765 w 1572768"/>
                <a:gd name="connsiteY90" fmla="*/ 310774 h 615696"/>
                <a:gd name="connsiteX91" fmla="*/ 1262969 w 1572768"/>
                <a:gd name="connsiteY91" fmla="*/ 324795 h 615696"/>
                <a:gd name="connsiteX92" fmla="*/ 1288573 w 1572768"/>
                <a:gd name="connsiteY92" fmla="*/ 343693 h 615696"/>
                <a:gd name="connsiteX93" fmla="*/ 1287962 w 1572768"/>
                <a:gd name="connsiteY93" fmla="*/ 360761 h 615696"/>
                <a:gd name="connsiteX94" fmla="*/ 1295278 w 1572768"/>
                <a:gd name="connsiteY94" fmla="*/ 374782 h 615696"/>
                <a:gd name="connsiteX95" fmla="*/ 1308080 w 1572768"/>
                <a:gd name="connsiteY95" fmla="*/ 371734 h 615696"/>
                <a:gd name="connsiteX96" fmla="*/ 1319053 w 1572768"/>
                <a:gd name="connsiteY96" fmla="*/ 352837 h 615696"/>
                <a:gd name="connsiteX97" fmla="*/ 1369040 w 1572768"/>
                <a:gd name="connsiteY97" fmla="*/ 388803 h 615696"/>
                <a:gd name="connsiteX98" fmla="*/ 1397081 w 1572768"/>
                <a:gd name="connsiteY98" fmla="*/ 391851 h 615696"/>
                <a:gd name="connsiteX99" fmla="*/ 1461698 w 1572768"/>
                <a:gd name="connsiteY99" fmla="*/ 424769 h 615696"/>
                <a:gd name="connsiteX100" fmla="*/ 1475720 w 1572768"/>
                <a:gd name="connsiteY100" fmla="*/ 457078 h 615696"/>
                <a:gd name="connsiteX101" fmla="*/ 1481816 w 1572768"/>
                <a:gd name="connsiteY101" fmla="*/ 499141 h 615696"/>
                <a:gd name="connsiteX102" fmla="*/ 1459261 w 1572768"/>
                <a:gd name="connsiteY102" fmla="*/ 510113 h 615696"/>
                <a:gd name="connsiteX103" fmla="*/ 1442192 w 1572768"/>
                <a:gd name="connsiteY103" fmla="*/ 541813 h 615696"/>
                <a:gd name="connsiteX104" fmla="*/ 1485473 w 1572768"/>
                <a:gd name="connsiteY104" fmla="*/ 540593 h 615696"/>
                <a:gd name="connsiteX105" fmla="*/ 1495226 w 1572768"/>
                <a:gd name="connsiteY105" fmla="*/ 529621 h 615696"/>
                <a:gd name="connsiteX106" fmla="*/ 1528754 w 1572768"/>
                <a:gd name="connsiteY106" fmla="*/ 537545 h 615696"/>
                <a:gd name="connsiteX107" fmla="*/ 1556797 w 1572768"/>
                <a:gd name="connsiteY107" fmla="*/ 569245 h 615696"/>
                <a:gd name="connsiteX108" fmla="*/ 1565941 w 1572768"/>
                <a:gd name="connsiteY108" fmla="*/ 442448 h 615696"/>
                <a:gd name="connsiteX109" fmla="*/ 1572037 w 1572768"/>
                <a:gd name="connsiteY109" fmla="*/ 316261 h 615696"/>
                <a:gd name="connsiteX110" fmla="*/ 1535461 w 1572768"/>
                <a:gd name="connsiteY110" fmla="*/ 308945 h 615696"/>
                <a:gd name="connsiteX111" fmla="*/ 1510466 w 1572768"/>
                <a:gd name="connsiteY111" fmla="*/ 294925 h 615696"/>
                <a:gd name="connsiteX112" fmla="*/ 1481816 w 1572768"/>
                <a:gd name="connsiteY112" fmla="*/ 281513 h 615696"/>
                <a:gd name="connsiteX113" fmla="*/ 1451336 w 1572768"/>
                <a:gd name="connsiteY113" fmla="*/ 281513 h 615696"/>
                <a:gd name="connsiteX114" fmla="*/ 1411102 w 1572768"/>
                <a:gd name="connsiteY114" fmla="*/ 304678 h 615696"/>
                <a:gd name="connsiteX115" fmla="*/ 1381232 w 1572768"/>
                <a:gd name="connsiteY115" fmla="*/ 346131 h 615696"/>
                <a:gd name="connsiteX116" fmla="*/ 1346485 w 1572768"/>
                <a:gd name="connsiteY116" fmla="*/ 322966 h 615696"/>
                <a:gd name="connsiteX117" fmla="*/ 1338560 w 1572768"/>
                <a:gd name="connsiteY117" fmla="*/ 260177 h 615696"/>
                <a:gd name="connsiteX118" fmla="*/ 1033760 w 1572768"/>
                <a:gd name="connsiteY118" fmla="*/ 160203 h 615696"/>
                <a:gd name="connsiteX119" fmla="*/ 1027664 w 1572768"/>
                <a:gd name="connsiteY119" fmla="*/ 151669 h 615696"/>
                <a:gd name="connsiteX120" fmla="*/ 994136 w 1572768"/>
                <a:gd name="connsiteY120" fmla="*/ 179710 h 615696"/>
                <a:gd name="connsiteX121" fmla="*/ 954512 w 1572768"/>
                <a:gd name="connsiteY121" fmla="*/ 181539 h 615696"/>
                <a:gd name="connsiteX122" fmla="*/ 911230 w 1572768"/>
                <a:gd name="connsiteY122" fmla="*/ 176053 h 615696"/>
                <a:gd name="connsiteX123" fmla="*/ 884408 w 1572768"/>
                <a:gd name="connsiteY123" fmla="*/ 164470 h 615696"/>
                <a:gd name="connsiteX124" fmla="*/ 855757 w 1572768"/>
                <a:gd name="connsiteY124" fmla="*/ 193731 h 615696"/>
                <a:gd name="connsiteX125" fmla="*/ 848441 w 1572768"/>
                <a:gd name="connsiteY125" fmla="*/ 209581 h 615696"/>
                <a:gd name="connsiteX126" fmla="*/ 830762 w 1572768"/>
                <a:gd name="connsiteY126" fmla="*/ 268102 h 615696"/>
                <a:gd name="connsiteX127" fmla="*/ 825277 w 1572768"/>
                <a:gd name="connsiteY127" fmla="*/ 298582 h 615696"/>
                <a:gd name="connsiteX128" fmla="*/ 810646 w 1572768"/>
                <a:gd name="connsiteY128" fmla="*/ 324185 h 615696"/>
                <a:gd name="connsiteX129" fmla="*/ 820400 w 1572768"/>
                <a:gd name="connsiteY129" fmla="*/ 350398 h 615696"/>
                <a:gd name="connsiteX130" fmla="*/ 834421 w 1572768"/>
                <a:gd name="connsiteY130" fmla="*/ 351008 h 615696"/>
                <a:gd name="connsiteX131" fmla="*/ 838078 w 1572768"/>
                <a:gd name="connsiteY131" fmla="*/ 388193 h 615696"/>
                <a:gd name="connsiteX132" fmla="*/ 826496 w 1572768"/>
                <a:gd name="connsiteY132" fmla="*/ 424160 h 615696"/>
                <a:gd name="connsiteX133" fmla="*/ 840517 w 1572768"/>
                <a:gd name="connsiteY133" fmla="*/ 435742 h 615696"/>
                <a:gd name="connsiteX134" fmla="*/ 862462 w 1572768"/>
                <a:gd name="connsiteY134" fmla="*/ 429646 h 615696"/>
                <a:gd name="connsiteX135" fmla="*/ 864290 w 1572768"/>
                <a:gd name="connsiteY135" fmla="*/ 374173 h 615696"/>
                <a:gd name="connsiteX136" fmla="*/ 863072 w 1572768"/>
                <a:gd name="connsiteY136" fmla="*/ 329062 h 615696"/>
                <a:gd name="connsiteX137" fmla="*/ 886237 w 1572768"/>
                <a:gd name="connsiteY137" fmla="*/ 317480 h 615696"/>
                <a:gd name="connsiteX138" fmla="*/ 881969 w 1572768"/>
                <a:gd name="connsiteY138" fmla="*/ 355275 h 615696"/>
                <a:gd name="connsiteX139" fmla="*/ 905744 w 1572768"/>
                <a:gd name="connsiteY139" fmla="*/ 377830 h 615696"/>
                <a:gd name="connsiteX140" fmla="*/ 900866 w 1572768"/>
                <a:gd name="connsiteY140" fmla="*/ 393070 h 615696"/>
                <a:gd name="connsiteX141" fmla="*/ 908792 w 1572768"/>
                <a:gd name="connsiteY141" fmla="*/ 403433 h 615696"/>
                <a:gd name="connsiteX142" fmla="*/ 942929 w 1572768"/>
                <a:gd name="connsiteY142" fmla="*/ 388803 h 615696"/>
                <a:gd name="connsiteX143" fmla="*/ 924641 w 1572768"/>
                <a:gd name="connsiteY143" fmla="*/ 420502 h 615696"/>
                <a:gd name="connsiteX144" fmla="*/ 937442 w 1572768"/>
                <a:gd name="connsiteY144" fmla="*/ 433913 h 615696"/>
                <a:gd name="connsiteX145" fmla="*/ 956341 w 1572768"/>
                <a:gd name="connsiteY145" fmla="*/ 422331 h 615696"/>
                <a:gd name="connsiteX146" fmla="*/ 958169 w 1572768"/>
                <a:gd name="connsiteY146" fmla="*/ 397337 h 615696"/>
                <a:gd name="connsiteX147" fmla="*/ 929518 w 1572768"/>
                <a:gd name="connsiteY147" fmla="*/ 352227 h 615696"/>
                <a:gd name="connsiteX148" fmla="*/ 936224 w 1572768"/>
                <a:gd name="connsiteY148" fmla="*/ 338816 h 615696"/>
                <a:gd name="connsiteX149" fmla="*/ 905134 w 1572768"/>
                <a:gd name="connsiteY149" fmla="*/ 289438 h 615696"/>
                <a:gd name="connsiteX150" fmla="*/ 935614 w 1572768"/>
                <a:gd name="connsiteY150" fmla="*/ 274198 h 615696"/>
                <a:gd name="connsiteX151" fmla="*/ 951464 w 1572768"/>
                <a:gd name="connsiteY151" fmla="*/ 251643 h 615696"/>
                <a:gd name="connsiteX152" fmla="*/ 966094 w 1572768"/>
                <a:gd name="connsiteY152" fmla="*/ 257129 h 615696"/>
                <a:gd name="connsiteX153" fmla="*/ 969142 w 1572768"/>
                <a:gd name="connsiteY153" fmla="*/ 239451 h 615696"/>
                <a:gd name="connsiteX154" fmla="*/ 905134 w 1572768"/>
                <a:gd name="connsiteY154" fmla="*/ 252253 h 615696"/>
                <a:gd name="connsiteX155" fmla="*/ 886237 w 1572768"/>
                <a:gd name="connsiteY155" fmla="*/ 269931 h 615696"/>
                <a:gd name="connsiteX156" fmla="*/ 855757 w 1572768"/>
                <a:gd name="connsiteY156" fmla="*/ 235793 h 615696"/>
                <a:gd name="connsiteX157" fmla="*/ 861242 w 1572768"/>
                <a:gd name="connsiteY157" fmla="*/ 206533 h 615696"/>
                <a:gd name="connsiteX158" fmla="*/ 891113 w 1572768"/>
                <a:gd name="connsiteY158" fmla="*/ 200437 h 615696"/>
                <a:gd name="connsiteX159" fmla="*/ 947806 w 1572768"/>
                <a:gd name="connsiteY159" fmla="*/ 198608 h 615696"/>
                <a:gd name="connsiteX160" fmla="*/ 980725 w 1572768"/>
                <a:gd name="connsiteY160" fmla="*/ 206533 h 615696"/>
                <a:gd name="connsiteX161" fmla="*/ 1006937 w 1572768"/>
                <a:gd name="connsiteY161" fmla="*/ 198608 h 615696"/>
                <a:gd name="connsiteX162" fmla="*/ 1033760 w 1572768"/>
                <a:gd name="connsiteY162" fmla="*/ 160203 h 615696"/>
                <a:gd name="connsiteX163" fmla="*/ 1152022 w 1572768"/>
                <a:gd name="connsiteY163" fmla="*/ 171785 h 615696"/>
                <a:gd name="connsiteX164" fmla="*/ 1148365 w 1572768"/>
                <a:gd name="connsiteY164" fmla="*/ 155936 h 615696"/>
                <a:gd name="connsiteX165" fmla="*/ 1128248 w 1572768"/>
                <a:gd name="connsiteY165" fmla="*/ 152278 h 615696"/>
                <a:gd name="connsiteX166" fmla="*/ 1125200 w 1572768"/>
                <a:gd name="connsiteY166" fmla="*/ 130942 h 615696"/>
                <a:gd name="connsiteX167" fmla="*/ 1114226 w 1572768"/>
                <a:gd name="connsiteY167" fmla="*/ 144963 h 615696"/>
                <a:gd name="connsiteX168" fmla="*/ 1108130 w 1572768"/>
                <a:gd name="connsiteY168" fmla="*/ 176053 h 615696"/>
                <a:gd name="connsiteX169" fmla="*/ 1118494 w 1572768"/>
                <a:gd name="connsiteY169" fmla="*/ 226040 h 615696"/>
                <a:gd name="connsiteX170" fmla="*/ 1131905 w 1572768"/>
                <a:gd name="connsiteY170" fmla="*/ 250424 h 615696"/>
                <a:gd name="connsiteX171" fmla="*/ 1141658 w 1572768"/>
                <a:gd name="connsiteY171" fmla="*/ 245547 h 615696"/>
                <a:gd name="connsiteX172" fmla="*/ 1127638 w 1572768"/>
                <a:gd name="connsiteY172" fmla="*/ 225430 h 615696"/>
                <a:gd name="connsiteX173" fmla="*/ 1133125 w 1572768"/>
                <a:gd name="connsiteY173" fmla="*/ 201656 h 615696"/>
                <a:gd name="connsiteX174" fmla="*/ 1150802 w 1572768"/>
                <a:gd name="connsiteY174" fmla="*/ 205313 h 615696"/>
                <a:gd name="connsiteX175" fmla="*/ 1152022 w 1572768"/>
                <a:gd name="connsiteY175" fmla="*/ 171785 h 615696"/>
                <a:gd name="connsiteX176" fmla="*/ 780776 w 1572768"/>
                <a:gd name="connsiteY176" fmla="*/ 144353 h 615696"/>
                <a:gd name="connsiteX177" fmla="*/ 786262 w 1572768"/>
                <a:gd name="connsiteY177" fmla="*/ 126675 h 615696"/>
                <a:gd name="connsiteX178" fmla="*/ 760049 w 1572768"/>
                <a:gd name="connsiteY178" fmla="*/ 90099 h 615696"/>
                <a:gd name="connsiteX179" fmla="*/ 778337 w 1572768"/>
                <a:gd name="connsiteY179" fmla="*/ 54742 h 615696"/>
                <a:gd name="connsiteX180" fmla="*/ 747857 w 1572768"/>
                <a:gd name="connsiteY180" fmla="*/ 48646 h 615696"/>
                <a:gd name="connsiteX181" fmla="*/ 708842 w 1572768"/>
                <a:gd name="connsiteY181" fmla="*/ 48646 h 615696"/>
                <a:gd name="connsiteX182" fmla="*/ 698480 w 1572768"/>
                <a:gd name="connsiteY182" fmla="*/ 92537 h 615696"/>
                <a:gd name="connsiteX183" fmla="*/ 686288 w 1572768"/>
                <a:gd name="connsiteY183" fmla="*/ 105949 h 615696"/>
                <a:gd name="connsiteX184" fmla="*/ 669829 w 1572768"/>
                <a:gd name="connsiteY184" fmla="*/ 160203 h 615696"/>
                <a:gd name="connsiteX185" fmla="*/ 642397 w 1572768"/>
                <a:gd name="connsiteY185" fmla="*/ 168128 h 615696"/>
                <a:gd name="connsiteX186" fmla="*/ 609478 w 1572768"/>
                <a:gd name="connsiteY186" fmla="*/ 157155 h 615696"/>
                <a:gd name="connsiteX187" fmla="*/ 593018 w 1572768"/>
                <a:gd name="connsiteY187" fmla="*/ 160813 h 615696"/>
                <a:gd name="connsiteX188" fmla="*/ 573512 w 1572768"/>
                <a:gd name="connsiteY188" fmla="*/ 180320 h 615696"/>
                <a:gd name="connsiteX189" fmla="*/ 551566 w 1572768"/>
                <a:gd name="connsiteY189" fmla="*/ 177881 h 615696"/>
                <a:gd name="connsiteX190" fmla="*/ 529621 w 1572768"/>
                <a:gd name="connsiteY190" fmla="*/ 185197 h 615696"/>
                <a:gd name="connsiteX191" fmla="*/ 505846 w 1572768"/>
                <a:gd name="connsiteY191" fmla="*/ 163861 h 615696"/>
                <a:gd name="connsiteX192" fmla="*/ 499750 w 1572768"/>
                <a:gd name="connsiteY192" fmla="*/ 137648 h 615696"/>
                <a:gd name="connsiteX193" fmla="*/ 479633 w 1572768"/>
                <a:gd name="connsiteY193" fmla="*/ 163251 h 615696"/>
                <a:gd name="connsiteX194" fmla="*/ 475976 w 1572768"/>
                <a:gd name="connsiteY194" fmla="*/ 199217 h 615696"/>
                <a:gd name="connsiteX195" fmla="*/ 480853 w 1572768"/>
                <a:gd name="connsiteY195" fmla="*/ 233355 h 615696"/>
                <a:gd name="connsiteX196" fmla="*/ 496702 w 1572768"/>
                <a:gd name="connsiteY196" fmla="*/ 266273 h 615696"/>
                <a:gd name="connsiteX197" fmla="*/ 513770 w 1572768"/>
                <a:gd name="connsiteY197" fmla="*/ 277246 h 615696"/>
                <a:gd name="connsiteX198" fmla="*/ 518038 w 1572768"/>
                <a:gd name="connsiteY198" fmla="*/ 329062 h 615696"/>
                <a:gd name="connsiteX199" fmla="*/ 546080 w 1572768"/>
                <a:gd name="connsiteY199" fmla="*/ 333939 h 615696"/>
                <a:gd name="connsiteX200" fmla="*/ 568025 w 1572768"/>
                <a:gd name="connsiteY200" fmla="*/ 331501 h 615696"/>
                <a:gd name="connsiteX201" fmla="*/ 580217 w 1572768"/>
                <a:gd name="connsiteY201" fmla="*/ 350398 h 615696"/>
                <a:gd name="connsiteX202" fmla="*/ 621061 w 1572768"/>
                <a:gd name="connsiteY202" fmla="*/ 336377 h 615696"/>
                <a:gd name="connsiteX203" fmla="*/ 638129 w 1572768"/>
                <a:gd name="connsiteY203" fmla="*/ 348569 h 615696"/>
                <a:gd name="connsiteX204" fmla="*/ 662513 w 1572768"/>
                <a:gd name="connsiteY204" fmla="*/ 351008 h 615696"/>
                <a:gd name="connsiteX205" fmla="*/ 674705 w 1572768"/>
                <a:gd name="connsiteY205" fmla="*/ 374782 h 615696"/>
                <a:gd name="connsiteX206" fmla="*/ 714329 w 1572768"/>
                <a:gd name="connsiteY206" fmla="*/ 357104 h 615696"/>
                <a:gd name="connsiteX207" fmla="*/ 719206 w 1572768"/>
                <a:gd name="connsiteY207" fmla="*/ 371125 h 615696"/>
                <a:gd name="connsiteX208" fmla="*/ 734446 w 1572768"/>
                <a:gd name="connsiteY208" fmla="*/ 311993 h 615696"/>
                <a:gd name="connsiteX209" fmla="*/ 736274 w 1572768"/>
                <a:gd name="connsiteY209" fmla="*/ 272979 h 615696"/>
                <a:gd name="connsiteX210" fmla="*/ 769802 w 1572768"/>
                <a:gd name="connsiteY210" fmla="*/ 246766 h 615696"/>
                <a:gd name="connsiteX211" fmla="*/ 768584 w 1572768"/>
                <a:gd name="connsiteY211" fmla="*/ 211409 h 615696"/>
                <a:gd name="connsiteX212" fmla="*/ 779557 w 1572768"/>
                <a:gd name="connsiteY212" fmla="*/ 185197 h 615696"/>
                <a:gd name="connsiteX213" fmla="*/ 820400 w 1572768"/>
                <a:gd name="connsiteY213" fmla="*/ 180320 h 615696"/>
                <a:gd name="connsiteX214" fmla="*/ 780776 w 1572768"/>
                <a:gd name="connsiteY214" fmla="*/ 144353 h 615696"/>
                <a:gd name="connsiteX215" fmla="*/ 361981 w 1572768"/>
                <a:gd name="connsiteY215" fmla="*/ 442448 h 615696"/>
                <a:gd name="connsiteX216" fmla="*/ 366248 w 1572768"/>
                <a:gd name="connsiteY216" fmla="*/ 382707 h 615696"/>
                <a:gd name="connsiteX217" fmla="*/ 376610 w 1572768"/>
                <a:gd name="connsiteY217" fmla="*/ 333939 h 615696"/>
                <a:gd name="connsiteX218" fmla="*/ 360761 w 1572768"/>
                <a:gd name="connsiteY218" fmla="*/ 309555 h 615696"/>
                <a:gd name="connsiteX219" fmla="*/ 335768 w 1572768"/>
                <a:gd name="connsiteY219" fmla="*/ 306507 h 615696"/>
                <a:gd name="connsiteX220" fmla="*/ 324185 w 1572768"/>
                <a:gd name="connsiteY220" fmla="*/ 284561 h 615696"/>
                <a:gd name="connsiteX221" fmla="*/ 318698 w 1572768"/>
                <a:gd name="connsiteY221" fmla="*/ 257739 h 615696"/>
                <a:gd name="connsiteX222" fmla="*/ 306506 w 1572768"/>
                <a:gd name="connsiteY222" fmla="*/ 256520 h 615696"/>
                <a:gd name="connsiteX223" fmla="*/ 287000 w 1572768"/>
                <a:gd name="connsiteY223" fmla="*/ 243109 h 615696"/>
                <a:gd name="connsiteX224" fmla="*/ 301021 w 1572768"/>
                <a:gd name="connsiteY224" fmla="*/ 211409 h 615696"/>
                <a:gd name="connsiteX225" fmla="*/ 274808 w 1572768"/>
                <a:gd name="connsiteY225" fmla="*/ 193731 h 615696"/>
                <a:gd name="connsiteX226" fmla="*/ 254690 w 1572768"/>
                <a:gd name="connsiteY226" fmla="*/ 161422 h 615696"/>
                <a:gd name="connsiteX227" fmla="*/ 225430 w 1572768"/>
                <a:gd name="connsiteY227" fmla="*/ 134600 h 615696"/>
                <a:gd name="connsiteX228" fmla="*/ 190682 w 1572768"/>
                <a:gd name="connsiteY228" fmla="*/ 133990 h 615696"/>
                <a:gd name="connsiteX229" fmla="*/ 157154 w 1572768"/>
                <a:gd name="connsiteY229" fmla="*/ 92537 h 615696"/>
                <a:gd name="connsiteX230" fmla="*/ 137648 w 1572768"/>
                <a:gd name="connsiteY230" fmla="*/ 76078 h 615696"/>
                <a:gd name="connsiteX231" fmla="*/ 110216 w 1572768"/>
                <a:gd name="connsiteY231" fmla="*/ 49865 h 615696"/>
                <a:gd name="connsiteX232" fmla="*/ 78517 w 1572768"/>
                <a:gd name="connsiteY232" fmla="*/ 12070 h 615696"/>
                <a:gd name="connsiteX233" fmla="*/ 24872 w 1572768"/>
                <a:gd name="connsiteY233" fmla="*/ 4755 h 615696"/>
                <a:gd name="connsiteX234" fmla="*/ 2926 w 1572768"/>
                <a:gd name="connsiteY234" fmla="*/ 2926 h 615696"/>
                <a:gd name="connsiteX235" fmla="*/ 6584 w 1572768"/>
                <a:gd name="connsiteY235" fmla="*/ 22433 h 615696"/>
                <a:gd name="connsiteX236" fmla="*/ 43769 w 1572768"/>
                <a:gd name="connsiteY236" fmla="*/ 65105 h 615696"/>
                <a:gd name="connsiteX237" fmla="*/ 70592 w 1572768"/>
                <a:gd name="connsiteY237" fmla="*/ 87051 h 615696"/>
                <a:gd name="connsiteX238" fmla="*/ 89489 w 1572768"/>
                <a:gd name="connsiteY238" fmla="*/ 120579 h 615696"/>
                <a:gd name="connsiteX239" fmla="*/ 120578 w 1572768"/>
                <a:gd name="connsiteY239" fmla="*/ 144963 h 615696"/>
                <a:gd name="connsiteX240" fmla="*/ 133990 w 1572768"/>
                <a:gd name="connsiteY240" fmla="*/ 174833 h 615696"/>
                <a:gd name="connsiteX241" fmla="*/ 144353 w 1572768"/>
                <a:gd name="connsiteY241" fmla="*/ 208361 h 615696"/>
                <a:gd name="connsiteX242" fmla="*/ 174224 w 1572768"/>
                <a:gd name="connsiteY242" fmla="*/ 240670 h 615696"/>
                <a:gd name="connsiteX243" fmla="*/ 199217 w 1572768"/>
                <a:gd name="connsiteY243" fmla="*/ 294925 h 615696"/>
                <a:gd name="connsiteX244" fmla="*/ 215677 w 1572768"/>
                <a:gd name="connsiteY244" fmla="*/ 324185 h 615696"/>
                <a:gd name="connsiteX245" fmla="*/ 240670 w 1572768"/>
                <a:gd name="connsiteY245" fmla="*/ 355885 h 615696"/>
                <a:gd name="connsiteX246" fmla="*/ 254081 w 1572768"/>
                <a:gd name="connsiteY246" fmla="*/ 379049 h 615696"/>
                <a:gd name="connsiteX247" fmla="*/ 296753 w 1572768"/>
                <a:gd name="connsiteY247" fmla="*/ 410749 h 615696"/>
                <a:gd name="connsiteX248" fmla="*/ 324185 w 1572768"/>
                <a:gd name="connsiteY248" fmla="*/ 443057 h 615696"/>
                <a:gd name="connsiteX249" fmla="*/ 361981 w 1572768"/>
                <a:gd name="connsiteY249" fmla="*/ 44244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</a:cxnLst>
              <a:rect l="l" t="t" r="r" b="b"/>
              <a:pathLst>
                <a:path w="1572768" h="615696">
                  <a:moveTo>
                    <a:pt x="859414" y="612526"/>
                  </a:moveTo>
                  <a:lnTo>
                    <a:pt x="862462" y="602163"/>
                  </a:lnTo>
                  <a:lnTo>
                    <a:pt x="851489" y="590581"/>
                  </a:lnTo>
                  <a:lnTo>
                    <a:pt x="834421" y="578389"/>
                  </a:lnTo>
                  <a:lnTo>
                    <a:pt x="802112" y="586313"/>
                  </a:lnTo>
                  <a:lnTo>
                    <a:pt x="844784" y="613136"/>
                  </a:lnTo>
                  <a:lnTo>
                    <a:pt x="859414" y="612526"/>
                  </a:lnTo>
                  <a:close/>
                  <a:moveTo>
                    <a:pt x="986821" y="608869"/>
                  </a:moveTo>
                  <a:lnTo>
                    <a:pt x="1011205" y="579608"/>
                  </a:lnTo>
                  <a:lnTo>
                    <a:pt x="1011814" y="568025"/>
                  </a:lnTo>
                  <a:lnTo>
                    <a:pt x="1008766" y="560101"/>
                  </a:lnTo>
                  <a:lnTo>
                    <a:pt x="974018" y="575950"/>
                  </a:lnTo>
                  <a:lnTo>
                    <a:pt x="956950" y="599725"/>
                  </a:lnTo>
                  <a:lnTo>
                    <a:pt x="952682" y="612526"/>
                  </a:lnTo>
                  <a:lnTo>
                    <a:pt x="956341" y="617403"/>
                  </a:lnTo>
                  <a:lnTo>
                    <a:pt x="986821" y="608869"/>
                  </a:lnTo>
                  <a:close/>
                  <a:moveTo>
                    <a:pt x="769802" y="529621"/>
                  </a:moveTo>
                  <a:lnTo>
                    <a:pt x="760049" y="543032"/>
                  </a:lnTo>
                  <a:lnTo>
                    <a:pt x="741152" y="543641"/>
                  </a:lnTo>
                  <a:lnTo>
                    <a:pt x="727741" y="565587"/>
                  </a:lnTo>
                  <a:lnTo>
                    <a:pt x="746029" y="566197"/>
                  </a:lnTo>
                  <a:lnTo>
                    <a:pt x="769802" y="560710"/>
                  </a:lnTo>
                  <a:lnTo>
                    <a:pt x="810037" y="553395"/>
                  </a:lnTo>
                  <a:lnTo>
                    <a:pt x="802721" y="536326"/>
                  </a:lnTo>
                  <a:lnTo>
                    <a:pt x="781385" y="539984"/>
                  </a:lnTo>
                  <a:lnTo>
                    <a:pt x="769802" y="529621"/>
                  </a:lnTo>
                  <a:close/>
                  <a:moveTo>
                    <a:pt x="941101" y="529621"/>
                  </a:moveTo>
                  <a:lnTo>
                    <a:pt x="909401" y="543641"/>
                  </a:lnTo>
                  <a:lnTo>
                    <a:pt x="886237" y="546689"/>
                  </a:lnTo>
                  <a:lnTo>
                    <a:pt x="865510" y="535107"/>
                  </a:lnTo>
                  <a:lnTo>
                    <a:pt x="838078" y="543032"/>
                  </a:lnTo>
                  <a:lnTo>
                    <a:pt x="836858" y="557053"/>
                  </a:lnTo>
                  <a:lnTo>
                    <a:pt x="881969" y="561929"/>
                  </a:lnTo>
                  <a:lnTo>
                    <a:pt x="934394" y="550957"/>
                  </a:lnTo>
                  <a:lnTo>
                    <a:pt x="941101" y="529621"/>
                  </a:lnTo>
                  <a:close/>
                  <a:moveTo>
                    <a:pt x="456469" y="478414"/>
                  </a:moveTo>
                  <a:lnTo>
                    <a:pt x="452201" y="464393"/>
                  </a:lnTo>
                  <a:lnTo>
                    <a:pt x="438181" y="461345"/>
                  </a:lnTo>
                  <a:lnTo>
                    <a:pt x="411358" y="446715"/>
                  </a:lnTo>
                  <a:lnTo>
                    <a:pt x="369905" y="444277"/>
                  </a:lnTo>
                  <a:lnTo>
                    <a:pt x="344912" y="481462"/>
                  </a:lnTo>
                  <a:lnTo>
                    <a:pt x="376001" y="483901"/>
                  </a:lnTo>
                  <a:lnTo>
                    <a:pt x="380878" y="500969"/>
                  </a:lnTo>
                  <a:lnTo>
                    <a:pt x="441838" y="516819"/>
                  </a:lnTo>
                  <a:lnTo>
                    <a:pt x="456469" y="511942"/>
                  </a:lnTo>
                  <a:lnTo>
                    <a:pt x="481462" y="515600"/>
                  </a:lnTo>
                  <a:lnTo>
                    <a:pt x="519866" y="530230"/>
                  </a:lnTo>
                  <a:lnTo>
                    <a:pt x="551566" y="537545"/>
                  </a:lnTo>
                  <a:lnTo>
                    <a:pt x="586922" y="540593"/>
                  </a:lnTo>
                  <a:lnTo>
                    <a:pt x="618013" y="539374"/>
                  </a:lnTo>
                  <a:lnTo>
                    <a:pt x="653978" y="554614"/>
                  </a:lnTo>
                  <a:lnTo>
                    <a:pt x="694213" y="539984"/>
                  </a:lnTo>
                  <a:lnTo>
                    <a:pt x="653978" y="516819"/>
                  </a:lnTo>
                  <a:lnTo>
                    <a:pt x="603382" y="510113"/>
                  </a:lnTo>
                  <a:lnTo>
                    <a:pt x="592409" y="485120"/>
                  </a:lnTo>
                  <a:lnTo>
                    <a:pt x="529621" y="466222"/>
                  </a:lnTo>
                  <a:lnTo>
                    <a:pt x="521696" y="482072"/>
                  </a:lnTo>
                  <a:lnTo>
                    <a:pt x="456469" y="478414"/>
                  </a:lnTo>
                  <a:close/>
                  <a:moveTo>
                    <a:pt x="1350142" y="456469"/>
                  </a:moveTo>
                  <a:lnTo>
                    <a:pt x="1351361" y="438181"/>
                  </a:lnTo>
                  <a:lnTo>
                    <a:pt x="1344046" y="426598"/>
                  </a:lnTo>
                  <a:lnTo>
                    <a:pt x="1336121" y="440009"/>
                  </a:lnTo>
                  <a:lnTo>
                    <a:pt x="1328806" y="453421"/>
                  </a:lnTo>
                  <a:lnTo>
                    <a:pt x="1330634" y="482681"/>
                  </a:lnTo>
                  <a:lnTo>
                    <a:pt x="1350142" y="456469"/>
                  </a:lnTo>
                  <a:close/>
                  <a:moveTo>
                    <a:pt x="1100206" y="349789"/>
                  </a:moveTo>
                  <a:lnTo>
                    <a:pt x="1091672" y="336987"/>
                  </a:lnTo>
                  <a:lnTo>
                    <a:pt x="1056925" y="338816"/>
                  </a:lnTo>
                  <a:lnTo>
                    <a:pt x="1063021" y="355275"/>
                  </a:lnTo>
                  <a:lnTo>
                    <a:pt x="1086794" y="362590"/>
                  </a:lnTo>
                  <a:lnTo>
                    <a:pt x="1100206" y="349789"/>
                  </a:lnTo>
                  <a:close/>
                  <a:moveTo>
                    <a:pt x="1210544" y="335158"/>
                  </a:moveTo>
                  <a:lnTo>
                    <a:pt x="1173358" y="324185"/>
                  </a:lnTo>
                  <a:lnTo>
                    <a:pt x="1131296" y="326014"/>
                  </a:lnTo>
                  <a:lnTo>
                    <a:pt x="1122152" y="347350"/>
                  </a:lnTo>
                  <a:lnTo>
                    <a:pt x="1145926" y="348569"/>
                  </a:lnTo>
                  <a:lnTo>
                    <a:pt x="1165433" y="346131"/>
                  </a:lnTo>
                  <a:lnTo>
                    <a:pt x="1193474" y="349179"/>
                  </a:lnTo>
                  <a:lnTo>
                    <a:pt x="1222126" y="365029"/>
                  </a:lnTo>
                  <a:lnTo>
                    <a:pt x="1210544" y="335158"/>
                  </a:lnTo>
                  <a:close/>
                  <a:moveTo>
                    <a:pt x="1338560" y="260177"/>
                  </a:moveTo>
                  <a:lnTo>
                    <a:pt x="1333682" y="245547"/>
                  </a:lnTo>
                  <a:lnTo>
                    <a:pt x="1278818" y="229697"/>
                  </a:lnTo>
                  <a:lnTo>
                    <a:pt x="1261141" y="242499"/>
                  </a:lnTo>
                  <a:lnTo>
                    <a:pt x="1214810" y="251643"/>
                  </a:lnTo>
                  <a:lnTo>
                    <a:pt x="1228832" y="271150"/>
                  </a:lnTo>
                  <a:lnTo>
                    <a:pt x="1259312" y="278465"/>
                  </a:lnTo>
                  <a:lnTo>
                    <a:pt x="1272113" y="301021"/>
                  </a:lnTo>
                  <a:lnTo>
                    <a:pt x="1322710" y="301630"/>
                  </a:lnTo>
                  <a:lnTo>
                    <a:pt x="1325149" y="311384"/>
                  </a:lnTo>
                  <a:lnTo>
                    <a:pt x="1300765" y="310774"/>
                  </a:lnTo>
                  <a:lnTo>
                    <a:pt x="1262969" y="324795"/>
                  </a:lnTo>
                  <a:lnTo>
                    <a:pt x="1288573" y="343693"/>
                  </a:lnTo>
                  <a:lnTo>
                    <a:pt x="1287962" y="360761"/>
                  </a:lnTo>
                  <a:lnTo>
                    <a:pt x="1295278" y="374782"/>
                  </a:lnTo>
                  <a:lnTo>
                    <a:pt x="1308080" y="371734"/>
                  </a:lnTo>
                  <a:lnTo>
                    <a:pt x="1319053" y="352837"/>
                  </a:lnTo>
                  <a:lnTo>
                    <a:pt x="1369040" y="388803"/>
                  </a:lnTo>
                  <a:lnTo>
                    <a:pt x="1397081" y="391851"/>
                  </a:lnTo>
                  <a:lnTo>
                    <a:pt x="1461698" y="424769"/>
                  </a:lnTo>
                  <a:lnTo>
                    <a:pt x="1475720" y="457078"/>
                  </a:lnTo>
                  <a:lnTo>
                    <a:pt x="1481816" y="499141"/>
                  </a:lnTo>
                  <a:lnTo>
                    <a:pt x="1459261" y="510113"/>
                  </a:lnTo>
                  <a:lnTo>
                    <a:pt x="1442192" y="541813"/>
                  </a:lnTo>
                  <a:lnTo>
                    <a:pt x="1485473" y="540593"/>
                  </a:lnTo>
                  <a:lnTo>
                    <a:pt x="1495226" y="529621"/>
                  </a:lnTo>
                  <a:lnTo>
                    <a:pt x="1528754" y="537545"/>
                  </a:lnTo>
                  <a:lnTo>
                    <a:pt x="1556797" y="569245"/>
                  </a:lnTo>
                  <a:lnTo>
                    <a:pt x="1565941" y="442448"/>
                  </a:lnTo>
                  <a:lnTo>
                    <a:pt x="1572037" y="316261"/>
                  </a:lnTo>
                  <a:lnTo>
                    <a:pt x="1535461" y="308945"/>
                  </a:lnTo>
                  <a:lnTo>
                    <a:pt x="1510466" y="294925"/>
                  </a:lnTo>
                  <a:lnTo>
                    <a:pt x="1481816" y="281513"/>
                  </a:lnTo>
                  <a:lnTo>
                    <a:pt x="1451336" y="281513"/>
                  </a:lnTo>
                  <a:lnTo>
                    <a:pt x="1411102" y="304678"/>
                  </a:lnTo>
                  <a:lnTo>
                    <a:pt x="1381232" y="346131"/>
                  </a:lnTo>
                  <a:lnTo>
                    <a:pt x="1346485" y="322966"/>
                  </a:lnTo>
                  <a:lnTo>
                    <a:pt x="1338560" y="260177"/>
                  </a:lnTo>
                  <a:close/>
                  <a:moveTo>
                    <a:pt x="1033760" y="160203"/>
                  </a:moveTo>
                  <a:lnTo>
                    <a:pt x="1027664" y="151669"/>
                  </a:lnTo>
                  <a:lnTo>
                    <a:pt x="994136" y="179710"/>
                  </a:lnTo>
                  <a:lnTo>
                    <a:pt x="954512" y="181539"/>
                  </a:lnTo>
                  <a:lnTo>
                    <a:pt x="911230" y="176053"/>
                  </a:lnTo>
                  <a:lnTo>
                    <a:pt x="884408" y="164470"/>
                  </a:lnTo>
                  <a:lnTo>
                    <a:pt x="855757" y="193731"/>
                  </a:lnTo>
                  <a:lnTo>
                    <a:pt x="848441" y="209581"/>
                  </a:lnTo>
                  <a:lnTo>
                    <a:pt x="830762" y="268102"/>
                  </a:lnTo>
                  <a:lnTo>
                    <a:pt x="825277" y="298582"/>
                  </a:lnTo>
                  <a:lnTo>
                    <a:pt x="810646" y="324185"/>
                  </a:lnTo>
                  <a:lnTo>
                    <a:pt x="820400" y="350398"/>
                  </a:lnTo>
                  <a:lnTo>
                    <a:pt x="834421" y="351008"/>
                  </a:lnTo>
                  <a:lnTo>
                    <a:pt x="838078" y="388193"/>
                  </a:lnTo>
                  <a:lnTo>
                    <a:pt x="826496" y="424160"/>
                  </a:lnTo>
                  <a:lnTo>
                    <a:pt x="840517" y="435742"/>
                  </a:lnTo>
                  <a:lnTo>
                    <a:pt x="862462" y="429646"/>
                  </a:lnTo>
                  <a:lnTo>
                    <a:pt x="864290" y="374173"/>
                  </a:lnTo>
                  <a:lnTo>
                    <a:pt x="863072" y="329062"/>
                  </a:lnTo>
                  <a:lnTo>
                    <a:pt x="886237" y="317480"/>
                  </a:lnTo>
                  <a:lnTo>
                    <a:pt x="881969" y="355275"/>
                  </a:lnTo>
                  <a:lnTo>
                    <a:pt x="905744" y="377830"/>
                  </a:lnTo>
                  <a:lnTo>
                    <a:pt x="900866" y="393070"/>
                  </a:lnTo>
                  <a:lnTo>
                    <a:pt x="908792" y="403433"/>
                  </a:lnTo>
                  <a:lnTo>
                    <a:pt x="942929" y="388803"/>
                  </a:lnTo>
                  <a:lnTo>
                    <a:pt x="924641" y="420502"/>
                  </a:lnTo>
                  <a:lnTo>
                    <a:pt x="937442" y="433913"/>
                  </a:lnTo>
                  <a:lnTo>
                    <a:pt x="956341" y="422331"/>
                  </a:lnTo>
                  <a:lnTo>
                    <a:pt x="958169" y="397337"/>
                  </a:lnTo>
                  <a:lnTo>
                    <a:pt x="929518" y="352227"/>
                  </a:lnTo>
                  <a:lnTo>
                    <a:pt x="936224" y="338816"/>
                  </a:lnTo>
                  <a:lnTo>
                    <a:pt x="905134" y="289438"/>
                  </a:lnTo>
                  <a:lnTo>
                    <a:pt x="935614" y="274198"/>
                  </a:lnTo>
                  <a:lnTo>
                    <a:pt x="951464" y="251643"/>
                  </a:lnTo>
                  <a:lnTo>
                    <a:pt x="966094" y="257129"/>
                  </a:lnTo>
                  <a:lnTo>
                    <a:pt x="969142" y="239451"/>
                  </a:lnTo>
                  <a:lnTo>
                    <a:pt x="905134" y="252253"/>
                  </a:lnTo>
                  <a:lnTo>
                    <a:pt x="886237" y="269931"/>
                  </a:lnTo>
                  <a:lnTo>
                    <a:pt x="855757" y="235793"/>
                  </a:lnTo>
                  <a:lnTo>
                    <a:pt x="861242" y="206533"/>
                  </a:lnTo>
                  <a:lnTo>
                    <a:pt x="891113" y="200437"/>
                  </a:lnTo>
                  <a:lnTo>
                    <a:pt x="947806" y="198608"/>
                  </a:lnTo>
                  <a:lnTo>
                    <a:pt x="980725" y="206533"/>
                  </a:lnTo>
                  <a:lnTo>
                    <a:pt x="1006937" y="198608"/>
                  </a:lnTo>
                  <a:lnTo>
                    <a:pt x="1033760" y="160203"/>
                  </a:lnTo>
                  <a:close/>
                  <a:moveTo>
                    <a:pt x="1152022" y="171785"/>
                  </a:moveTo>
                  <a:lnTo>
                    <a:pt x="1148365" y="155936"/>
                  </a:lnTo>
                  <a:lnTo>
                    <a:pt x="1128248" y="152278"/>
                  </a:lnTo>
                  <a:lnTo>
                    <a:pt x="1125200" y="130942"/>
                  </a:lnTo>
                  <a:lnTo>
                    <a:pt x="1114226" y="144963"/>
                  </a:lnTo>
                  <a:lnTo>
                    <a:pt x="1108130" y="176053"/>
                  </a:lnTo>
                  <a:lnTo>
                    <a:pt x="1118494" y="226040"/>
                  </a:lnTo>
                  <a:lnTo>
                    <a:pt x="1131905" y="250424"/>
                  </a:lnTo>
                  <a:lnTo>
                    <a:pt x="1141658" y="245547"/>
                  </a:lnTo>
                  <a:lnTo>
                    <a:pt x="1127638" y="225430"/>
                  </a:lnTo>
                  <a:lnTo>
                    <a:pt x="1133125" y="201656"/>
                  </a:lnTo>
                  <a:lnTo>
                    <a:pt x="1150802" y="205313"/>
                  </a:lnTo>
                  <a:lnTo>
                    <a:pt x="1152022" y="171785"/>
                  </a:lnTo>
                  <a:close/>
                  <a:moveTo>
                    <a:pt x="780776" y="144353"/>
                  </a:moveTo>
                  <a:lnTo>
                    <a:pt x="786262" y="126675"/>
                  </a:lnTo>
                  <a:lnTo>
                    <a:pt x="760049" y="90099"/>
                  </a:lnTo>
                  <a:lnTo>
                    <a:pt x="778337" y="54742"/>
                  </a:lnTo>
                  <a:lnTo>
                    <a:pt x="747857" y="48646"/>
                  </a:lnTo>
                  <a:lnTo>
                    <a:pt x="708842" y="48646"/>
                  </a:lnTo>
                  <a:lnTo>
                    <a:pt x="698480" y="92537"/>
                  </a:lnTo>
                  <a:lnTo>
                    <a:pt x="686288" y="105949"/>
                  </a:lnTo>
                  <a:lnTo>
                    <a:pt x="669829" y="160203"/>
                  </a:lnTo>
                  <a:lnTo>
                    <a:pt x="642397" y="168128"/>
                  </a:lnTo>
                  <a:lnTo>
                    <a:pt x="609478" y="157155"/>
                  </a:lnTo>
                  <a:lnTo>
                    <a:pt x="593018" y="160813"/>
                  </a:lnTo>
                  <a:lnTo>
                    <a:pt x="573512" y="180320"/>
                  </a:lnTo>
                  <a:lnTo>
                    <a:pt x="551566" y="177881"/>
                  </a:lnTo>
                  <a:lnTo>
                    <a:pt x="529621" y="185197"/>
                  </a:lnTo>
                  <a:lnTo>
                    <a:pt x="505846" y="163861"/>
                  </a:lnTo>
                  <a:lnTo>
                    <a:pt x="499750" y="137648"/>
                  </a:lnTo>
                  <a:lnTo>
                    <a:pt x="479633" y="163251"/>
                  </a:lnTo>
                  <a:lnTo>
                    <a:pt x="475976" y="199217"/>
                  </a:lnTo>
                  <a:lnTo>
                    <a:pt x="480853" y="233355"/>
                  </a:lnTo>
                  <a:lnTo>
                    <a:pt x="496702" y="266273"/>
                  </a:lnTo>
                  <a:lnTo>
                    <a:pt x="513770" y="277246"/>
                  </a:lnTo>
                  <a:lnTo>
                    <a:pt x="518038" y="329062"/>
                  </a:lnTo>
                  <a:lnTo>
                    <a:pt x="546080" y="333939"/>
                  </a:lnTo>
                  <a:lnTo>
                    <a:pt x="568025" y="331501"/>
                  </a:lnTo>
                  <a:lnTo>
                    <a:pt x="580217" y="350398"/>
                  </a:lnTo>
                  <a:lnTo>
                    <a:pt x="621061" y="336377"/>
                  </a:lnTo>
                  <a:lnTo>
                    <a:pt x="638129" y="348569"/>
                  </a:lnTo>
                  <a:lnTo>
                    <a:pt x="662513" y="351008"/>
                  </a:lnTo>
                  <a:lnTo>
                    <a:pt x="674705" y="374782"/>
                  </a:lnTo>
                  <a:lnTo>
                    <a:pt x="714329" y="357104"/>
                  </a:lnTo>
                  <a:lnTo>
                    <a:pt x="719206" y="371125"/>
                  </a:lnTo>
                  <a:lnTo>
                    <a:pt x="734446" y="311993"/>
                  </a:lnTo>
                  <a:lnTo>
                    <a:pt x="736274" y="272979"/>
                  </a:lnTo>
                  <a:lnTo>
                    <a:pt x="769802" y="246766"/>
                  </a:lnTo>
                  <a:lnTo>
                    <a:pt x="768584" y="211409"/>
                  </a:lnTo>
                  <a:lnTo>
                    <a:pt x="779557" y="185197"/>
                  </a:lnTo>
                  <a:lnTo>
                    <a:pt x="820400" y="180320"/>
                  </a:lnTo>
                  <a:lnTo>
                    <a:pt x="780776" y="144353"/>
                  </a:lnTo>
                  <a:close/>
                  <a:moveTo>
                    <a:pt x="361981" y="442448"/>
                  </a:moveTo>
                  <a:lnTo>
                    <a:pt x="366248" y="382707"/>
                  </a:lnTo>
                  <a:lnTo>
                    <a:pt x="376610" y="333939"/>
                  </a:lnTo>
                  <a:lnTo>
                    <a:pt x="360761" y="309555"/>
                  </a:lnTo>
                  <a:lnTo>
                    <a:pt x="335768" y="306507"/>
                  </a:lnTo>
                  <a:lnTo>
                    <a:pt x="324185" y="284561"/>
                  </a:lnTo>
                  <a:lnTo>
                    <a:pt x="318698" y="257739"/>
                  </a:lnTo>
                  <a:lnTo>
                    <a:pt x="306506" y="256520"/>
                  </a:lnTo>
                  <a:lnTo>
                    <a:pt x="287000" y="243109"/>
                  </a:lnTo>
                  <a:lnTo>
                    <a:pt x="301021" y="211409"/>
                  </a:lnTo>
                  <a:lnTo>
                    <a:pt x="274808" y="193731"/>
                  </a:lnTo>
                  <a:lnTo>
                    <a:pt x="254690" y="161422"/>
                  </a:lnTo>
                  <a:lnTo>
                    <a:pt x="225430" y="134600"/>
                  </a:lnTo>
                  <a:lnTo>
                    <a:pt x="190682" y="133990"/>
                  </a:lnTo>
                  <a:lnTo>
                    <a:pt x="157154" y="92537"/>
                  </a:lnTo>
                  <a:lnTo>
                    <a:pt x="137648" y="76078"/>
                  </a:lnTo>
                  <a:lnTo>
                    <a:pt x="110216" y="49865"/>
                  </a:lnTo>
                  <a:lnTo>
                    <a:pt x="78517" y="12070"/>
                  </a:lnTo>
                  <a:lnTo>
                    <a:pt x="24872" y="4755"/>
                  </a:lnTo>
                  <a:lnTo>
                    <a:pt x="2926" y="2926"/>
                  </a:lnTo>
                  <a:lnTo>
                    <a:pt x="6584" y="22433"/>
                  </a:lnTo>
                  <a:lnTo>
                    <a:pt x="43769" y="65105"/>
                  </a:lnTo>
                  <a:lnTo>
                    <a:pt x="70592" y="87051"/>
                  </a:lnTo>
                  <a:lnTo>
                    <a:pt x="89489" y="120579"/>
                  </a:lnTo>
                  <a:lnTo>
                    <a:pt x="120578" y="144963"/>
                  </a:lnTo>
                  <a:lnTo>
                    <a:pt x="133990" y="174833"/>
                  </a:lnTo>
                  <a:lnTo>
                    <a:pt x="144353" y="208361"/>
                  </a:lnTo>
                  <a:lnTo>
                    <a:pt x="174224" y="240670"/>
                  </a:lnTo>
                  <a:lnTo>
                    <a:pt x="199217" y="294925"/>
                  </a:lnTo>
                  <a:lnTo>
                    <a:pt x="215677" y="324185"/>
                  </a:lnTo>
                  <a:lnTo>
                    <a:pt x="240670" y="355885"/>
                  </a:lnTo>
                  <a:lnTo>
                    <a:pt x="254081" y="379049"/>
                  </a:lnTo>
                  <a:lnTo>
                    <a:pt x="296753" y="410749"/>
                  </a:lnTo>
                  <a:lnTo>
                    <a:pt x="324185" y="443057"/>
                  </a:lnTo>
                  <a:lnTo>
                    <a:pt x="361981" y="44244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765B3CDF-C64F-4EF2-AA05-F842C85FECC9}"/>
                </a:ext>
              </a:extLst>
            </p:cNvPr>
            <p:cNvSpPr/>
            <p:nvPr/>
          </p:nvSpPr>
          <p:spPr>
            <a:xfrm>
              <a:off x="8474239" y="2749679"/>
              <a:ext cx="884375" cy="1004194"/>
            </a:xfrm>
            <a:custGeom>
              <a:avLst/>
              <a:gdLst>
                <a:gd name="connsiteX0" fmla="*/ 390632 w 944880"/>
                <a:gd name="connsiteY0" fmla="*/ 208971 h 1072896"/>
                <a:gd name="connsiteX1" fmla="*/ 338816 w 944880"/>
                <a:gd name="connsiteY1" fmla="*/ 182149 h 1072896"/>
                <a:gd name="connsiteX2" fmla="*/ 301021 w 944880"/>
                <a:gd name="connsiteY2" fmla="*/ 157765 h 1072896"/>
                <a:gd name="connsiteX3" fmla="*/ 281513 w 944880"/>
                <a:gd name="connsiteY3" fmla="*/ 115093 h 1072896"/>
                <a:gd name="connsiteX4" fmla="*/ 306507 w 944880"/>
                <a:gd name="connsiteY4" fmla="*/ 120579 h 1072896"/>
                <a:gd name="connsiteX5" fmla="*/ 302849 w 944880"/>
                <a:gd name="connsiteY5" fmla="*/ 100462 h 1072896"/>
                <a:gd name="connsiteX6" fmla="*/ 284561 w 944880"/>
                <a:gd name="connsiteY6" fmla="*/ 80345 h 1072896"/>
                <a:gd name="connsiteX7" fmla="*/ 279685 w 944880"/>
                <a:gd name="connsiteY7" fmla="*/ 48646 h 1072896"/>
                <a:gd name="connsiteX8" fmla="*/ 233355 w 944880"/>
                <a:gd name="connsiteY8" fmla="*/ 2926 h 1072896"/>
                <a:gd name="connsiteX9" fmla="*/ 210800 w 944880"/>
                <a:gd name="connsiteY9" fmla="*/ 35845 h 1072896"/>
                <a:gd name="connsiteX10" fmla="*/ 176053 w 944880"/>
                <a:gd name="connsiteY10" fmla="*/ 41941 h 1072896"/>
                <a:gd name="connsiteX11" fmla="*/ 124237 w 944880"/>
                <a:gd name="connsiteY11" fmla="*/ 32187 h 1072896"/>
                <a:gd name="connsiteX12" fmla="*/ 112654 w 944880"/>
                <a:gd name="connsiteY12" fmla="*/ 49256 h 1072896"/>
                <a:gd name="connsiteX13" fmla="*/ 132161 w 944880"/>
                <a:gd name="connsiteY13" fmla="*/ 83393 h 1072896"/>
                <a:gd name="connsiteX14" fmla="*/ 149840 w 944880"/>
                <a:gd name="connsiteY14" fmla="*/ 109606 h 1072896"/>
                <a:gd name="connsiteX15" fmla="*/ 180320 w 944880"/>
                <a:gd name="connsiteY15" fmla="*/ 128504 h 1072896"/>
                <a:gd name="connsiteX16" fmla="*/ 157765 w 944880"/>
                <a:gd name="connsiteY16" fmla="*/ 151059 h 1072896"/>
                <a:gd name="connsiteX17" fmla="*/ 163861 w 944880"/>
                <a:gd name="connsiteY17" fmla="*/ 178491 h 1072896"/>
                <a:gd name="connsiteX18" fmla="*/ 140086 w 944880"/>
                <a:gd name="connsiteY18" fmla="*/ 216896 h 1072896"/>
                <a:gd name="connsiteX19" fmla="*/ 127285 w 944880"/>
                <a:gd name="connsiteY19" fmla="*/ 256520 h 1072896"/>
                <a:gd name="connsiteX20" fmla="*/ 99853 w 944880"/>
                <a:gd name="connsiteY20" fmla="*/ 297363 h 1072896"/>
                <a:gd name="connsiteX21" fmla="*/ 60838 w 944880"/>
                <a:gd name="connsiteY21" fmla="*/ 294315 h 1072896"/>
                <a:gd name="connsiteX22" fmla="*/ 30968 w 944880"/>
                <a:gd name="connsiteY22" fmla="*/ 334549 h 1072896"/>
                <a:gd name="connsiteX23" fmla="*/ 55352 w 944880"/>
                <a:gd name="connsiteY23" fmla="*/ 352227 h 1072896"/>
                <a:gd name="connsiteX24" fmla="*/ 63277 w 944880"/>
                <a:gd name="connsiteY24" fmla="*/ 382097 h 1072896"/>
                <a:gd name="connsiteX25" fmla="*/ 84613 w 944880"/>
                <a:gd name="connsiteY25" fmla="*/ 401605 h 1072896"/>
                <a:gd name="connsiteX26" fmla="*/ 95585 w 944880"/>
                <a:gd name="connsiteY26" fmla="*/ 435133 h 1072896"/>
                <a:gd name="connsiteX27" fmla="*/ 22433 w 944880"/>
                <a:gd name="connsiteY27" fmla="*/ 435133 h 1072896"/>
                <a:gd name="connsiteX28" fmla="*/ 2926 w 944880"/>
                <a:gd name="connsiteY28" fmla="*/ 460736 h 1072896"/>
                <a:gd name="connsiteX29" fmla="*/ 46208 w 944880"/>
                <a:gd name="connsiteY29" fmla="*/ 493654 h 1072896"/>
                <a:gd name="connsiteX30" fmla="*/ 57790 w 944880"/>
                <a:gd name="connsiteY30" fmla="*/ 508894 h 1072896"/>
                <a:gd name="connsiteX31" fmla="*/ 43160 w 944880"/>
                <a:gd name="connsiteY31" fmla="*/ 522915 h 1072896"/>
                <a:gd name="connsiteX32" fmla="*/ 91928 w 944880"/>
                <a:gd name="connsiteY32" fmla="*/ 569854 h 1072896"/>
                <a:gd name="connsiteX33" fmla="*/ 116312 w 944880"/>
                <a:gd name="connsiteY33" fmla="*/ 574731 h 1072896"/>
                <a:gd name="connsiteX34" fmla="*/ 162641 w 944880"/>
                <a:gd name="connsiteY34" fmla="*/ 551566 h 1072896"/>
                <a:gd name="connsiteX35" fmla="*/ 173005 w 944880"/>
                <a:gd name="connsiteY35" fmla="*/ 587533 h 1072896"/>
                <a:gd name="connsiteX36" fmla="*/ 177881 w 944880"/>
                <a:gd name="connsiteY36" fmla="*/ 635081 h 1072896"/>
                <a:gd name="connsiteX37" fmla="*/ 193121 w 944880"/>
                <a:gd name="connsiteY37" fmla="*/ 684459 h 1072896"/>
                <a:gd name="connsiteX38" fmla="*/ 215067 w 944880"/>
                <a:gd name="connsiteY38" fmla="*/ 759440 h 1072896"/>
                <a:gd name="connsiteX39" fmla="*/ 250424 w 944880"/>
                <a:gd name="connsiteY39" fmla="*/ 813085 h 1072896"/>
                <a:gd name="connsiteX40" fmla="*/ 258349 w 944880"/>
                <a:gd name="connsiteY40" fmla="*/ 836859 h 1072896"/>
                <a:gd name="connsiteX41" fmla="*/ 270541 w 944880"/>
                <a:gd name="connsiteY41" fmla="*/ 885627 h 1072896"/>
                <a:gd name="connsiteX42" fmla="*/ 291267 w 944880"/>
                <a:gd name="connsiteY42" fmla="*/ 922813 h 1072896"/>
                <a:gd name="connsiteX43" fmla="*/ 304678 w 944880"/>
                <a:gd name="connsiteY43" fmla="*/ 941101 h 1072896"/>
                <a:gd name="connsiteX44" fmla="*/ 319918 w 944880"/>
                <a:gd name="connsiteY44" fmla="*/ 980115 h 1072896"/>
                <a:gd name="connsiteX45" fmla="*/ 338816 w 944880"/>
                <a:gd name="connsiteY45" fmla="*/ 1034369 h 1072896"/>
                <a:gd name="connsiteX46" fmla="*/ 372344 w 944880"/>
                <a:gd name="connsiteY46" fmla="*/ 1070945 h 1072896"/>
                <a:gd name="connsiteX47" fmla="*/ 385755 w 944880"/>
                <a:gd name="connsiteY47" fmla="*/ 1059973 h 1072896"/>
                <a:gd name="connsiteX48" fmla="*/ 396118 w 944880"/>
                <a:gd name="connsiteY48" fmla="*/ 1033150 h 1072896"/>
                <a:gd name="connsiteX49" fmla="*/ 426598 w 944880"/>
                <a:gd name="connsiteY49" fmla="*/ 1022177 h 1072896"/>
                <a:gd name="connsiteX50" fmla="*/ 415625 w 944880"/>
                <a:gd name="connsiteY50" fmla="*/ 1009376 h 1072896"/>
                <a:gd name="connsiteX51" fmla="*/ 429037 w 944880"/>
                <a:gd name="connsiteY51" fmla="*/ 980115 h 1072896"/>
                <a:gd name="connsiteX52" fmla="*/ 446715 w 944880"/>
                <a:gd name="connsiteY52" fmla="*/ 978286 h 1072896"/>
                <a:gd name="connsiteX53" fmla="*/ 442448 w 944880"/>
                <a:gd name="connsiteY53" fmla="*/ 912449 h 1072896"/>
                <a:gd name="connsiteX54" fmla="*/ 454030 w 944880"/>
                <a:gd name="connsiteY54" fmla="*/ 875264 h 1072896"/>
                <a:gd name="connsiteX55" fmla="*/ 449763 w 944880"/>
                <a:gd name="connsiteY55" fmla="*/ 842955 h 1072896"/>
                <a:gd name="connsiteX56" fmla="*/ 438181 w 944880"/>
                <a:gd name="connsiteY56" fmla="*/ 792968 h 1072896"/>
                <a:gd name="connsiteX57" fmla="*/ 445496 w 944880"/>
                <a:gd name="connsiteY57" fmla="*/ 763097 h 1072896"/>
                <a:gd name="connsiteX58" fmla="*/ 460736 w 944880"/>
                <a:gd name="connsiteY58" fmla="*/ 761269 h 1072896"/>
                <a:gd name="connsiteX59" fmla="*/ 489997 w 944880"/>
                <a:gd name="connsiteY59" fmla="*/ 747248 h 1072896"/>
                <a:gd name="connsiteX60" fmla="*/ 505846 w 944880"/>
                <a:gd name="connsiteY60" fmla="*/ 737494 h 1072896"/>
                <a:gd name="connsiteX61" fmla="*/ 504017 w 944880"/>
                <a:gd name="connsiteY61" fmla="*/ 719816 h 1072896"/>
                <a:gd name="connsiteX62" fmla="*/ 534497 w 944880"/>
                <a:gd name="connsiteY62" fmla="*/ 694213 h 1072896"/>
                <a:gd name="connsiteX63" fmla="*/ 557053 w 944880"/>
                <a:gd name="connsiteY63" fmla="*/ 669829 h 1072896"/>
                <a:gd name="connsiteX64" fmla="*/ 589361 w 944880"/>
                <a:gd name="connsiteY64" fmla="*/ 624109 h 1072896"/>
                <a:gd name="connsiteX65" fmla="*/ 634472 w 944880"/>
                <a:gd name="connsiteY65" fmla="*/ 598505 h 1072896"/>
                <a:gd name="connsiteX66" fmla="*/ 649102 w 944880"/>
                <a:gd name="connsiteY66" fmla="*/ 575341 h 1072896"/>
                <a:gd name="connsiteX67" fmla="*/ 643616 w 944880"/>
                <a:gd name="connsiteY67" fmla="*/ 546080 h 1072896"/>
                <a:gd name="connsiteX68" fmla="*/ 683849 w 944880"/>
                <a:gd name="connsiteY68" fmla="*/ 538155 h 1072896"/>
                <a:gd name="connsiteX69" fmla="*/ 706405 w 944880"/>
                <a:gd name="connsiteY69" fmla="*/ 538765 h 1072896"/>
                <a:gd name="connsiteX70" fmla="*/ 709453 w 944880"/>
                <a:gd name="connsiteY70" fmla="*/ 524134 h 1072896"/>
                <a:gd name="connsiteX71" fmla="*/ 699699 w 944880"/>
                <a:gd name="connsiteY71" fmla="*/ 492435 h 1072896"/>
                <a:gd name="connsiteX72" fmla="*/ 683849 w 944880"/>
                <a:gd name="connsiteY72" fmla="*/ 463174 h 1072896"/>
                <a:gd name="connsiteX73" fmla="*/ 686288 w 944880"/>
                <a:gd name="connsiteY73" fmla="*/ 440009 h 1072896"/>
                <a:gd name="connsiteX74" fmla="*/ 663733 w 944880"/>
                <a:gd name="connsiteY74" fmla="*/ 429646 h 1072896"/>
                <a:gd name="connsiteX75" fmla="*/ 668609 w 944880"/>
                <a:gd name="connsiteY75" fmla="*/ 415625 h 1072896"/>
                <a:gd name="connsiteX76" fmla="*/ 687507 w 944880"/>
                <a:gd name="connsiteY76" fmla="*/ 400995 h 1072896"/>
                <a:gd name="connsiteX77" fmla="*/ 659465 w 944880"/>
                <a:gd name="connsiteY77" fmla="*/ 380269 h 1072896"/>
                <a:gd name="connsiteX78" fmla="*/ 666781 w 944880"/>
                <a:gd name="connsiteY78" fmla="*/ 354056 h 1072896"/>
                <a:gd name="connsiteX79" fmla="*/ 696041 w 944880"/>
                <a:gd name="connsiteY79" fmla="*/ 370515 h 1072896"/>
                <a:gd name="connsiteX80" fmla="*/ 712501 w 944880"/>
                <a:gd name="connsiteY80" fmla="*/ 372953 h 1072896"/>
                <a:gd name="connsiteX81" fmla="*/ 719816 w 944880"/>
                <a:gd name="connsiteY81" fmla="*/ 399776 h 1072896"/>
                <a:gd name="connsiteX82" fmla="*/ 752734 w 944880"/>
                <a:gd name="connsiteY82" fmla="*/ 405262 h 1072896"/>
                <a:gd name="connsiteX83" fmla="*/ 783214 w 944880"/>
                <a:gd name="connsiteY83" fmla="*/ 404653 h 1072896"/>
                <a:gd name="connsiteX84" fmla="*/ 803941 w 944880"/>
                <a:gd name="connsiteY84" fmla="*/ 411358 h 1072896"/>
                <a:gd name="connsiteX85" fmla="*/ 794187 w 944880"/>
                <a:gd name="connsiteY85" fmla="*/ 443667 h 1072896"/>
                <a:gd name="connsiteX86" fmla="*/ 779557 w 944880"/>
                <a:gd name="connsiteY86" fmla="*/ 446105 h 1072896"/>
                <a:gd name="connsiteX87" fmla="*/ 772851 w 944880"/>
                <a:gd name="connsiteY87" fmla="*/ 468051 h 1072896"/>
                <a:gd name="connsiteX88" fmla="*/ 794187 w 944880"/>
                <a:gd name="connsiteY88" fmla="*/ 488168 h 1072896"/>
                <a:gd name="connsiteX89" fmla="*/ 795406 w 944880"/>
                <a:gd name="connsiteY89" fmla="*/ 463784 h 1072896"/>
                <a:gd name="connsiteX90" fmla="*/ 804550 w 944880"/>
                <a:gd name="connsiteY90" fmla="*/ 463174 h 1072896"/>
                <a:gd name="connsiteX91" fmla="*/ 831982 w 944880"/>
                <a:gd name="connsiteY91" fmla="*/ 524744 h 1072896"/>
                <a:gd name="connsiteX92" fmla="*/ 846613 w 944880"/>
                <a:gd name="connsiteY92" fmla="*/ 515600 h 1072896"/>
                <a:gd name="connsiteX93" fmla="*/ 841126 w 944880"/>
                <a:gd name="connsiteY93" fmla="*/ 499141 h 1072896"/>
                <a:gd name="connsiteX94" fmla="*/ 846613 w 944880"/>
                <a:gd name="connsiteY94" fmla="*/ 486339 h 1072896"/>
                <a:gd name="connsiteX95" fmla="*/ 841126 w 944880"/>
                <a:gd name="connsiteY95" fmla="*/ 446105 h 1072896"/>
                <a:gd name="connsiteX96" fmla="*/ 869168 w 944880"/>
                <a:gd name="connsiteY96" fmla="*/ 454640 h 1072896"/>
                <a:gd name="connsiteX97" fmla="*/ 878312 w 944880"/>
                <a:gd name="connsiteY97" fmla="*/ 422941 h 1072896"/>
                <a:gd name="connsiteX98" fmla="*/ 876483 w 944880"/>
                <a:gd name="connsiteY98" fmla="*/ 404043 h 1072896"/>
                <a:gd name="connsiteX99" fmla="*/ 889285 w 944880"/>
                <a:gd name="connsiteY99" fmla="*/ 371125 h 1072896"/>
                <a:gd name="connsiteX100" fmla="*/ 883798 w 944880"/>
                <a:gd name="connsiteY100" fmla="*/ 349179 h 1072896"/>
                <a:gd name="connsiteX101" fmla="*/ 920984 w 944880"/>
                <a:gd name="connsiteY101" fmla="*/ 322357 h 1072896"/>
                <a:gd name="connsiteX102" fmla="*/ 945977 w 944880"/>
                <a:gd name="connsiteY102" fmla="*/ 329062 h 1072896"/>
                <a:gd name="connsiteX103" fmla="*/ 938053 w 944880"/>
                <a:gd name="connsiteY103" fmla="*/ 305288 h 1072896"/>
                <a:gd name="connsiteX104" fmla="*/ 947806 w 944880"/>
                <a:gd name="connsiteY104" fmla="*/ 297973 h 1072896"/>
                <a:gd name="connsiteX105" fmla="*/ 942320 w 944880"/>
                <a:gd name="connsiteY105" fmla="*/ 283342 h 1072896"/>
                <a:gd name="connsiteX106" fmla="*/ 905134 w 944880"/>
                <a:gd name="connsiteY106" fmla="*/ 277856 h 1072896"/>
                <a:gd name="connsiteX107" fmla="*/ 912449 w 944880"/>
                <a:gd name="connsiteY107" fmla="*/ 261397 h 1072896"/>
                <a:gd name="connsiteX108" fmla="*/ 891113 w 944880"/>
                <a:gd name="connsiteY108" fmla="*/ 237622 h 1072896"/>
                <a:gd name="connsiteX109" fmla="*/ 871606 w 944880"/>
                <a:gd name="connsiteY109" fmla="*/ 253472 h 1072896"/>
                <a:gd name="connsiteX110" fmla="*/ 841736 w 944880"/>
                <a:gd name="connsiteY110" fmla="*/ 244328 h 1072896"/>
                <a:gd name="connsiteX111" fmla="*/ 809427 w 944880"/>
                <a:gd name="connsiteY111" fmla="*/ 268712 h 1072896"/>
                <a:gd name="connsiteX112" fmla="*/ 785653 w 944880"/>
                <a:gd name="connsiteY112" fmla="*/ 297973 h 1072896"/>
                <a:gd name="connsiteX113" fmla="*/ 760049 w 944880"/>
                <a:gd name="connsiteY113" fmla="*/ 302849 h 1072896"/>
                <a:gd name="connsiteX114" fmla="*/ 776509 w 944880"/>
                <a:gd name="connsiteY114" fmla="*/ 315041 h 1072896"/>
                <a:gd name="connsiteX115" fmla="*/ 778947 w 944880"/>
                <a:gd name="connsiteY115" fmla="*/ 338816 h 1072896"/>
                <a:gd name="connsiteX116" fmla="*/ 752125 w 944880"/>
                <a:gd name="connsiteY116" fmla="*/ 340035 h 1072896"/>
                <a:gd name="connsiteX117" fmla="*/ 723473 w 944880"/>
                <a:gd name="connsiteY117" fmla="*/ 337597 h 1072896"/>
                <a:gd name="connsiteX118" fmla="*/ 703966 w 944880"/>
                <a:gd name="connsiteY118" fmla="*/ 343693 h 1072896"/>
                <a:gd name="connsiteX119" fmla="*/ 670438 w 944880"/>
                <a:gd name="connsiteY119" fmla="*/ 328453 h 1072896"/>
                <a:gd name="connsiteX120" fmla="*/ 668609 w 944880"/>
                <a:gd name="connsiteY120" fmla="*/ 321137 h 1072896"/>
                <a:gd name="connsiteX121" fmla="*/ 659465 w 944880"/>
                <a:gd name="connsiteY121" fmla="*/ 290048 h 1072896"/>
                <a:gd name="connsiteX122" fmla="*/ 641177 w 944880"/>
                <a:gd name="connsiteY122" fmla="*/ 298582 h 1072896"/>
                <a:gd name="connsiteX123" fmla="*/ 641787 w 944880"/>
                <a:gd name="connsiteY123" fmla="*/ 315041 h 1072896"/>
                <a:gd name="connsiteX124" fmla="*/ 650931 w 944880"/>
                <a:gd name="connsiteY124" fmla="*/ 340035 h 1072896"/>
                <a:gd name="connsiteX125" fmla="*/ 650321 w 944880"/>
                <a:gd name="connsiteY125" fmla="*/ 355275 h 1072896"/>
                <a:gd name="connsiteX126" fmla="*/ 622280 w 944880"/>
                <a:gd name="connsiteY126" fmla="*/ 355885 h 1072896"/>
                <a:gd name="connsiteX127" fmla="*/ 580827 w 944880"/>
                <a:gd name="connsiteY127" fmla="*/ 346741 h 1072896"/>
                <a:gd name="connsiteX128" fmla="*/ 554614 w 944880"/>
                <a:gd name="connsiteY128" fmla="*/ 343083 h 1072896"/>
                <a:gd name="connsiteX129" fmla="*/ 531449 w 944880"/>
                <a:gd name="connsiteY129" fmla="*/ 323576 h 1072896"/>
                <a:gd name="connsiteX130" fmla="*/ 485120 w 944880"/>
                <a:gd name="connsiteY130" fmla="*/ 318089 h 1072896"/>
                <a:gd name="connsiteX131" fmla="*/ 438181 w 944880"/>
                <a:gd name="connsiteY131" fmla="*/ 296753 h 1072896"/>
                <a:gd name="connsiteX132" fmla="*/ 402824 w 944880"/>
                <a:gd name="connsiteY132" fmla="*/ 277856 h 1072896"/>
                <a:gd name="connsiteX133" fmla="*/ 368077 w 944880"/>
                <a:gd name="connsiteY133" fmla="*/ 262616 h 1072896"/>
                <a:gd name="connsiteX134" fmla="*/ 373563 w 944880"/>
                <a:gd name="connsiteY134" fmla="*/ 226649 h 1072896"/>
                <a:gd name="connsiteX135" fmla="*/ 390632 w 944880"/>
                <a:gd name="connsiteY135" fmla="*/ 208971 h 10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44880" h="1072896">
                  <a:moveTo>
                    <a:pt x="390632" y="208971"/>
                  </a:moveTo>
                  <a:lnTo>
                    <a:pt x="338816" y="182149"/>
                  </a:lnTo>
                  <a:lnTo>
                    <a:pt x="301021" y="157765"/>
                  </a:lnTo>
                  <a:lnTo>
                    <a:pt x="281513" y="115093"/>
                  </a:lnTo>
                  <a:lnTo>
                    <a:pt x="306507" y="120579"/>
                  </a:lnTo>
                  <a:lnTo>
                    <a:pt x="302849" y="100462"/>
                  </a:lnTo>
                  <a:lnTo>
                    <a:pt x="284561" y="80345"/>
                  </a:lnTo>
                  <a:lnTo>
                    <a:pt x="279685" y="48646"/>
                  </a:lnTo>
                  <a:lnTo>
                    <a:pt x="233355" y="2926"/>
                  </a:lnTo>
                  <a:lnTo>
                    <a:pt x="210800" y="35845"/>
                  </a:lnTo>
                  <a:lnTo>
                    <a:pt x="176053" y="41941"/>
                  </a:lnTo>
                  <a:lnTo>
                    <a:pt x="124237" y="32187"/>
                  </a:lnTo>
                  <a:lnTo>
                    <a:pt x="112654" y="49256"/>
                  </a:lnTo>
                  <a:lnTo>
                    <a:pt x="132161" y="83393"/>
                  </a:lnTo>
                  <a:lnTo>
                    <a:pt x="149840" y="109606"/>
                  </a:lnTo>
                  <a:lnTo>
                    <a:pt x="180320" y="128504"/>
                  </a:lnTo>
                  <a:lnTo>
                    <a:pt x="157765" y="151059"/>
                  </a:lnTo>
                  <a:lnTo>
                    <a:pt x="163861" y="178491"/>
                  </a:lnTo>
                  <a:lnTo>
                    <a:pt x="140086" y="216896"/>
                  </a:lnTo>
                  <a:lnTo>
                    <a:pt x="127285" y="256520"/>
                  </a:lnTo>
                  <a:lnTo>
                    <a:pt x="99853" y="297363"/>
                  </a:lnTo>
                  <a:lnTo>
                    <a:pt x="60838" y="294315"/>
                  </a:lnTo>
                  <a:lnTo>
                    <a:pt x="30968" y="334549"/>
                  </a:lnTo>
                  <a:lnTo>
                    <a:pt x="55352" y="352227"/>
                  </a:lnTo>
                  <a:lnTo>
                    <a:pt x="63277" y="382097"/>
                  </a:lnTo>
                  <a:lnTo>
                    <a:pt x="84613" y="401605"/>
                  </a:lnTo>
                  <a:lnTo>
                    <a:pt x="95585" y="435133"/>
                  </a:lnTo>
                  <a:lnTo>
                    <a:pt x="22433" y="435133"/>
                  </a:lnTo>
                  <a:lnTo>
                    <a:pt x="2926" y="460736"/>
                  </a:lnTo>
                  <a:lnTo>
                    <a:pt x="46208" y="493654"/>
                  </a:lnTo>
                  <a:lnTo>
                    <a:pt x="57790" y="508894"/>
                  </a:lnTo>
                  <a:lnTo>
                    <a:pt x="43160" y="522915"/>
                  </a:lnTo>
                  <a:lnTo>
                    <a:pt x="91928" y="569854"/>
                  </a:lnTo>
                  <a:lnTo>
                    <a:pt x="116312" y="574731"/>
                  </a:lnTo>
                  <a:lnTo>
                    <a:pt x="162641" y="551566"/>
                  </a:lnTo>
                  <a:lnTo>
                    <a:pt x="173005" y="587533"/>
                  </a:lnTo>
                  <a:lnTo>
                    <a:pt x="177881" y="635081"/>
                  </a:lnTo>
                  <a:lnTo>
                    <a:pt x="193121" y="684459"/>
                  </a:lnTo>
                  <a:lnTo>
                    <a:pt x="215067" y="759440"/>
                  </a:lnTo>
                  <a:lnTo>
                    <a:pt x="250424" y="813085"/>
                  </a:lnTo>
                  <a:lnTo>
                    <a:pt x="258349" y="836859"/>
                  </a:lnTo>
                  <a:lnTo>
                    <a:pt x="270541" y="885627"/>
                  </a:lnTo>
                  <a:lnTo>
                    <a:pt x="291267" y="922813"/>
                  </a:lnTo>
                  <a:lnTo>
                    <a:pt x="304678" y="941101"/>
                  </a:lnTo>
                  <a:lnTo>
                    <a:pt x="319918" y="980115"/>
                  </a:lnTo>
                  <a:lnTo>
                    <a:pt x="338816" y="1034369"/>
                  </a:lnTo>
                  <a:lnTo>
                    <a:pt x="372344" y="1070945"/>
                  </a:lnTo>
                  <a:lnTo>
                    <a:pt x="385755" y="1059973"/>
                  </a:lnTo>
                  <a:lnTo>
                    <a:pt x="396118" y="1033150"/>
                  </a:lnTo>
                  <a:lnTo>
                    <a:pt x="426598" y="1022177"/>
                  </a:lnTo>
                  <a:lnTo>
                    <a:pt x="415625" y="1009376"/>
                  </a:lnTo>
                  <a:lnTo>
                    <a:pt x="429037" y="980115"/>
                  </a:lnTo>
                  <a:lnTo>
                    <a:pt x="446715" y="978286"/>
                  </a:lnTo>
                  <a:lnTo>
                    <a:pt x="442448" y="912449"/>
                  </a:lnTo>
                  <a:lnTo>
                    <a:pt x="454030" y="875264"/>
                  </a:lnTo>
                  <a:lnTo>
                    <a:pt x="449763" y="842955"/>
                  </a:lnTo>
                  <a:lnTo>
                    <a:pt x="438181" y="792968"/>
                  </a:lnTo>
                  <a:lnTo>
                    <a:pt x="445496" y="763097"/>
                  </a:lnTo>
                  <a:lnTo>
                    <a:pt x="460736" y="761269"/>
                  </a:lnTo>
                  <a:lnTo>
                    <a:pt x="489997" y="747248"/>
                  </a:lnTo>
                  <a:lnTo>
                    <a:pt x="505846" y="737494"/>
                  </a:lnTo>
                  <a:lnTo>
                    <a:pt x="504017" y="719816"/>
                  </a:lnTo>
                  <a:lnTo>
                    <a:pt x="534497" y="694213"/>
                  </a:lnTo>
                  <a:lnTo>
                    <a:pt x="557053" y="669829"/>
                  </a:lnTo>
                  <a:lnTo>
                    <a:pt x="589361" y="624109"/>
                  </a:lnTo>
                  <a:lnTo>
                    <a:pt x="634472" y="598505"/>
                  </a:lnTo>
                  <a:lnTo>
                    <a:pt x="649102" y="575341"/>
                  </a:lnTo>
                  <a:lnTo>
                    <a:pt x="643616" y="546080"/>
                  </a:lnTo>
                  <a:lnTo>
                    <a:pt x="683849" y="538155"/>
                  </a:lnTo>
                  <a:lnTo>
                    <a:pt x="706405" y="538765"/>
                  </a:lnTo>
                  <a:lnTo>
                    <a:pt x="709453" y="524134"/>
                  </a:lnTo>
                  <a:lnTo>
                    <a:pt x="699699" y="492435"/>
                  </a:lnTo>
                  <a:lnTo>
                    <a:pt x="683849" y="463174"/>
                  </a:lnTo>
                  <a:lnTo>
                    <a:pt x="686288" y="440009"/>
                  </a:lnTo>
                  <a:lnTo>
                    <a:pt x="663733" y="429646"/>
                  </a:lnTo>
                  <a:lnTo>
                    <a:pt x="668609" y="415625"/>
                  </a:lnTo>
                  <a:lnTo>
                    <a:pt x="687507" y="400995"/>
                  </a:lnTo>
                  <a:lnTo>
                    <a:pt x="659465" y="380269"/>
                  </a:lnTo>
                  <a:lnTo>
                    <a:pt x="666781" y="354056"/>
                  </a:lnTo>
                  <a:lnTo>
                    <a:pt x="696041" y="370515"/>
                  </a:lnTo>
                  <a:lnTo>
                    <a:pt x="712501" y="372953"/>
                  </a:lnTo>
                  <a:lnTo>
                    <a:pt x="719816" y="399776"/>
                  </a:lnTo>
                  <a:lnTo>
                    <a:pt x="752734" y="405262"/>
                  </a:lnTo>
                  <a:lnTo>
                    <a:pt x="783214" y="404653"/>
                  </a:lnTo>
                  <a:lnTo>
                    <a:pt x="803941" y="411358"/>
                  </a:lnTo>
                  <a:lnTo>
                    <a:pt x="794187" y="443667"/>
                  </a:lnTo>
                  <a:lnTo>
                    <a:pt x="779557" y="446105"/>
                  </a:lnTo>
                  <a:lnTo>
                    <a:pt x="772851" y="468051"/>
                  </a:lnTo>
                  <a:lnTo>
                    <a:pt x="794187" y="488168"/>
                  </a:lnTo>
                  <a:lnTo>
                    <a:pt x="795406" y="463784"/>
                  </a:lnTo>
                  <a:lnTo>
                    <a:pt x="804550" y="463174"/>
                  </a:lnTo>
                  <a:lnTo>
                    <a:pt x="831982" y="524744"/>
                  </a:lnTo>
                  <a:lnTo>
                    <a:pt x="846613" y="515600"/>
                  </a:lnTo>
                  <a:lnTo>
                    <a:pt x="841126" y="499141"/>
                  </a:lnTo>
                  <a:lnTo>
                    <a:pt x="846613" y="486339"/>
                  </a:lnTo>
                  <a:lnTo>
                    <a:pt x="841126" y="446105"/>
                  </a:lnTo>
                  <a:lnTo>
                    <a:pt x="869168" y="454640"/>
                  </a:lnTo>
                  <a:lnTo>
                    <a:pt x="878312" y="422941"/>
                  </a:lnTo>
                  <a:lnTo>
                    <a:pt x="876483" y="404043"/>
                  </a:lnTo>
                  <a:lnTo>
                    <a:pt x="889285" y="371125"/>
                  </a:lnTo>
                  <a:lnTo>
                    <a:pt x="883798" y="349179"/>
                  </a:lnTo>
                  <a:lnTo>
                    <a:pt x="920984" y="322357"/>
                  </a:lnTo>
                  <a:lnTo>
                    <a:pt x="945977" y="329062"/>
                  </a:lnTo>
                  <a:lnTo>
                    <a:pt x="938053" y="305288"/>
                  </a:lnTo>
                  <a:lnTo>
                    <a:pt x="947806" y="297973"/>
                  </a:lnTo>
                  <a:lnTo>
                    <a:pt x="942320" y="283342"/>
                  </a:lnTo>
                  <a:lnTo>
                    <a:pt x="905134" y="277856"/>
                  </a:lnTo>
                  <a:lnTo>
                    <a:pt x="912449" y="261397"/>
                  </a:lnTo>
                  <a:lnTo>
                    <a:pt x="891113" y="237622"/>
                  </a:lnTo>
                  <a:lnTo>
                    <a:pt x="871606" y="253472"/>
                  </a:lnTo>
                  <a:lnTo>
                    <a:pt x="841736" y="244328"/>
                  </a:lnTo>
                  <a:lnTo>
                    <a:pt x="809427" y="268712"/>
                  </a:lnTo>
                  <a:lnTo>
                    <a:pt x="785653" y="297973"/>
                  </a:lnTo>
                  <a:lnTo>
                    <a:pt x="760049" y="302849"/>
                  </a:lnTo>
                  <a:lnTo>
                    <a:pt x="776509" y="315041"/>
                  </a:lnTo>
                  <a:lnTo>
                    <a:pt x="778947" y="338816"/>
                  </a:lnTo>
                  <a:lnTo>
                    <a:pt x="752125" y="340035"/>
                  </a:lnTo>
                  <a:lnTo>
                    <a:pt x="723473" y="337597"/>
                  </a:lnTo>
                  <a:lnTo>
                    <a:pt x="703966" y="343693"/>
                  </a:lnTo>
                  <a:lnTo>
                    <a:pt x="670438" y="328453"/>
                  </a:lnTo>
                  <a:lnTo>
                    <a:pt x="668609" y="321137"/>
                  </a:lnTo>
                  <a:lnTo>
                    <a:pt x="659465" y="290048"/>
                  </a:lnTo>
                  <a:lnTo>
                    <a:pt x="641177" y="298582"/>
                  </a:lnTo>
                  <a:lnTo>
                    <a:pt x="641787" y="315041"/>
                  </a:lnTo>
                  <a:lnTo>
                    <a:pt x="650931" y="340035"/>
                  </a:lnTo>
                  <a:lnTo>
                    <a:pt x="650321" y="355275"/>
                  </a:lnTo>
                  <a:lnTo>
                    <a:pt x="622280" y="355885"/>
                  </a:lnTo>
                  <a:lnTo>
                    <a:pt x="580827" y="346741"/>
                  </a:lnTo>
                  <a:lnTo>
                    <a:pt x="554614" y="343083"/>
                  </a:lnTo>
                  <a:lnTo>
                    <a:pt x="531449" y="323576"/>
                  </a:lnTo>
                  <a:lnTo>
                    <a:pt x="485120" y="318089"/>
                  </a:lnTo>
                  <a:lnTo>
                    <a:pt x="438181" y="296753"/>
                  </a:lnTo>
                  <a:lnTo>
                    <a:pt x="402824" y="277856"/>
                  </a:lnTo>
                  <a:lnTo>
                    <a:pt x="368077" y="262616"/>
                  </a:lnTo>
                  <a:lnTo>
                    <a:pt x="373563" y="226649"/>
                  </a:lnTo>
                  <a:lnTo>
                    <a:pt x="390632" y="20897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자유형: 도형 120">
              <a:extLst>
                <a:ext uri="{FF2B5EF4-FFF2-40B4-BE49-F238E27FC236}">
                  <a16:creationId xmlns:a16="http://schemas.microsoft.com/office/drawing/2014/main" id="{30DFF494-4ED9-48D4-B275-6527EE9A2057}"/>
                </a:ext>
              </a:extLst>
            </p:cNvPr>
            <p:cNvSpPr/>
            <p:nvPr/>
          </p:nvSpPr>
          <p:spPr>
            <a:xfrm>
              <a:off x="6067598" y="2052449"/>
              <a:ext cx="114113" cy="119819"/>
            </a:xfrm>
            <a:custGeom>
              <a:avLst/>
              <a:gdLst>
                <a:gd name="connsiteX0" fmla="*/ 116312 w 121920"/>
                <a:gd name="connsiteY0" fmla="*/ 49256 h 128016"/>
                <a:gd name="connsiteX1" fmla="*/ 94976 w 121920"/>
                <a:gd name="connsiteY1" fmla="*/ 41331 h 128016"/>
                <a:gd name="connsiteX2" fmla="*/ 77297 w 121920"/>
                <a:gd name="connsiteY2" fmla="*/ 41940 h 128016"/>
                <a:gd name="connsiteX3" fmla="*/ 84003 w 121920"/>
                <a:gd name="connsiteY3" fmla="*/ 22433 h 128016"/>
                <a:gd name="connsiteX4" fmla="*/ 79126 w 121920"/>
                <a:gd name="connsiteY4" fmla="*/ 2926 h 128016"/>
                <a:gd name="connsiteX5" fmla="*/ 56571 w 121920"/>
                <a:gd name="connsiteY5" fmla="*/ 19995 h 128016"/>
                <a:gd name="connsiteX6" fmla="*/ 15728 w 121920"/>
                <a:gd name="connsiteY6" fmla="*/ 48646 h 128016"/>
                <a:gd name="connsiteX7" fmla="*/ 28529 w 121920"/>
                <a:gd name="connsiteY7" fmla="*/ 85832 h 128016"/>
                <a:gd name="connsiteX8" fmla="*/ 2926 w 121920"/>
                <a:gd name="connsiteY8" fmla="*/ 124846 h 128016"/>
                <a:gd name="connsiteX9" fmla="*/ 43769 w 121920"/>
                <a:gd name="connsiteY9" fmla="*/ 130332 h 128016"/>
                <a:gd name="connsiteX10" fmla="*/ 96804 w 121920"/>
                <a:gd name="connsiteY10" fmla="*/ 108387 h 128016"/>
                <a:gd name="connsiteX11" fmla="*/ 120579 w 121920"/>
                <a:gd name="connsiteY11" fmla="*/ 75468 h 128016"/>
                <a:gd name="connsiteX12" fmla="*/ 116312 w 121920"/>
                <a:gd name="connsiteY12" fmla="*/ 49256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920" h="128016">
                  <a:moveTo>
                    <a:pt x="116312" y="49256"/>
                  </a:moveTo>
                  <a:lnTo>
                    <a:pt x="94976" y="41331"/>
                  </a:lnTo>
                  <a:lnTo>
                    <a:pt x="77297" y="41940"/>
                  </a:lnTo>
                  <a:lnTo>
                    <a:pt x="84003" y="22433"/>
                  </a:lnTo>
                  <a:lnTo>
                    <a:pt x="79126" y="2926"/>
                  </a:lnTo>
                  <a:lnTo>
                    <a:pt x="56571" y="19995"/>
                  </a:lnTo>
                  <a:lnTo>
                    <a:pt x="15728" y="48646"/>
                  </a:lnTo>
                  <a:lnTo>
                    <a:pt x="28529" y="85832"/>
                  </a:lnTo>
                  <a:lnTo>
                    <a:pt x="2926" y="124846"/>
                  </a:lnTo>
                  <a:lnTo>
                    <a:pt x="43769" y="130332"/>
                  </a:lnTo>
                  <a:lnTo>
                    <a:pt x="96804" y="108387"/>
                  </a:lnTo>
                  <a:lnTo>
                    <a:pt x="120579" y="75468"/>
                  </a:lnTo>
                  <a:lnTo>
                    <a:pt x="116312" y="4925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자유형: 도형 121">
              <a:extLst>
                <a:ext uri="{FF2B5EF4-FFF2-40B4-BE49-F238E27FC236}">
                  <a16:creationId xmlns:a16="http://schemas.microsoft.com/office/drawing/2014/main" id="{D5666488-5ECD-4C74-957D-8C2012381BD6}"/>
                </a:ext>
              </a:extLst>
            </p:cNvPr>
            <p:cNvSpPr/>
            <p:nvPr/>
          </p:nvSpPr>
          <p:spPr>
            <a:xfrm>
              <a:off x="7648632" y="2594486"/>
              <a:ext cx="661855" cy="536331"/>
            </a:xfrm>
            <a:custGeom>
              <a:avLst/>
              <a:gdLst>
                <a:gd name="connsiteX0" fmla="*/ 49865 w 707136"/>
                <a:gd name="connsiteY0" fmla="*/ 35235 h 573024"/>
                <a:gd name="connsiteX1" fmla="*/ 30358 w 707136"/>
                <a:gd name="connsiteY1" fmla="*/ 17556 h 573024"/>
                <a:gd name="connsiteX2" fmla="*/ 23042 w 707136"/>
                <a:gd name="connsiteY2" fmla="*/ 2926 h 573024"/>
                <a:gd name="connsiteX3" fmla="*/ 2926 w 707136"/>
                <a:gd name="connsiteY3" fmla="*/ 13899 h 573024"/>
                <a:gd name="connsiteX4" fmla="*/ 20604 w 707136"/>
                <a:gd name="connsiteY4" fmla="*/ 58400 h 573024"/>
                <a:gd name="connsiteX5" fmla="*/ 16337 w 707136"/>
                <a:gd name="connsiteY5" fmla="*/ 70592 h 573024"/>
                <a:gd name="connsiteX6" fmla="*/ 38892 w 707136"/>
                <a:gd name="connsiteY6" fmla="*/ 102291 h 573024"/>
                <a:gd name="connsiteX7" fmla="*/ 38892 w 707136"/>
                <a:gd name="connsiteY7" fmla="*/ 102291 h 573024"/>
                <a:gd name="connsiteX8" fmla="*/ 67544 w 707136"/>
                <a:gd name="connsiteY8" fmla="*/ 149840 h 573024"/>
                <a:gd name="connsiteX9" fmla="*/ 90098 w 707136"/>
                <a:gd name="connsiteY9" fmla="*/ 161422 h 573024"/>
                <a:gd name="connsiteX10" fmla="*/ 96194 w 707136"/>
                <a:gd name="connsiteY10" fmla="*/ 184587 h 573024"/>
                <a:gd name="connsiteX11" fmla="*/ 82174 w 707136"/>
                <a:gd name="connsiteY11" fmla="*/ 197998 h 573024"/>
                <a:gd name="connsiteX12" fmla="*/ 79126 w 707136"/>
                <a:gd name="connsiteY12" fmla="*/ 228478 h 573024"/>
                <a:gd name="connsiteX13" fmla="*/ 107168 w 707136"/>
                <a:gd name="connsiteY13" fmla="*/ 265664 h 573024"/>
                <a:gd name="connsiteX14" fmla="*/ 149840 w 707136"/>
                <a:gd name="connsiteY14" fmla="*/ 286390 h 573024"/>
                <a:gd name="connsiteX15" fmla="*/ 171176 w 707136"/>
                <a:gd name="connsiteY15" fmla="*/ 316260 h 573024"/>
                <a:gd name="connsiteX16" fmla="*/ 169956 w 707136"/>
                <a:gd name="connsiteY16" fmla="*/ 344302 h 573024"/>
                <a:gd name="connsiteX17" fmla="*/ 180320 w 707136"/>
                <a:gd name="connsiteY17" fmla="*/ 344302 h 573024"/>
                <a:gd name="connsiteX18" fmla="*/ 183368 w 707136"/>
                <a:gd name="connsiteY18" fmla="*/ 364419 h 573024"/>
                <a:gd name="connsiteX19" fmla="*/ 204094 w 707136"/>
                <a:gd name="connsiteY19" fmla="*/ 385145 h 573024"/>
                <a:gd name="connsiteX20" fmla="*/ 214457 w 707136"/>
                <a:gd name="connsiteY20" fmla="*/ 369905 h 573024"/>
                <a:gd name="connsiteX21" fmla="*/ 237012 w 707136"/>
                <a:gd name="connsiteY21" fmla="*/ 382707 h 573024"/>
                <a:gd name="connsiteX22" fmla="*/ 254081 w 707136"/>
                <a:gd name="connsiteY22" fmla="*/ 376611 h 573024"/>
                <a:gd name="connsiteX23" fmla="*/ 285170 w 707136"/>
                <a:gd name="connsiteY23" fmla="*/ 427817 h 573024"/>
                <a:gd name="connsiteX24" fmla="*/ 311384 w 707136"/>
                <a:gd name="connsiteY24" fmla="*/ 465003 h 573024"/>
                <a:gd name="connsiteX25" fmla="*/ 344912 w 707136"/>
                <a:gd name="connsiteY25" fmla="*/ 475976 h 573024"/>
                <a:gd name="connsiteX26" fmla="*/ 382097 w 707136"/>
                <a:gd name="connsiteY26" fmla="*/ 505846 h 573024"/>
                <a:gd name="connsiteX27" fmla="*/ 424160 w 707136"/>
                <a:gd name="connsiteY27" fmla="*/ 518648 h 573024"/>
                <a:gd name="connsiteX28" fmla="*/ 455249 w 707136"/>
                <a:gd name="connsiteY28" fmla="*/ 499750 h 573024"/>
                <a:gd name="connsiteX29" fmla="*/ 479633 w 707136"/>
                <a:gd name="connsiteY29" fmla="*/ 493044 h 573024"/>
                <a:gd name="connsiteX30" fmla="*/ 496702 w 707136"/>
                <a:gd name="connsiteY30" fmla="*/ 499750 h 573024"/>
                <a:gd name="connsiteX31" fmla="*/ 516209 w 707136"/>
                <a:gd name="connsiteY31" fmla="*/ 547299 h 573024"/>
                <a:gd name="connsiteX32" fmla="*/ 554614 w 707136"/>
                <a:gd name="connsiteY32" fmla="*/ 552176 h 573024"/>
                <a:gd name="connsiteX33" fmla="*/ 591800 w 707136"/>
                <a:gd name="connsiteY33" fmla="*/ 561320 h 573024"/>
                <a:gd name="connsiteX34" fmla="*/ 655808 w 707136"/>
                <a:gd name="connsiteY34" fmla="*/ 572902 h 573024"/>
                <a:gd name="connsiteX35" fmla="*/ 663122 w 707136"/>
                <a:gd name="connsiteY35" fmla="*/ 527792 h 573024"/>
                <a:gd name="connsiteX36" fmla="*/ 708233 w 707136"/>
                <a:gd name="connsiteY36" fmla="*/ 507675 h 573024"/>
                <a:gd name="connsiteX37" fmla="*/ 702746 w 707136"/>
                <a:gd name="connsiteY37" fmla="*/ 489996 h 573024"/>
                <a:gd name="connsiteX38" fmla="*/ 686288 w 707136"/>
                <a:gd name="connsiteY38" fmla="*/ 483900 h 573024"/>
                <a:gd name="connsiteX39" fmla="*/ 680192 w 707136"/>
                <a:gd name="connsiteY39" fmla="*/ 449153 h 573024"/>
                <a:gd name="connsiteX40" fmla="*/ 646054 w 707136"/>
                <a:gd name="connsiteY40" fmla="*/ 432694 h 573024"/>
                <a:gd name="connsiteX41" fmla="*/ 628985 w 707136"/>
                <a:gd name="connsiteY41" fmla="*/ 408920 h 573024"/>
                <a:gd name="connsiteX42" fmla="*/ 609478 w 707136"/>
                <a:gd name="connsiteY42" fmla="*/ 388803 h 573024"/>
                <a:gd name="connsiteX43" fmla="*/ 633252 w 707136"/>
                <a:gd name="connsiteY43" fmla="*/ 353446 h 573024"/>
                <a:gd name="connsiteX44" fmla="*/ 626546 w 707136"/>
                <a:gd name="connsiteY44" fmla="*/ 329062 h 573024"/>
                <a:gd name="connsiteX45" fmla="*/ 600334 w 707136"/>
                <a:gd name="connsiteY45" fmla="*/ 322356 h 573024"/>
                <a:gd name="connsiteX46" fmla="*/ 593628 w 707136"/>
                <a:gd name="connsiteY46" fmla="*/ 297972 h 573024"/>
                <a:gd name="connsiteX47" fmla="*/ 577169 w 707136"/>
                <a:gd name="connsiteY47" fmla="*/ 266883 h 573024"/>
                <a:gd name="connsiteX48" fmla="*/ 586922 w 707136"/>
                <a:gd name="connsiteY48" fmla="*/ 245547 h 573024"/>
                <a:gd name="connsiteX49" fmla="*/ 571682 w 707136"/>
                <a:gd name="connsiteY49" fmla="*/ 240060 h 573024"/>
                <a:gd name="connsiteX50" fmla="*/ 574730 w 707136"/>
                <a:gd name="connsiteY50" fmla="*/ 211409 h 573024"/>
                <a:gd name="connsiteX51" fmla="*/ 577778 w 707136"/>
                <a:gd name="connsiteY51" fmla="*/ 162641 h 573024"/>
                <a:gd name="connsiteX52" fmla="*/ 568025 w 707136"/>
                <a:gd name="connsiteY52" fmla="*/ 129113 h 573024"/>
                <a:gd name="connsiteX53" fmla="*/ 544250 w 707136"/>
                <a:gd name="connsiteY53" fmla="*/ 127894 h 573024"/>
                <a:gd name="connsiteX54" fmla="*/ 499750 w 707136"/>
                <a:gd name="connsiteY54" fmla="*/ 93147 h 573024"/>
                <a:gd name="connsiteX55" fmla="*/ 473537 w 707136"/>
                <a:gd name="connsiteY55" fmla="*/ 88880 h 573024"/>
                <a:gd name="connsiteX56" fmla="*/ 433913 w 707136"/>
                <a:gd name="connsiteY56" fmla="*/ 68763 h 573024"/>
                <a:gd name="connsiteX57" fmla="*/ 410748 w 707136"/>
                <a:gd name="connsiteY57" fmla="*/ 65105 h 573024"/>
                <a:gd name="connsiteX58" fmla="*/ 397946 w 707136"/>
                <a:gd name="connsiteY58" fmla="*/ 72420 h 573024"/>
                <a:gd name="connsiteX59" fmla="*/ 376610 w 707136"/>
                <a:gd name="connsiteY59" fmla="*/ 71201 h 573024"/>
                <a:gd name="connsiteX60" fmla="*/ 358322 w 707136"/>
                <a:gd name="connsiteY60" fmla="*/ 93756 h 573024"/>
                <a:gd name="connsiteX61" fmla="*/ 331500 w 707136"/>
                <a:gd name="connsiteY61" fmla="*/ 101072 h 573024"/>
                <a:gd name="connsiteX62" fmla="*/ 330281 w 707136"/>
                <a:gd name="connsiteY62" fmla="*/ 110825 h 573024"/>
                <a:gd name="connsiteX63" fmla="*/ 282122 w 707136"/>
                <a:gd name="connsiteY63" fmla="*/ 121188 h 573024"/>
                <a:gd name="connsiteX64" fmla="*/ 235793 w 707136"/>
                <a:gd name="connsiteY64" fmla="*/ 114483 h 573024"/>
                <a:gd name="connsiteX65" fmla="*/ 209580 w 707136"/>
                <a:gd name="connsiteY65" fmla="*/ 94366 h 573024"/>
                <a:gd name="connsiteX66" fmla="*/ 177881 w 707136"/>
                <a:gd name="connsiteY66" fmla="*/ 86441 h 573024"/>
                <a:gd name="connsiteX67" fmla="*/ 162641 w 707136"/>
                <a:gd name="connsiteY67" fmla="*/ 57180 h 573024"/>
                <a:gd name="connsiteX68" fmla="*/ 154716 w 707136"/>
                <a:gd name="connsiteY68" fmla="*/ 59009 h 573024"/>
                <a:gd name="connsiteX69" fmla="*/ 131552 w 707136"/>
                <a:gd name="connsiteY69" fmla="*/ 38283 h 573024"/>
                <a:gd name="connsiteX70" fmla="*/ 138866 w 707136"/>
                <a:gd name="connsiteY70" fmla="*/ 19385 h 573024"/>
                <a:gd name="connsiteX71" fmla="*/ 127284 w 707136"/>
                <a:gd name="connsiteY71" fmla="*/ 7803 h 573024"/>
                <a:gd name="connsiteX72" fmla="*/ 115702 w 707136"/>
                <a:gd name="connsiteY72" fmla="*/ 10851 h 573024"/>
                <a:gd name="connsiteX73" fmla="*/ 83393 w 707136"/>
                <a:gd name="connsiteY73" fmla="*/ 39502 h 573024"/>
                <a:gd name="connsiteX74" fmla="*/ 72420 w 707136"/>
                <a:gd name="connsiteY74" fmla="*/ 40721 h 573024"/>
                <a:gd name="connsiteX75" fmla="*/ 49865 w 707136"/>
                <a:gd name="connsiteY75" fmla="*/ 35235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07136" h="573024">
                  <a:moveTo>
                    <a:pt x="49865" y="35235"/>
                  </a:moveTo>
                  <a:lnTo>
                    <a:pt x="30358" y="17556"/>
                  </a:lnTo>
                  <a:lnTo>
                    <a:pt x="23042" y="2926"/>
                  </a:lnTo>
                  <a:lnTo>
                    <a:pt x="2926" y="13899"/>
                  </a:lnTo>
                  <a:lnTo>
                    <a:pt x="20604" y="58400"/>
                  </a:lnTo>
                  <a:lnTo>
                    <a:pt x="16337" y="70592"/>
                  </a:lnTo>
                  <a:lnTo>
                    <a:pt x="38892" y="102291"/>
                  </a:lnTo>
                  <a:lnTo>
                    <a:pt x="38892" y="102291"/>
                  </a:lnTo>
                  <a:lnTo>
                    <a:pt x="67544" y="149840"/>
                  </a:lnTo>
                  <a:lnTo>
                    <a:pt x="90098" y="161422"/>
                  </a:lnTo>
                  <a:lnTo>
                    <a:pt x="96194" y="184587"/>
                  </a:lnTo>
                  <a:lnTo>
                    <a:pt x="82174" y="197998"/>
                  </a:lnTo>
                  <a:lnTo>
                    <a:pt x="79126" y="228478"/>
                  </a:lnTo>
                  <a:lnTo>
                    <a:pt x="107168" y="265664"/>
                  </a:lnTo>
                  <a:lnTo>
                    <a:pt x="149840" y="286390"/>
                  </a:lnTo>
                  <a:lnTo>
                    <a:pt x="171176" y="316260"/>
                  </a:lnTo>
                  <a:lnTo>
                    <a:pt x="169956" y="344302"/>
                  </a:lnTo>
                  <a:lnTo>
                    <a:pt x="180320" y="344302"/>
                  </a:lnTo>
                  <a:lnTo>
                    <a:pt x="183368" y="364419"/>
                  </a:lnTo>
                  <a:lnTo>
                    <a:pt x="204094" y="385145"/>
                  </a:lnTo>
                  <a:lnTo>
                    <a:pt x="214457" y="369905"/>
                  </a:lnTo>
                  <a:lnTo>
                    <a:pt x="237012" y="382707"/>
                  </a:lnTo>
                  <a:lnTo>
                    <a:pt x="254081" y="376611"/>
                  </a:lnTo>
                  <a:lnTo>
                    <a:pt x="285170" y="427817"/>
                  </a:lnTo>
                  <a:lnTo>
                    <a:pt x="311384" y="465003"/>
                  </a:lnTo>
                  <a:lnTo>
                    <a:pt x="344912" y="475976"/>
                  </a:lnTo>
                  <a:lnTo>
                    <a:pt x="382097" y="505846"/>
                  </a:lnTo>
                  <a:lnTo>
                    <a:pt x="424160" y="518648"/>
                  </a:lnTo>
                  <a:lnTo>
                    <a:pt x="455249" y="499750"/>
                  </a:lnTo>
                  <a:lnTo>
                    <a:pt x="479633" y="493044"/>
                  </a:lnTo>
                  <a:lnTo>
                    <a:pt x="496702" y="499750"/>
                  </a:lnTo>
                  <a:lnTo>
                    <a:pt x="516209" y="547299"/>
                  </a:lnTo>
                  <a:lnTo>
                    <a:pt x="554614" y="552176"/>
                  </a:lnTo>
                  <a:lnTo>
                    <a:pt x="591800" y="561320"/>
                  </a:lnTo>
                  <a:lnTo>
                    <a:pt x="655808" y="572902"/>
                  </a:lnTo>
                  <a:lnTo>
                    <a:pt x="663122" y="527792"/>
                  </a:lnTo>
                  <a:lnTo>
                    <a:pt x="708233" y="507675"/>
                  </a:lnTo>
                  <a:lnTo>
                    <a:pt x="702746" y="489996"/>
                  </a:lnTo>
                  <a:lnTo>
                    <a:pt x="686288" y="483900"/>
                  </a:lnTo>
                  <a:lnTo>
                    <a:pt x="680192" y="449153"/>
                  </a:lnTo>
                  <a:lnTo>
                    <a:pt x="646054" y="432694"/>
                  </a:lnTo>
                  <a:lnTo>
                    <a:pt x="628985" y="408920"/>
                  </a:lnTo>
                  <a:lnTo>
                    <a:pt x="609478" y="388803"/>
                  </a:lnTo>
                  <a:lnTo>
                    <a:pt x="633252" y="353446"/>
                  </a:lnTo>
                  <a:lnTo>
                    <a:pt x="626546" y="329062"/>
                  </a:lnTo>
                  <a:lnTo>
                    <a:pt x="600334" y="322356"/>
                  </a:lnTo>
                  <a:lnTo>
                    <a:pt x="593628" y="297972"/>
                  </a:lnTo>
                  <a:lnTo>
                    <a:pt x="577169" y="266883"/>
                  </a:lnTo>
                  <a:lnTo>
                    <a:pt x="586922" y="245547"/>
                  </a:lnTo>
                  <a:lnTo>
                    <a:pt x="571682" y="240060"/>
                  </a:lnTo>
                  <a:lnTo>
                    <a:pt x="574730" y="211409"/>
                  </a:lnTo>
                  <a:lnTo>
                    <a:pt x="577778" y="162641"/>
                  </a:lnTo>
                  <a:lnTo>
                    <a:pt x="568025" y="129113"/>
                  </a:lnTo>
                  <a:lnTo>
                    <a:pt x="544250" y="127894"/>
                  </a:lnTo>
                  <a:lnTo>
                    <a:pt x="499750" y="93147"/>
                  </a:lnTo>
                  <a:lnTo>
                    <a:pt x="473537" y="88880"/>
                  </a:lnTo>
                  <a:lnTo>
                    <a:pt x="433913" y="68763"/>
                  </a:lnTo>
                  <a:lnTo>
                    <a:pt x="410748" y="65105"/>
                  </a:lnTo>
                  <a:lnTo>
                    <a:pt x="397946" y="72420"/>
                  </a:lnTo>
                  <a:lnTo>
                    <a:pt x="376610" y="71201"/>
                  </a:lnTo>
                  <a:lnTo>
                    <a:pt x="358322" y="93756"/>
                  </a:lnTo>
                  <a:lnTo>
                    <a:pt x="331500" y="101072"/>
                  </a:lnTo>
                  <a:lnTo>
                    <a:pt x="330281" y="110825"/>
                  </a:lnTo>
                  <a:lnTo>
                    <a:pt x="282122" y="121188"/>
                  </a:lnTo>
                  <a:lnTo>
                    <a:pt x="235793" y="114483"/>
                  </a:lnTo>
                  <a:lnTo>
                    <a:pt x="209580" y="94366"/>
                  </a:lnTo>
                  <a:lnTo>
                    <a:pt x="177881" y="86441"/>
                  </a:lnTo>
                  <a:lnTo>
                    <a:pt x="162641" y="57180"/>
                  </a:lnTo>
                  <a:lnTo>
                    <a:pt x="154716" y="59009"/>
                  </a:lnTo>
                  <a:lnTo>
                    <a:pt x="131552" y="38283"/>
                  </a:lnTo>
                  <a:lnTo>
                    <a:pt x="138866" y="19385"/>
                  </a:lnTo>
                  <a:lnTo>
                    <a:pt x="127284" y="7803"/>
                  </a:lnTo>
                  <a:lnTo>
                    <a:pt x="115702" y="10851"/>
                  </a:lnTo>
                  <a:lnTo>
                    <a:pt x="83393" y="39502"/>
                  </a:lnTo>
                  <a:lnTo>
                    <a:pt x="72420" y="40721"/>
                  </a:lnTo>
                  <a:lnTo>
                    <a:pt x="49865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자유형: 도형 122">
              <a:extLst>
                <a:ext uri="{FF2B5EF4-FFF2-40B4-BE49-F238E27FC236}">
                  <a16:creationId xmlns:a16="http://schemas.microsoft.com/office/drawing/2014/main" id="{BE47B8D0-6995-44DD-B846-2001713FDBE5}"/>
                </a:ext>
              </a:extLst>
            </p:cNvPr>
            <p:cNvSpPr/>
            <p:nvPr/>
          </p:nvSpPr>
          <p:spPr>
            <a:xfrm>
              <a:off x="7521396" y="2679499"/>
              <a:ext cx="319516" cy="302399"/>
            </a:xfrm>
            <a:custGeom>
              <a:avLst/>
              <a:gdLst>
                <a:gd name="connsiteX0" fmla="*/ 148011 w 341376"/>
                <a:gd name="connsiteY0" fmla="*/ 8412 h 323088"/>
                <a:gd name="connsiteX1" fmla="*/ 110216 w 341376"/>
                <a:gd name="connsiteY1" fmla="*/ 2926 h 323088"/>
                <a:gd name="connsiteX2" fmla="*/ 97414 w 341376"/>
                <a:gd name="connsiteY2" fmla="*/ 9022 h 323088"/>
                <a:gd name="connsiteX3" fmla="*/ 84613 w 341376"/>
                <a:gd name="connsiteY3" fmla="*/ 34016 h 323088"/>
                <a:gd name="connsiteX4" fmla="*/ 68153 w 341376"/>
                <a:gd name="connsiteY4" fmla="*/ 43769 h 323088"/>
                <a:gd name="connsiteX5" fmla="*/ 75469 w 341376"/>
                <a:gd name="connsiteY5" fmla="*/ 72420 h 323088"/>
                <a:gd name="connsiteX6" fmla="*/ 69982 w 341376"/>
                <a:gd name="connsiteY6" fmla="*/ 119969 h 323088"/>
                <a:gd name="connsiteX7" fmla="*/ 2926 w 341376"/>
                <a:gd name="connsiteY7" fmla="*/ 160812 h 323088"/>
                <a:gd name="connsiteX8" fmla="*/ 21824 w 341376"/>
                <a:gd name="connsiteY8" fmla="*/ 207752 h 323088"/>
                <a:gd name="connsiteX9" fmla="*/ 62667 w 341376"/>
                <a:gd name="connsiteY9" fmla="*/ 218115 h 323088"/>
                <a:gd name="connsiteX10" fmla="*/ 114483 w 341376"/>
                <a:gd name="connsiteY10" fmla="*/ 245547 h 323088"/>
                <a:gd name="connsiteX11" fmla="*/ 216286 w 341376"/>
                <a:gd name="connsiteY11" fmla="*/ 322966 h 323088"/>
                <a:gd name="connsiteX12" fmla="*/ 278465 w 341376"/>
                <a:gd name="connsiteY12" fmla="*/ 326014 h 323088"/>
                <a:gd name="connsiteX13" fmla="*/ 297973 w 341376"/>
                <a:gd name="connsiteY13" fmla="*/ 288828 h 323088"/>
                <a:gd name="connsiteX14" fmla="*/ 320528 w 341376"/>
                <a:gd name="connsiteY14" fmla="*/ 291876 h 323088"/>
                <a:gd name="connsiteX15" fmla="*/ 340035 w 341376"/>
                <a:gd name="connsiteY15" fmla="*/ 294315 h 323088"/>
                <a:gd name="connsiteX16" fmla="*/ 319309 w 341376"/>
                <a:gd name="connsiteY16" fmla="*/ 273588 h 323088"/>
                <a:gd name="connsiteX17" fmla="*/ 316261 w 341376"/>
                <a:gd name="connsiteY17" fmla="*/ 253472 h 323088"/>
                <a:gd name="connsiteX18" fmla="*/ 305897 w 341376"/>
                <a:gd name="connsiteY18" fmla="*/ 253472 h 323088"/>
                <a:gd name="connsiteX19" fmla="*/ 307117 w 341376"/>
                <a:gd name="connsiteY19" fmla="*/ 225430 h 323088"/>
                <a:gd name="connsiteX20" fmla="*/ 285781 w 341376"/>
                <a:gd name="connsiteY20" fmla="*/ 195560 h 323088"/>
                <a:gd name="connsiteX21" fmla="*/ 243109 w 341376"/>
                <a:gd name="connsiteY21" fmla="*/ 174833 h 323088"/>
                <a:gd name="connsiteX22" fmla="*/ 215067 w 341376"/>
                <a:gd name="connsiteY22" fmla="*/ 137648 h 323088"/>
                <a:gd name="connsiteX23" fmla="*/ 218115 w 341376"/>
                <a:gd name="connsiteY23" fmla="*/ 107168 h 323088"/>
                <a:gd name="connsiteX24" fmla="*/ 232136 w 341376"/>
                <a:gd name="connsiteY24" fmla="*/ 93756 h 323088"/>
                <a:gd name="connsiteX25" fmla="*/ 226040 w 341376"/>
                <a:gd name="connsiteY25" fmla="*/ 70592 h 323088"/>
                <a:gd name="connsiteX26" fmla="*/ 203485 w 341376"/>
                <a:gd name="connsiteY26" fmla="*/ 59009 h 323088"/>
                <a:gd name="connsiteX27" fmla="*/ 174833 w 341376"/>
                <a:gd name="connsiteY27" fmla="*/ 11460 h 323088"/>
                <a:gd name="connsiteX28" fmla="*/ 174833 w 341376"/>
                <a:gd name="connsiteY28" fmla="*/ 11460 h 323088"/>
                <a:gd name="connsiteX29" fmla="*/ 160813 w 341376"/>
                <a:gd name="connsiteY29" fmla="*/ 18166 h 323088"/>
                <a:gd name="connsiteX30" fmla="*/ 148011 w 341376"/>
                <a:gd name="connsiteY30" fmla="*/ 8412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41376" h="323088">
                  <a:moveTo>
                    <a:pt x="148011" y="8412"/>
                  </a:moveTo>
                  <a:lnTo>
                    <a:pt x="110216" y="2926"/>
                  </a:lnTo>
                  <a:lnTo>
                    <a:pt x="97414" y="9022"/>
                  </a:lnTo>
                  <a:lnTo>
                    <a:pt x="84613" y="34016"/>
                  </a:lnTo>
                  <a:lnTo>
                    <a:pt x="68153" y="43769"/>
                  </a:lnTo>
                  <a:lnTo>
                    <a:pt x="75469" y="72420"/>
                  </a:lnTo>
                  <a:lnTo>
                    <a:pt x="69982" y="119969"/>
                  </a:lnTo>
                  <a:lnTo>
                    <a:pt x="2926" y="160812"/>
                  </a:lnTo>
                  <a:lnTo>
                    <a:pt x="21824" y="207752"/>
                  </a:lnTo>
                  <a:lnTo>
                    <a:pt x="62667" y="218115"/>
                  </a:lnTo>
                  <a:lnTo>
                    <a:pt x="114483" y="245547"/>
                  </a:lnTo>
                  <a:lnTo>
                    <a:pt x="216286" y="322966"/>
                  </a:lnTo>
                  <a:lnTo>
                    <a:pt x="278465" y="326014"/>
                  </a:lnTo>
                  <a:lnTo>
                    <a:pt x="297973" y="288828"/>
                  </a:lnTo>
                  <a:lnTo>
                    <a:pt x="320528" y="291876"/>
                  </a:lnTo>
                  <a:lnTo>
                    <a:pt x="340035" y="294315"/>
                  </a:lnTo>
                  <a:lnTo>
                    <a:pt x="319309" y="273588"/>
                  </a:lnTo>
                  <a:lnTo>
                    <a:pt x="316261" y="253472"/>
                  </a:lnTo>
                  <a:lnTo>
                    <a:pt x="305897" y="253472"/>
                  </a:lnTo>
                  <a:lnTo>
                    <a:pt x="307117" y="225430"/>
                  </a:lnTo>
                  <a:lnTo>
                    <a:pt x="285781" y="195560"/>
                  </a:lnTo>
                  <a:lnTo>
                    <a:pt x="243109" y="174833"/>
                  </a:lnTo>
                  <a:lnTo>
                    <a:pt x="215067" y="137648"/>
                  </a:lnTo>
                  <a:lnTo>
                    <a:pt x="218115" y="107168"/>
                  </a:lnTo>
                  <a:lnTo>
                    <a:pt x="232136" y="93756"/>
                  </a:lnTo>
                  <a:lnTo>
                    <a:pt x="226040" y="70592"/>
                  </a:lnTo>
                  <a:lnTo>
                    <a:pt x="203485" y="59009"/>
                  </a:lnTo>
                  <a:lnTo>
                    <a:pt x="174833" y="11460"/>
                  </a:lnTo>
                  <a:lnTo>
                    <a:pt x="174833" y="11460"/>
                  </a:lnTo>
                  <a:lnTo>
                    <a:pt x="160813" y="18166"/>
                  </a:lnTo>
                  <a:lnTo>
                    <a:pt x="148011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자유형: 도형 123">
              <a:extLst>
                <a:ext uri="{FF2B5EF4-FFF2-40B4-BE49-F238E27FC236}">
                  <a16:creationId xmlns:a16="http://schemas.microsoft.com/office/drawing/2014/main" id="{394FCBD1-FA67-40CF-9682-A4E09108A4A4}"/>
                </a:ext>
              </a:extLst>
            </p:cNvPr>
            <p:cNvSpPr/>
            <p:nvPr/>
          </p:nvSpPr>
          <p:spPr>
            <a:xfrm>
              <a:off x="5752646" y="1676447"/>
              <a:ext cx="262460" cy="96996"/>
            </a:xfrm>
            <a:custGeom>
              <a:avLst/>
              <a:gdLst>
                <a:gd name="connsiteX0" fmla="*/ 260177 w 280416"/>
                <a:gd name="connsiteY0" fmla="*/ 5365 h 103632"/>
                <a:gd name="connsiteX1" fmla="*/ 218115 w 280416"/>
                <a:gd name="connsiteY1" fmla="*/ 2926 h 103632"/>
                <a:gd name="connsiteX2" fmla="*/ 173614 w 280416"/>
                <a:gd name="connsiteY2" fmla="*/ 20605 h 103632"/>
                <a:gd name="connsiteX3" fmla="*/ 142525 w 280416"/>
                <a:gd name="connsiteY3" fmla="*/ 11461 h 103632"/>
                <a:gd name="connsiteX4" fmla="*/ 100462 w 280416"/>
                <a:gd name="connsiteY4" fmla="*/ 29749 h 103632"/>
                <a:gd name="connsiteX5" fmla="*/ 64496 w 280416"/>
                <a:gd name="connsiteY5" fmla="*/ 6584 h 103632"/>
                <a:gd name="connsiteX6" fmla="*/ 24872 w 280416"/>
                <a:gd name="connsiteY6" fmla="*/ 11461 h 103632"/>
                <a:gd name="connsiteX7" fmla="*/ 2926 w 280416"/>
                <a:gd name="connsiteY7" fmla="*/ 34016 h 103632"/>
                <a:gd name="connsiteX8" fmla="*/ 55961 w 280416"/>
                <a:gd name="connsiteY8" fmla="*/ 41941 h 103632"/>
                <a:gd name="connsiteX9" fmla="*/ 55352 w 280416"/>
                <a:gd name="connsiteY9" fmla="*/ 51694 h 103632"/>
                <a:gd name="connsiteX10" fmla="*/ 7803 w 280416"/>
                <a:gd name="connsiteY10" fmla="*/ 58400 h 103632"/>
                <a:gd name="connsiteX11" fmla="*/ 61448 w 280416"/>
                <a:gd name="connsiteY11" fmla="*/ 74859 h 103632"/>
                <a:gd name="connsiteX12" fmla="*/ 33406 w 280416"/>
                <a:gd name="connsiteY12" fmla="*/ 90099 h 103632"/>
                <a:gd name="connsiteX13" fmla="*/ 104729 w 280416"/>
                <a:gd name="connsiteY13" fmla="*/ 101072 h 103632"/>
                <a:gd name="connsiteX14" fmla="*/ 138867 w 280416"/>
                <a:gd name="connsiteY14" fmla="*/ 105949 h 103632"/>
                <a:gd name="connsiteX15" fmla="*/ 162641 w 280416"/>
                <a:gd name="connsiteY15" fmla="*/ 99853 h 103632"/>
                <a:gd name="connsiteX16" fmla="*/ 241280 w 280416"/>
                <a:gd name="connsiteY16" fmla="*/ 76078 h 103632"/>
                <a:gd name="connsiteX17" fmla="*/ 278465 w 280416"/>
                <a:gd name="connsiteY17" fmla="*/ 50475 h 103632"/>
                <a:gd name="connsiteX18" fmla="*/ 251643 w 280416"/>
                <a:gd name="connsiteY18" fmla="*/ 27310 h 103632"/>
                <a:gd name="connsiteX19" fmla="*/ 260177 w 280416"/>
                <a:gd name="connsiteY19" fmla="*/ 5365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80416" h="103632">
                  <a:moveTo>
                    <a:pt x="260177" y="5365"/>
                  </a:moveTo>
                  <a:lnTo>
                    <a:pt x="218115" y="2926"/>
                  </a:lnTo>
                  <a:lnTo>
                    <a:pt x="173614" y="20605"/>
                  </a:lnTo>
                  <a:lnTo>
                    <a:pt x="142525" y="11461"/>
                  </a:lnTo>
                  <a:lnTo>
                    <a:pt x="100462" y="29749"/>
                  </a:lnTo>
                  <a:lnTo>
                    <a:pt x="64496" y="6584"/>
                  </a:lnTo>
                  <a:lnTo>
                    <a:pt x="24872" y="11461"/>
                  </a:lnTo>
                  <a:lnTo>
                    <a:pt x="2926" y="34016"/>
                  </a:lnTo>
                  <a:lnTo>
                    <a:pt x="55961" y="41941"/>
                  </a:lnTo>
                  <a:lnTo>
                    <a:pt x="55352" y="51694"/>
                  </a:lnTo>
                  <a:lnTo>
                    <a:pt x="7803" y="58400"/>
                  </a:lnTo>
                  <a:lnTo>
                    <a:pt x="61448" y="74859"/>
                  </a:lnTo>
                  <a:lnTo>
                    <a:pt x="33406" y="90099"/>
                  </a:lnTo>
                  <a:lnTo>
                    <a:pt x="104729" y="101072"/>
                  </a:lnTo>
                  <a:lnTo>
                    <a:pt x="138867" y="105949"/>
                  </a:lnTo>
                  <a:lnTo>
                    <a:pt x="162641" y="99853"/>
                  </a:lnTo>
                  <a:lnTo>
                    <a:pt x="241280" y="76078"/>
                  </a:lnTo>
                  <a:lnTo>
                    <a:pt x="278465" y="50475"/>
                  </a:lnTo>
                  <a:lnTo>
                    <a:pt x="251643" y="27310"/>
                  </a:lnTo>
                  <a:lnTo>
                    <a:pt x="260177" y="536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자유형: 도형 124">
              <a:extLst>
                <a:ext uri="{FF2B5EF4-FFF2-40B4-BE49-F238E27FC236}">
                  <a16:creationId xmlns:a16="http://schemas.microsoft.com/office/drawing/2014/main" id="{899126B3-5633-4910-8497-3C4CA9EC25C0}"/>
                </a:ext>
              </a:extLst>
            </p:cNvPr>
            <p:cNvSpPr/>
            <p:nvPr/>
          </p:nvSpPr>
          <p:spPr>
            <a:xfrm>
              <a:off x="7391878" y="2830699"/>
              <a:ext cx="45645" cy="136935"/>
            </a:xfrm>
            <a:custGeom>
              <a:avLst/>
              <a:gdLst>
                <a:gd name="connsiteX0" fmla="*/ 45598 w 48768"/>
                <a:gd name="connsiteY0" fmla="*/ 2926 h 146304"/>
                <a:gd name="connsiteX1" fmla="*/ 37064 w 48768"/>
                <a:gd name="connsiteY1" fmla="*/ 3536 h 146304"/>
                <a:gd name="connsiteX2" fmla="*/ 34625 w 48768"/>
                <a:gd name="connsiteY2" fmla="*/ 10241 h 146304"/>
                <a:gd name="connsiteX3" fmla="*/ 23652 w 48768"/>
                <a:gd name="connsiteY3" fmla="*/ 10241 h 146304"/>
                <a:gd name="connsiteX4" fmla="*/ 23042 w 48768"/>
                <a:gd name="connsiteY4" fmla="*/ 10851 h 146304"/>
                <a:gd name="connsiteX5" fmla="*/ 19385 w 48768"/>
                <a:gd name="connsiteY5" fmla="*/ 20604 h 146304"/>
                <a:gd name="connsiteX6" fmla="*/ 15728 w 48768"/>
                <a:gd name="connsiteY6" fmla="*/ 49865 h 146304"/>
                <a:gd name="connsiteX7" fmla="*/ 9022 w 48768"/>
                <a:gd name="connsiteY7" fmla="*/ 67544 h 146304"/>
                <a:gd name="connsiteX8" fmla="*/ 11460 w 48768"/>
                <a:gd name="connsiteY8" fmla="*/ 69982 h 146304"/>
                <a:gd name="connsiteX9" fmla="*/ 2926 w 48768"/>
                <a:gd name="connsiteY9" fmla="*/ 82784 h 146304"/>
                <a:gd name="connsiteX10" fmla="*/ 2926 w 48768"/>
                <a:gd name="connsiteY10" fmla="*/ 82784 h 146304"/>
                <a:gd name="connsiteX11" fmla="*/ 26700 w 48768"/>
                <a:gd name="connsiteY11" fmla="*/ 138867 h 146304"/>
                <a:gd name="connsiteX12" fmla="*/ 30968 w 48768"/>
                <a:gd name="connsiteY12" fmla="*/ 149230 h 146304"/>
                <a:gd name="connsiteX13" fmla="*/ 41330 w 48768"/>
                <a:gd name="connsiteY13" fmla="*/ 87051 h 146304"/>
                <a:gd name="connsiteX14" fmla="*/ 38892 w 48768"/>
                <a:gd name="connsiteY14" fmla="*/ 72420 h 146304"/>
                <a:gd name="connsiteX15" fmla="*/ 24262 w 48768"/>
                <a:gd name="connsiteY15" fmla="*/ 77297 h 146304"/>
                <a:gd name="connsiteX16" fmla="*/ 24872 w 48768"/>
                <a:gd name="connsiteY16" fmla="*/ 66934 h 146304"/>
                <a:gd name="connsiteX17" fmla="*/ 32186 w 48768"/>
                <a:gd name="connsiteY17" fmla="*/ 62057 h 146304"/>
                <a:gd name="connsiteX18" fmla="*/ 23652 w 48768"/>
                <a:gd name="connsiteY18" fmla="*/ 57790 h 146304"/>
                <a:gd name="connsiteX19" fmla="*/ 27920 w 48768"/>
                <a:gd name="connsiteY19" fmla="*/ 31577 h 146304"/>
                <a:gd name="connsiteX20" fmla="*/ 40112 w 48768"/>
                <a:gd name="connsiteY20" fmla="*/ 37064 h 146304"/>
                <a:gd name="connsiteX21" fmla="*/ 44378 w 48768"/>
                <a:gd name="connsiteY21" fmla="*/ 24872 h 146304"/>
                <a:gd name="connsiteX22" fmla="*/ 43769 w 48768"/>
                <a:gd name="connsiteY22" fmla="*/ 24872 h 146304"/>
                <a:gd name="connsiteX23" fmla="*/ 47426 w 48768"/>
                <a:gd name="connsiteY23" fmla="*/ 18776 h 146304"/>
                <a:gd name="connsiteX24" fmla="*/ 45598 w 48768"/>
                <a:gd name="connsiteY24" fmla="*/ 2926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68" h="146304">
                  <a:moveTo>
                    <a:pt x="45598" y="2926"/>
                  </a:moveTo>
                  <a:lnTo>
                    <a:pt x="37064" y="3536"/>
                  </a:lnTo>
                  <a:lnTo>
                    <a:pt x="34625" y="10241"/>
                  </a:lnTo>
                  <a:lnTo>
                    <a:pt x="23652" y="10241"/>
                  </a:lnTo>
                  <a:lnTo>
                    <a:pt x="23042" y="10851"/>
                  </a:lnTo>
                  <a:lnTo>
                    <a:pt x="19385" y="20604"/>
                  </a:lnTo>
                  <a:lnTo>
                    <a:pt x="15728" y="49865"/>
                  </a:lnTo>
                  <a:lnTo>
                    <a:pt x="9022" y="67544"/>
                  </a:lnTo>
                  <a:lnTo>
                    <a:pt x="11460" y="69982"/>
                  </a:lnTo>
                  <a:lnTo>
                    <a:pt x="2926" y="82784"/>
                  </a:lnTo>
                  <a:lnTo>
                    <a:pt x="2926" y="82784"/>
                  </a:lnTo>
                  <a:lnTo>
                    <a:pt x="26700" y="138867"/>
                  </a:lnTo>
                  <a:lnTo>
                    <a:pt x="30968" y="149230"/>
                  </a:lnTo>
                  <a:lnTo>
                    <a:pt x="41330" y="87051"/>
                  </a:lnTo>
                  <a:lnTo>
                    <a:pt x="38892" y="72420"/>
                  </a:lnTo>
                  <a:lnTo>
                    <a:pt x="24262" y="77297"/>
                  </a:lnTo>
                  <a:lnTo>
                    <a:pt x="24872" y="66934"/>
                  </a:lnTo>
                  <a:lnTo>
                    <a:pt x="32186" y="62057"/>
                  </a:lnTo>
                  <a:lnTo>
                    <a:pt x="23652" y="57790"/>
                  </a:lnTo>
                  <a:lnTo>
                    <a:pt x="27920" y="31577"/>
                  </a:lnTo>
                  <a:lnTo>
                    <a:pt x="40112" y="37064"/>
                  </a:lnTo>
                  <a:lnTo>
                    <a:pt x="44378" y="24872"/>
                  </a:lnTo>
                  <a:lnTo>
                    <a:pt x="43769" y="24872"/>
                  </a:lnTo>
                  <a:lnTo>
                    <a:pt x="47426" y="18776"/>
                  </a:lnTo>
                  <a:lnTo>
                    <a:pt x="4559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자유형: 도형 125">
              <a:extLst>
                <a:ext uri="{FF2B5EF4-FFF2-40B4-BE49-F238E27FC236}">
                  <a16:creationId xmlns:a16="http://schemas.microsoft.com/office/drawing/2014/main" id="{8BD6279E-3DFA-488C-BEA7-56D046AAABF3}"/>
                </a:ext>
              </a:extLst>
            </p:cNvPr>
            <p:cNvSpPr/>
            <p:nvPr/>
          </p:nvSpPr>
          <p:spPr>
            <a:xfrm>
              <a:off x="6535460" y="2332596"/>
              <a:ext cx="353750" cy="376573"/>
            </a:xfrm>
            <a:custGeom>
              <a:avLst/>
              <a:gdLst>
                <a:gd name="connsiteX0" fmla="*/ 290048 w 377952"/>
                <a:gd name="connsiteY0" fmla="*/ 340644 h 402336"/>
                <a:gd name="connsiteX1" fmla="*/ 265664 w 377952"/>
                <a:gd name="connsiteY1" fmla="*/ 343692 h 402336"/>
                <a:gd name="connsiteX2" fmla="*/ 233964 w 377952"/>
                <a:gd name="connsiteY2" fmla="*/ 347960 h 402336"/>
                <a:gd name="connsiteX3" fmla="*/ 196169 w 377952"/>
                <a:gd name="connsiteY3" fmla="*/ 344302 h 402336"/>
                <a:gd name="connsiteX4" fmla="*/ 192512 w 377952"/>
                <a:gd name="connsiteY4" fmla="*/ 365028 h 402336"/>
                <a:gd name="connsiteX5" fmla="*/ 238232 w 377952"/>
                <a:gd name="connsiteY5" fmla="*/ 385145 h 402336"/>
                <a:gd name="connsiteX6" fmla="*/ 254691 w 377952"/>
                <a:gd name="connsiteY6" fmla="*/ 389412 h 402336"/>
                <a:gd name="connsiteX7" fmla="*/ 280294 w 377952"/>
                <a:gd name="connsiteY7" fmla="*/ 404043 h 402336"/>
                <a:gd name="connsiteX8" fmla="*/ 285780 w 377952"/>
                <a:gd name="connsiteY8" fmla="*/ 383926 h 402336"/>
                <a:gd name="connsiteX9" fmla="*/ 280294 w 377952"/>
                <a:gd name="connsiteY9" fmla="*/ 371734 h 402336"/>
                <a:gd name="connsiteX10" fmla="*/ 290048 w 377952"/>
                <a:gd name="connsiteY10" fmla="*/ 340644 h 402336"/>
                <a:gd name="connsiteX11" fmla="*/ 84612 w 377952"/>
                <a:gd name="connsiteY11" fmla="*/ 225430 h 402336"/>
                <a:gd name="connsiteX12" fmla="*/ 69372 w 377952"/>
                <a:gd name="connsiteY12" fmla="*/ 237012 h 402336"/>
                <a:gd name="connsiteX13" fmla="*/ 52304 w 377952"/>
                <a:gd name="connsiteY13" fmla="*/ 235184 h 402336"/>
                <a:gd name="connsiteX14" fmla="*/ 60228 w 377952"/>
                <a:gd name="connsiteY14" fmla="*/ 257129 h 402336"/>
                <a:gd name="connsiteX15" fmla="*/ 62667 w 377952"/>
                <a:gd name="connsiteY15" fmla="*/ 303459 h 402336"/>
                <a:gd name="connsiteX16" fmla="*/ 75468 w 377952"/>
                <a:gd name="connsiteY16" fmla="*/ 313822 h 402336"/>
                <a:gd name="connsiteX17" fmla="*/ 87660 w 377952"/>
                <a:gd name="connsiteY17" fmla="*/ 301020 h 402336"/>
                <a:gd name="connsiteX18" fmla="*/ 102291 w 377952"/>
                <a:gd name="connsiteY18" fmla="*/ 303459 h 402336"/>
                <a:gd name="connsiteX19" fmla="*/ 104729 w 377952"/>
                <a:gd name="connsiteY19" fmla="*/ 252252 h 402336"/>
                <a:gd name="connsiteX20" fmla="*/ 84612 w 377952"/>
                <a:gd name="connsiteY20" fmla="*/ 225430 h 402336"/>
                <a:gd name="connsiteX21" fmla="*/ 171785 w 377952"/>
                <a:gd name="connsiteY21" fmla="*/ 16337 h 402336"/>
                <a:gd name="connsiteX22" fmla="*/ 163860 w 377952"/>
                <a:gd name="connsiteY22" fmla="*/ 2926 h 402336"/>
                <a:gd name="connsiteX23" fmla="*/ 134600 w 377952"/>
                <a:gd name="connsiteY23" fmla="*/ 9632 h 402336"/>
                <a:gd name="connsiteX24" fmla="*/ 131552 w 377952"/>
                <a:gd name="connsiteY24" fmla="*/ 16947 h 402336"/>
                <a:gd name="connsiteX25" fmla="*/ 112654 w 377952"/>
                <a:gd name="connsiteY25" fmla="*/ 11460 h 402336"/>
                <a:gd name="connsiteX26" fmla="*/ 110825 w 377952"/>
                <a:gd name="connsiteY26" fmla="*/ 26700 h 402336"/>
                <a:gd name="connsiteX27" fmla="*/ 98024 w 377952"/>
                <a:gd name="connsiteY27" fmla="*/ 33406 h 402336"/>
                <a:gd name="connsiteX28" fmla="*/ 74859 w 377952"/>
                <a:gd name="connsiteY28" fmla="*/ 28529 h 402336"/>
                <a:gd name="connsiteX29" fmla="*/ 69372 w 377952"/>
                <a:gd name="connsiteY29" fmla="*/ 43769 h 402336"/>
                <a:gd name="connsiteX30" fmla="*/ 54742 w 377952"/>
                <a:gd name="connsiteY30" fmla="*/ 44988 h 402336"/>
                <a:gd name="connsiteX31" fmla="*/ 49256 w 377952"/>
                <a:gd name="connsiteY31" fmla="*/ 38892 h 402336"/>
                <a:gd name="connsiteX32" fmla="*/ 32796 w 377952"/>
                <a:gd name="connsiteY32" fmla="*/ 51694 h 402336"/>
                <a:gd name="connsiteX33" fmla="*/ 18166 w 377952"/>
                <a:gd name="connsiteY33" fmla="*/ 53523 h 402336"/>
                <a:gd name="connsiteX34" fmla="*/ 4755 w 377952"/>
                <a:gd name="connsiteY34" fmla="*/ 45598 h 402336"/>
                <a:gd name="connsiteX35" fmla="*/ 3536 w 377952"/>
                <a:gd name="connsiteY35" fmla="*/ 55961 h 402336"/>
                <a:gd name="connsiteX36" fmla="*/ 13289 w 377952"/>
                <a:gd name="connsiteY36" fmla="*/ 70592 h 402336"/>
                <a:gd name="connsiteX37" fmla="*/ 2926 w 377952"/>
                <a:gd name="connsiteY37" fmla="*/ 81564 h 402336"/>
                <a:gd name="connsiteX38" fmla="*/ 12070 w 377952"/>
                <a:gd name="connsiteY38" fmla="*/ 110825 h 402336"/>
                <a:gd name="connsiteX39" fmla="*/ 28529 w 377952"/>
                <a:gd name="connsiteY39" fmla="*/ 115702 h 402336"/>
                <a:gd name="connsiteX40" fmla="*/ 25481 w 377952"/>
                <a:gd name="connsiteY40" fmla="*/ 132161 h 402336"/>
                <a:gd name="connsiteX41" fmla="*/ 38283 w 377952"/>
                <a:gd name="connsiteY41" fmla="*/ 129113 h 402336"/>
                <a:gd name="connsiteX42" fmla="*/ 55352 w 377952"/>
                <a:gd name="connsiteY42" fmla="*/ 112044 h 402336"/>
                <a:gd name="connsiteX43" fmla="*/ 69372 w 377952"/>
                <a:gd name="connsiteY43" fmla="*/ 106558 h 402336"/>
                <a:gd name="connsiteX44" fmla="*/ 94976 w 377952"/>
                <a:gd name="connsiteY44" fmla="*/ 119360 h 402336"/>
                <a:gd name="connsiteX45" fmla="*/ 110825 w 377952"/>
                <a:gd name="connsiteY45" fmla="*/ 123627 h 402336"/>
                <a:gd name="connsiteX46" fmla="*/ 122408 w 377952"/>
                <a:gd name="connsiteY46" fmla="*/ 160203 h 402336"/>
                <a:gd name="connsiteX47" fmla="*/ 144353 w 377952"/>
                <a:gd name="connsiteY47" fmla="*/ 182148 h 402336"/>
                <a:gd name="connsiteX48" fmla="*/ 174224 w 377952"/>
                <a:gd name="connsiteY48" fmla="*/ 206532 h 402336"/>
                <a:gd name="connsiteX49" fmla="*/ 199827 w 377952"/>
                <a:gd name="connsiteY49" fmla="*/ 223601 h 402336"/>
                <a:gd name="connsiteX50" fmla="*/ 223601 w 377952"/>
                <a:gd name="connsiteY50" fmla="*/ 226040 h 402336"/>
                <a:gd name="connsiteX51" fmla="*/ 237622 w 377952"/>
                <a:gd name="connsiteY51" fmla="*/ 241280 h 402336"/>
                <a:gd name="connsiteX52" fmla="*/ 258348 w 377952"/>
                <a:gd name="connsiteY52" fmla="*/ 248595 h 402336"/>
                <a:gd name="connsiteX53" fmla="*/ 268712 w 377952"/>
                <a:gd name="connsiteY53" fmla="*/ 265054 h 402336"/>
                <a:gd name="connsiteX54" fmla="*/ 282123 w 377952"/>
                <a:gd name="connsiteY54" fmla="*/ 269931 h 402336"/>
                <a:gd name="connsiteX55" fmla="*/ 293096 w 377952"/>
                <a:gd name="connsiteY55" fmla="*/ 289438 h 402336"/>
                <a:gd name="connsiteX56" fmla="*/ 307116 w 377952"/>
                <a:gd name="connsiteY56" fmla="*/ 311993 h 402336"/>
                <a:gd name="connsiteX57" fmla="*/ 300411 w 377952"/>
                <a:gd name="connsiteY57" fmla="*/ 319918 h 402336"/>
                <a:gd name="connsiteX58" fmla="*/ 295534 w 377952"/>
                <a:gd name="connsiteY58" fmla="*/ 341254 h 402336"/>
                <a:gd name="connsiteX59" fmla="*/ 296144 w 377952"/>
                <a:gd name="connsiteY59" fmla="*/ 353446 h 402336"/>
                <a:gd name="connsiteX60" fmla="*/ 308945 w 377952"/>
                <a:gd name="connsiteY60" fmla="*/ 350398 h 402336"/>
                <a:gd name="connsiteX61" fmla="*/ 324185 w 377952"/>
                <a:gd name="connsiteY61" fmla="*/ 316260 h 402336"/>
                <a:gd name="connsiteX62" fmla="*/ 336987 w 377952"/>
                <a:gd name="connsiteY62" fmla="*/ 313822 h 402336"/>
                <a:gd name="connsiteX63" fmla="*/ 339425 w 377952"/>
                <a:gd name="connsiteY63" fmla="*/ 293705 h 402336"/>
                <a:gd name="connsiteX64" fmla="*/ 315651 w 377952"/>
                <a:gd name="connsiteY64" fmla="*/ 279684 h 402336"/>
                <a:gd name="connsiteX65" fmla="*/ 327233 w 377952"/>
                <a:gd name="connsiteY65" fmla="*/ 254691 h 402336"/>
                <a:gd name="connsiteX66" fmla="*/ 354665 w 377952"/>
                <a:gd name="connsiteY66" fmla="*/ 260787 h 402336"/>
                <a:gd name="connsiteX67" fmla="*/ 373563 w 377952"/>
                <a:gd name="connsiteY67" fmla="*/ 279075 h 402336"/>
                <a:gd name="connsiteX68" fmla="*/ 378440 w 377952"/>
                <a:gd name="connsiteY68" fmla="*/ 265054 h 402336"/>
                <a:gd name="connsiteX69" fmla="*/ 374782 w 377952"/>
                <a:gd name="connsiteY69" fmla="*/ 257739 h 402336"/>
                <a:gd name="connsiteX70" fmla="*/ 346131 w 377952"/>
                <a:gd name="connsiteY70" fmla="*/ 238232 h 402336"/>
                <a:gd name="connsiteX71" fmla="*/ 322356 w 377952"/>
                <a:gd name="connsiteY71" fmla="*/ 226649 h 402336"/>
                <a:gd name="connsiteX72" fmla="*/ 293096 w 377952"/>
                <a:gd name="connsiteY72" fmla="*/ 212628 h 402336"/>
                <a:gd name="connsiteX73" fmla="*/ 301630 w 377952"/>
                <a:gd name="connsiteY73" fmla="*/ 205313 h 402336"/>
                <a:gd name="connsiteX74" fmla="*/ 293096 w 377952"/>
                <a:gd name="connsiteY74" fmla="*/ 196779 h 402336"/>
                <a:gd name="connsiteX75" fmla="*/ 268712 w 377952"/>
                <a:gd name="connsiteY75" fmla="*/ 197388 h 402336"/>
                <a:gd name="connsiteX76" fmla="*/ 232136 w 377952"/>
                <a:gd name="connsiteY76" fmla="*/ 166908 h 402336"/>
                <a:gd name="connsiteX77" fmla="*/ 214457 w 377952"/>
                <a:gd name="connsiteY77" fmla="*/ 135819 h 402336"/>
                <a:gd name="connsiteX78" fmla="*/ 184587 w 377952"/>
                <a:gd name="connsiteY78" fmla="*/ 116921 h 402336"/>
                <a:gd name="connsiteX79" fmla="*/ 173004 w 377952"/>
                <a:gd name="connsiteY79" fmla="*/ 98024 h 402336"/>
                <a:gd name="connsiteX80" fmla="*/ 176052 w 377952"/>
                <a:gd name="connsiteY80" fmla="*/ 87051 h 402336"/>
                <a:gd name="connsiteX81" fmla="*/ 173614 w 377952"/>
                <a:gd name="connsiteY81" fmla="*/ 68763 h 402336"/>
                <a:gd name="connsiteX82" fmla="*/ 197388 w 377952"/>
                <a:gd name="connsiteY82" fmla="*/ 55352 h 402336"/>
                <a:gd name="connsiteX83" fmla="*/ 222382 w 377952"/>
                <a:gd name="connsiteY83" fmla="*/ 60838 h 402336"/>
                <a:gd name="connsiteX84" fmla="*/ 213848 w 377952"/>
                <a:gd name="connsiteY84" fmla="*/ 44379 h 402336"/>
                <a:gd name="connsiteX85" fmla="*/ 215676 w 377952"/>
                <a:gd name="connsiteY85" fmla="*/ 26091 h 402336"/>
                <a:gd name="connsiteX86" fmla="*/ 171785 w 377952"/>
                <a:gd name="connsiteY86" fmla="*/ 16337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77952" h="402336">
                  <a:moveTo>
                    <a:pt x="290048" y="340644"/>
                  </a:moveTo>
                  <a:lnTo>
                    <a:pt x="265664" y="343692"/>
                  </a:lnTo>
                  <a:lnTo>
                    <a:pt x="233964" y="347960"/>
                  </a:lnTo>
                  <a:lnTo>
                    <a:pt x="196169" y="344302"/>
                  </a:lnTo>
                  <a:lnTo>
                    <a:pt x="192512" y="365028"/>
                  </a:lnTo>
                  <a:lnTo>
                    <a:pt x="238232" y="385145"/>
                  </a:lnTo>
                  <a:lnTo>
                    <a:pt x="254691" y="389412"/>
                  </a:lnTo>
                  <a:lnTo>
                    <a:pt x="280294" y="404043"/>
                  </a:lnTo>
                  <a:lnTo>
                    <a:pt x="285780" y="383926"/>
                  </a:lnTo>
                  <a:lnTo>
                    <a:pt x="280294" y="371734"/>
                  </a:lnTo>
                  <a:lnTo>
                    <a:pt x="290048" y="340644"/>
                  </a:lnTo>
                  <a:close/>
                  <a:moveTo>
                    <a:pt x="84612" y="225430"/>
                  </a:moveTo>
                  <a:lnTo>
                    <a:pt x="69372" y="237012"/>
                  </a:lnTo>
                  <a:lnTo>
                    <a:pt x="52304" y="235184"/>
                  </a:lnTo>
                  <a:lnTo>
                    <a:pt x="60228" y="257129"/>
                  </a:lnTo>
                  <a:lnTo>
                    <a:pt x="62667" y="303459"/>
                  </a:lnTo>
                  <a:lnTo>
                    <a:pt x="75468" y="313822"/>
                  </a:lnTo>
                  <a:lnTo>
                    <a:pt x="87660" y="301020"/>
                  </a:lnTo>
                  <a:lnTo>
                    <a:pt x="102291" y="303459"/>
                  </a:lnTo>
                  <a:lnTo>
                    <a:pt x="104729" y="252252"/>
                  </a:lnTo>
                  <a:lnTo>
                    <a:pt x="84612" y="225430"/>
                  </a:lnTo>
                  <a:close/>
                  <a:moveTo>
                    <a:pt x="171785" y="16337"/>
                  </a:moveTo>
                  <a:lnTo>
                    <a:pt x="163860" y="2926"/>
                  </a:lnTo>
                  <a:lnTo>
                    <a:pt x="134600" y="9632"/>
                  </a:lnTo>
                  <a:lnTo>
                    <a:pt x="131552" y="16947"/>
                  </a:lnTo>
                  <a:lnTo>
                    <a:pt x="112654" y="11460"/>
                  </a:lnTo>
                  <a:lnTo>
                    <a:pt x="110825" y="26700"/>
                  </a:lnTo>
                  <a:lnTo>
                    <a:pt x="98024" y="33406"/>
                  </a:lnTo>
                  <a:lnTo>
                    <a:pt x="74859" y="28529"/>
                  </a:lnTo>
                  <a:lnTo>
                    <a:pt x="69372" y="43769"/>
                  </a:lnTo>
                  <a:lnTo>
                    <a:pt x="54742" y="44988"/>
                  </a:lnTo>
                  <a:lnTo>
                    <a:pt x="49256" y="38892"/>
                  </a:lnTo>
                  <a:lnTo>
                    <a:pt x="32796" y="51694"/>
                  </a:lnTo>
                  <a:lnTo>
                    <a:pt x="18166" y="53523"/>
                  </a:lnTo>
                  <a:lnTo>
                    <a:pt x="4755" y="45598"/>
                  </a:lnTo>
                  <a:lnTo>
                    <a:pt x="3536" y="55961"/>
                  </a:lnTo>
                  <a:lnTo>
                    <a:pt x="13289" y="70592"/>
                  </a:lnTo>
                  <a:lnTo>
                    <a:pt x="2926" y="81564"/>
                  </a:lnTo>
                  <a:lnTo>
                    <a:pt x="12070" y="110825"/>
                  </a:lnTo>
                  <a:lnTo>
                    <a:pt x="28529" y="115702"/>
                  </a:lnTo>
                  <a:lnTo>
                    <a:pt x="25481" y="132161"/>
                  </a:lnTo>
                  <a:lnTo>
                    <a:pt x="38283" y="129113"/>
                  </a:lnTo>
                  <a:lnTo>
                    <a:pt x="55352" y="112044"/>
                  </a:lnTo>
                  <a:lnTo>
                    <a:pt x="69372" y="106558"/>
                  </a:lnTo>
                  <a:lnTo>
                    <a:pt x="94976" y="119360"/>
                  </a:lnTo>
                  <a:lnTo>
                    <a:pt x="110825" y="123627"/>
                  </a:lnTo>
                  <a:lnTo>
                    <a:pt x="122408" y="160203"/>
                  </a:lnTo>
                  <a:lnTo>
                    <a:pt x="144353" y="182148"/>
                  </a:lnTo>
                  <a:lnTo>
                    <a:pt x="174224" y="206532"/>
                  </a:lnTo>
                  <a:lnTo>
                    <a:pt x="199827" y="223601"/>
                  </a:lnTo>
                  <a:lnTo>
                    <a:pt x="223601" y="226040"/>
                  </a:lnTo>
                  <a:lnTo>
                    <a:pt x="237622" y="241280"/>
                  </a:lnTo>
                  <a:lnTo>
                    <a:pt x="258348" y="248595"/>
                  </a:lnTo>
                  <a:lnTo>
                    <a:pt x="268712" y="265054"/>
                  </a:lnTo>
                  <a:lnTo>
                    <a:pt x="282123" y="269931"/>
                  </a:lnTo>
                  <a:lnTo>
                    <a:pt x="293096" y="289438"/>
                  </a:lnTo>
                  <a:lnTo>
                    <a:pt x="307116" y="311993"/>
                  </a:lnTo>
                  <a:lnTo>
                    <a:pt x="300411" y="319918"/>
                  </a:lnTo>
                  <a:lnTo>
                    <a:pt x="295534" y="341254"/>
                  </a:lnTo>
                  <a:lnTo>
                    <a:pt x="296144" y="353446"/>
                  </a:lnTo>
                  <a:lnTo>
                    <a:pt x="308945" y="350398"/>
                  </a:lnTo>
                  <a:lnTo>
                    <a:pt x="324185" y="316260"/>
                  </a:lnTo>
                  <a:lnTo>
                    <a:pt x="336987" y="313822"/>
                  </a:lnTo>
                  <a:lnTo>
                    <a:pt x="339425" y="293705"/>
                  </a:lnTo>
                  <a:lnTo>
                    <a:pt x="315651" y="279684"/>
                  </a:lnTo>
                  <a:lnTo>
                    <a:pt x="327233" y="254691"/>
                  </a:lnTo>
                  <a:lnTo>
                    <a:pt x="354665" y="260787"/>
                  </a:lnTo>
                  <a:lnTo>
                    <a:pt x="373563" y="279075"/>
                  </a:lnTo>
                  <a:lnTo>
                    <a:pt x="378440" y="265054"/>
                  </a:lnTo>
                  <a:lnTo>
                    <a:pt x="374782" y="257739"/>
                  </a:lnTo>
                  <a:lnTo>
                    <a:pt x="346131" y="238232"/>
                  </a:lnTo>
                  <a:lnTo>
                    <a:pt x="322356" y="226649"/>
                  </a:lnTo>
                  <a:lnTo>
                    <a:pt x="293096" y="212628"/>
                  </a:lnTo>
                  <a:lnTo>
                    <a:pt x="301630" y="205313"/>
                  </a:lnTo>
                  <a:lnTo>
                    <a:pt x="293096" y="196779"/>
                  </a:lnTo>
                  <a:lnTo>
                    <a:pt x="268712" y="197388"/>
                  </a:lnTo>
                  <a:lnTo>
                    <a:pt x="232136" y="166908"/>
                  </a:lnTo>
                  <a:lnTo>
                    <a:pt x="214457" y="135819"/>
                  </a:lnTo>
                  <a:lnTo>
                    <a:pt x="184587" y="116921"/>
                  </a:lnTo>
                  <a:lnTo>
                    <a:pt x="173004" y="98024"/>
                  </a:lnTo>
                  <a:lnTo>
                    <a:pt x="176052" y="87051"/>
                  </a:lnTo>
                  <a:lnTo>
                    <a:pt x="173614" y="68763"/>
                  </a:lnTo>
                  <a:lnTo>
                    <a:pt x="197388" y="55352"/>
                  </a:lnTo>
                  <a:lnTo>
                    <a:pt x="222382" y="60838"/>
                  </a:lnTo>
                  <a:lnTo>
                    <a:pt x="213848" y="44379"/>
                  </a:lnTo>
                  <a:lnTo>
                    <a:pt x="215676" y="26091"/>
                  </a:lnTo>
                  <a:lnTo>
                    <a:pt x="171785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자유형: 도형 126">
              <a:extLst>
                <a:ext uri="{FF2B5EF4-FFF2-40B4-BE49-F238E27FC236}">
                  <a16:creationId xmlns:a16="http://schemas.microsoft.com/office/drawing/2014/main" id="{CBB00DC8-D6EC-43C8-B174-856B024A1071}"/>
                </a:ext>
              </a:extLst>
            </p:cNvPr>
            <p:cNvSpPr/>
            <p:nvPr/>
          </p:nvSpPr>
          <p:spPr>
            <a:xfrm>
              <a:off x="3866930" y="3365889"/>
              <a:ext cx="68468" cy="34234"/>
            </a:xfrm>
            <a:custGeom>
              <a:avLst/>
              <a:gdLst>
                <a:gd name="connsiteX0" fmla="*/ 49865 w 73152"/>
                <a:gd name="connsiteY0" fmla="*/ 28529 h 36576"/>
                <a:gd name="connsiteX1" fmla="*/ 73640 w 73152"/>
                <a:gd name="connsiteY1" fmla="*/ 27920 h 36576"/>
                <a:gd name="connsiteX2" fmla="*/ 68763 w 73152"/>
                <a:gd name="connsiteY2" fmla="*/ 16947 h 36576"/>
                <a:gd name="connsiteX3" fmla="*/ 52304 w 73152"/>
                <a:gd name="connsiteY3" fmla="*/ 7803 h 36576"/>
                <a:gd name="connsiteX4" fmla="*/ 29749 w 73152"/>
                <a:gd name="connsiteY4" fmla="*/ 4145 h 36576"/>
                <a:gd name="connsiteX5" fmla="*/ 22433 w 73152"/>
                <a:gd name="connsiteY5" fmla="*/ 2926 h 36576"/>
                <a:gd name="connsiteX6" fmla="*/ 7803 w 73152"/>
                <a:gd name="connsiteY6" fmla="*/ 5365 h 36576"/>
                <a:gd name="connsiteX7" fmla="*/ 2926 w 73152"/>
                <a:gd name="connsiteY7" fmla="*/ 14509 h 36576"/>
                <a:gd name="connsiteX8" fmla="*/ 20605 w 73152"/>
                <a:gd name="connsiteY8" fmla="*/ 28529 h 36576"/>
                <a:gd name="connsiteX9" fmla="*/ 38893 w 73152"/>
                <a:gd name="connsiteY9" fmla="*/ 34625 h 36576"/>
                <a:gd name="connsiteX10" fmla="*/ 49865 w 73152"/>
                <a:gd name="connsiteY10" fmla="*/ 28529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152" h="36576">
                  <a:moveTo>
                    <a:pt x="49865" y="28529"/>
                  </a:moveTo>
                  <a:lnTo>
                    <a:pt x="73640" y="27920"/>
                  </a:lnTo>
                  <a:lnTo>
                    <a:pt x="68763" y="16947"/>
                  </a:lnTo>
                  <a:lnTo>
                    <a:pt x="52304" y="7803"/>
                  </a:lnTo>
                  <a:lnTo>
                    <a:pt x="29749" y="4145"/>
                  </a:lnTo>
                  <a:lnTo>
                    <a:pt x="22433" y="2926"/>
                  </a:lnTo>
                  <a:lnTo>
                    <a:pt x="7803" y="5365"/>
                  </a:lnTo>
                  <a:lnTo>
                    <a:pt x="2926" y="14509"/>
                  </a:lnTo>
                  <a:lnTo>
                    <a:pt x="20605" y="28529"/>
                  </a:lnTo>
                  <a:lnTo>
                    <a:pt x="38893" y="34625"/>
                  </a:lnTo>
                  <a:lnTo>
                    <a:pt x="49865" y="28529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자유형: 도형 127">
              <a:extLst>
                <a:ext uri="{FF2B5EF4-FFF2-40B4-BE49-F238E27FC236}">
                  <a16:creationId xmlns:a16="http://schemas.microsoft.com/office/drawing/2014/main" id="{D1325BED-2A1A-47AC-A484-272574524109}"/>
                </a:ext>
              </a:extLst>
            </p:cNvPr>
            <p:cNvSpPr/>
            <p:nvPr/>
          </p:nvSpPr>
          <p:spPr>
            <a:xfrm>
              <a:off x="7418124" y="2827275"/>
              <a:ext cx="125524" cy="154052"/>
            </a:xfrm>
            <a:custGeom>
              <a:avLst/>
              <a:gdLst>
                <a:gd name="connsiteX0" fmla="*/ 132161 w 134112"/>
                <a:gd name="connsiteY0" fmla="*/ 49865 h 164592"/>
                <a:gd name="connsiteX1" fmla="*/ 113264 w 134112"/>
                <a:gd name="connsiteY1" fmla="*/ 2926 h 164592"/>
                <a:gd name="connsiteX2" fmla="*/ 54742 w 134112"/>
                <a:gd name="connsiteY2" fmla="*/ 43769 h 164592"/>
                <a:gd name="connsiteX3" fmla="*/ 16337 w 134112"/>
                <a:gd name="connsiteY3" fmla="*/ 28529 h 164592"/>
                <a:gd name="connsiteX4" fmla="*/ 12070 w 134112"/>
                <a:gd name="connsiteY4" fmla="*/ 40721 h 164592"/>
                <a:gd name="connsiteX5" fmla="*/ 14509 w 134112"/>
                <a:gd name="connsiteY5" fmla="*/ 64496 h 164592"/>
                <a:gd name="connsiteX6" fmla="*/ 10850 w 134112"/>
                <a:gd name="connsiteY6" fmla="*/ 76078 h 164592"/>
                <a:gd name="connsiteX7" fmla="*/ 13289 w 134112"/>
                <a:gd name="connsiteY7" fmla="*/ 90708 h 164592"/>
                <a:gd name="connsiteX8" fmla="*/ 2926 w 134112"/>
                <a:gd name="connsiteY8" fmla="*/ 152888 h 164592"/>
                <a:gd name="connsiteX9" fmla="*/ 4754 w 134112"/>
                <a:gd name="connsiteY9" fmla="*/ 158374 h 164592"/>
                <a:gd name="connsiteX10" fmla="*/ 41941 w 134112"/>
                <a:gd name="connsiteY10" fmla="*/ 164470 h 164592"/>
                <a:gd name="connsiteX11" fmla="*/ 54742 w 134112"/>
                <a:gd name="connsiteY11" fmla="*/ 152278 h 164592"/>
                <a:gd name="connsiteX12" fmla="*/ 61448 w 134112"/>
                <a:gd name="connsiteY12" fmla="*/ 138257 h 164592"/>
                <a:gd name="connsiteX13" fmla="*/ 85832 w 134112"/>
                <a:gd name="connsiteY13" fmla="*/ 133380 h 164592"/>
                <a:gd name="connsiteX14" fmla="*/ 90098 w 134112"/>
                <a:gd name="connsiteY14" fmla="*/ 119969 h 164592"/>
                <a:gd name="connsiteX15" fmla="*/ 100462 w 134112"/>
                <a:gd name="connsiteY15" fmla="*/ 113873 h 164592"/>
                <a:gd name="connsiteX16" fmla="*/ 63277 w 134112"/>
                <a:gd name="connsiteY16" fmla="*/ 74859 h 164592"/>
                <a:gd name="connsiteX17" fmla="*/ 126674 w 134112"/>
                <a:gd name="connsiteY17" fmla="*/ 55961 h 164592"/>
                <a:gd name="connsiteX18" fmla="*/ 132161 w 134112"/>
                <a:gd name="connsiteY18" fmla="*/ 49865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4112" h="164592">
                  <a:moveTo>
                    <a:pt x="132161" y="49865"/>
                  </a:moveTo>
                  <a:lnTo>
                    <a:pt x="113264" y="2926"/>
                  </a:lnTo>
                  <a:lnTo>
                    <a:pt x="54742" y="43769"/>
                  </a:lnTo>
                  <a:lnTo>
                    <a:pt x="16337" y="28529"/>
                  </a:lnTo>
                  <a:lnTo>
                    <a:pt x="12070" y="40721"/>
                  </a:lnTo>
                  <a:lnTo>
                    <a:pt x="14509" y="64496"/>
                  </a:lnTo>
                  <a:lnTo>
                    <a:pt x="10850" y="76078"/>
                  </a:lnTo>
                  <a:lnTo>
                    <a:pt x="13289" y="90708"/>
                  </a:lnTo>
                  <a:lnTo>
                    <a:pt x="2926" y="152888"/>
                  </a:lnTo>
                  <a:lnTo>
                    <a:pt x="4754" y="158374"/>
                  </a:lnTo>
                  <a:lnTo>
                    <a:pt x="41941" y="164470"/>
                  </a:lnTo>
                  <a:lnTo>
                    <a:pt x="54742" y="152278"/>
                  </a:lnTo>
                  <a:lnTo>
                    <a:pt x="61448" y="138257"/>
                  </a:lnTo>
                  <a:lnTo>
                    <a:pt x="85832" y="133380"/>
                  </a:lnTo>
                  <a:lnTo>
                    <a:pt x="90098" y="119969"/>
                  </a:lnTo>
                  <a:lnTo>
                    <a:pt x="100462" y="113873"/>
                  </a:lnTo>
                  <a:lnTo>
                    <a:pt x="63277" y="74859"/>
                  </a:lnTo>
                  <a:lnTo>
                    <a:pt x="126674" y="55961"/>
                  </a:lnTo>
                  <a:lnTo>
                    <a:pt x="132161" y="4986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자유형: 도형 128">
              <a:extLst>
                <a:ext uri="{FF2B5EF4-FFF2-40B4-BE49-F238E27FC236}">
                  <a16:creationId xmlns:a16="http://schemas.microsoft.com/office/drawing/2014/main" id="{CDB68C8E-90FE-4336-87DA-ACE0EBF3CF7C}"/>
                </a:ext>
              </a:extLst>
            </p:cNvPr>
            <p:cNvSpPr/>
            <p:nvPr/>
          </p:nvSpPr>
          <p:spPr>
            <a:xfrm>
              <a:off x="10279505" y="2387941"/>
              <a:ext cx="308105" cy="524919"/>
            </a:xfrm>
            <a:custGeom>
              <a:avLst/>
              <a:gdLst>
                <a:gd name="connsiteX0" fmla="*/ 158984 w 329184"/>
                <a:gd name="connsiteY0" fmla="*/ 441838 h 560832"/>
                <a:gd name="connsiteX1" fmla="*/ 131552 w 329184"/>
                <a:gd name="connsiteY1" fmla="*/ 433913 h 560832"/>
                <a:gd name="connsiteX2" fmla="*/ 124846 w 329184"/>
                <a:gd name="connsiteY2" fmla="*/ 450372 h 560832"/>
                <a:gd name="connsiteX3" fmla="*/ 104729 w 329184"/>
                <a:gd name="connsiteY3" fmla="*/ 445496 h 560832"/>
                <a:gd name="connsiteX4" fmla="*/ 96805 w 329184"/>
                <a:gd name="connsiteY4" fmla="*/ 468660 h 560832"/>
                <a:gd name="connsiteX5" fmla="*/ 104120 w 329184"/>
                <a:gd name="connsiteY5" fmla="*/ 486948 h 560832"/>
                <a:gd name="connsiteX6" fmla="*/ 129722 w 329184"/>
                <a:gd name="connsiteY6" fmla="*/ 497921 h 560832"/>
                <a:gd name="connsiteX7" fmla="*/ 129113 w 329184"/>
                <a:gd name="connsiteY7" fmla="*/ 475366 h 560832"/>
                <a:gd name="connsiteX8" fmla="*/ 141914 w 329184"/>
                <a:gd name="connsiteY8" fmla="*/ 466222 h 560832"/>
                <a:gd name="connsiteX9" fmla="*/ 160813 w 329184"/>
                <a:gd name="connsiteY9" fmla="*/ 479024 h 560832"/>
                <a:gd name="connsiteX10" fmla="*/ 168737 w 329184"/>
                <a:gd name="connsiteY10" fmla="*/ 455249 h 560832"/>
                <a:gd name="connsiteX11" fmla="*/ 158984 w 329184"/>
                <a:gd name="connsiteY11" fmla="*/ 441838 h 560832"/>
                <a:gd name="connsiteX12" fmla="*/ 307726 w 329184"/>
                <a:gd name="connsiteY12" fmla="*/ 324185 h 560832"/>
                <a:gd name="connsiteX13" fmla="*/ 285781 w 329184"/>
                <a:gd name="connsiteY13" fmla="*/ 283342 h 560832"/>
                <a:gd name="connsiteX14" fmla="*/ 293705 w 329184"/>
                <a:gd name="connsiteY14" fmla="*/ 244328 h 560832"/>
                <a:gd name="connsiteX15" fmla="*/ 276637 w 329184"/>
                <a:gd name="connsiteY15" fmla="*/ 212628 h 560832"/>
                <a:gd name="connsiteX16" fmla="*/ 227258 w 329184"/>
                <a:gd name="connsiteY16" fmla="*/ 159593 h 560832"/>
                <a:gd name="connsiteX17" fmla="*/ 197998 w 329184"/>
                <a:gd name="connsiteY17" fmla="*/ 166908 h 560832"/>
                <a:gd name="connsiteX18" fmla="*/ 199217 w 329184"/>
                <a:gd name="connsiteY18" fmla="*/ 190683 h 560832"/>
                <a:gd name="connsiteX19" fmla="*/ 230306 w 329184"/>
                <a:gd name="connsiteY19" fmla="*/ 233964 h 560832"/>
                <a:gd name="connsiteX20" fmla="*/ 236402 w 329184"/>
                <a:gd name="connsiteY20" fmla="*/ 282123 h 560832"/>
                <a:gd name="connsiteX21" fmla="*/ 226040 w 329184"/>
                <a:gd name="connsiteY21" fmla="*/ 297363 h 560832"/>
                <a:gd name="connsiteX22" fmla="*/ 198608 w 329184"/>
                <a:gd name="connsiteY22" fmla="*/ 336987 h 560832"/>
                <a:gd name="connsiteX23" fmla="*/ 168128 w 329184"/>
                <a:gd name="connsiteY23" fmla="*/ 318089 h 560832"/>
                <a:gd name="connsiteX24" fmla="*/ 168128 w 329184"/>
                <a:gd name="connsiteY24" fmla="*/ 388193 h 560832"/>
                <a:gd name="connsiteX25" fmla="*/ 129722 w 329184"/>
                <a:gd name="connsiteY25" fmla="*/ 380268 h 560832"/>
                <a:gd name="connsiteX26" fmla="*/ 71201 w 329184"/>
                <a:gd name="connsiteY26" fmla="*/ 391851 h 560832"/>
                <a:gd name="connsiteX27" fmla="*/ 59618 w 329184"/>
                <a:gd name="connsiteY27" fmla="*/ 418673 h 560832"/>
                <a:gd name="connsiteX28" fmla="*/ 35845 w 329184"/>
                <a:gd name="connsiteY28" fmla="*/ 438790 h 560832"/>
                <a:gd name="connsiteX29" fmla="*/ 29138 w 329184"/>
                <a:gd name="connsiteY29" fmla="*/ 463174 h 560832"/>
                <a:gd name="connsiteX30" fmla="*/ 2926 w 329184"/>
                <a:gd name="connsiteY30" fmla="*/ 475366 h 560832"/>
                <a:gd name="connsiteX31" fmla="*/ 27310 w 329184"/>
                <a:gd name="connsiteY31" fmla="*/ 501579 h 560832"/>
                <a:gd name="connsiteX32" fmla="*/ 52304 w 329184"/>
                <a:gd name="connsiteY32" fmla="*/ 513161 h 560832"/>
                <a:gd name="connsiteX33" fmla="*/ 57790 w 329184"/>
                <a:gd name="connsiteY33" fmla="*/ 547908 h 560832"/>
                <a:gd name="connsiteX34" fmla="*/ 79126 w 329184"/>
                <a:gd name="connsiteY34" fmla="*/ 563148 h 560832"/>
                <a:gd name="connsiteX35" fmla="*/ 94366 w 329184"/>
                <a:gd name="connsiteY35" fmla="*/ 546689 h 560832"/>
                <a:gd name="connsiteX36" fmla="*/ 89489 w 329184"/>
                <a:gd name="connsiteY36" fmla="*/ 480852 h 560832"/>
                <a:gd name="connsiteX37" fmla="*/ 44989 w 329184"/>
                <a:gd name="connsiteY37" fmla="*/ 452201 h 560832"/>
                <a:gd name="connsiteX38" fmla="*/ 82174 w 329184"/>
                <a:gd name="connsiteY38" fmla="*/ 451592 h 560832"/>
                <a:gd name="connsiteX39" fmla="*/ 112654 w 329184"/>
                <a:gd name="connsiteY39" fmla="*/ 433304 h 560832"/>
                <a:gd name="connsiteX40" fmla="*/ 165080 w 329184"/>
                <a:gd name="connsiteY40" fmla="*/ 424769 h 560832"/>
                <a:gd name="connsiteX41" fmla="*/ 179710 w 329184"/>
                <a:gd name="connsiteY41" fmla="*/ 454030 h 560832"/>
                <a:gd name="connsiteX42" fmla="*/ 207752 w 329184"/>
                <a:gd name="connsiteY42" fmla="*/ 468660 h 560832"/>
                <a:gd name="connsiteX43" fmla="*/ 234574 w 329184"/>
                <a:gd name="connsiteY43" fmla="*/ 424160 h 560832"/>
                <a:gd name="connsiteX44" fmla="*/ 290048 w 329184"/>
                <a:gd name="connsiteY44" fmla="*/ 421721 h 560832"/>
                <a:gd name="connsiteX45" fmla="*/ 322966 w 329184"/>
                <a:gd name="connsiteY45" fmla="*/ 403433 h 560832"/>
                <a:gd name="connsiteX46" fmla="*/ 326624 w 329184"/>
                <a:gd name="connsiteY46" fmla="*/ 375392 h 560832"/>
                <a:gd name="connsiteX47" fmla="*/ 311384 w 329184"/>
                <a:gd name="connsiteY47" fmla="*/ 355884 h 560832"/>
                <a:gd name="connsiteX48" fmla="*/ 307726 w 329184"/>
                <a:gd name="connsiteY48" fmla="*/ 324185 h 560832"/>
                <a:gd name="connsiteX49" fmla="*/ 235793 w 329184"/>
                <a:gd name="connsiteY49" fmla="*/ 54742 h 560832"/>
                <a:gd name="connsiteX50" fmla="*/ 203485 w 329184"/>
                <a:gd name="connsiteY50" fmla="*/ 41940 h 560832"/>
                <a:gd name="connsiteX51" fmla="*/ 140086 w 329184"/>
                <a:gd name="connsiteY51" fmla="*/ 2926 h 560832"/>
                <a:gd name="connsiteX52" fmla="*/ 151669 w 329184"/>
                <a:gd name="connsiteY52" fmla="*/ 32187 h 560832"/>
                <a:gd name="connsiteX53" fmla="*/ 177881 w 329184"/>
                <a:gd name="connsiteY53" fmla="*/ 84003 h 560832"/>
                <a:gd name="connsiteX54" fmla="*/ 146182 w 329184"/>
                <a:gd name="connsiteY54" fmla="*/ 86441 h 560832"/>
                <a:gd name="connsiteX55" fmla="*/ 149840 w 329184"/>
                <a:gd name="connsiteY55" fmla="*/ 115092 h 560832"/>
                <a:gd name="connsiteX56" fmla="*/ 177881 w 329184"/>
                <a:gd name="connsiteY56" fmla="*/ 152278 h 560832"/>
                <a:gd name="connsiteX57" fmla="*/ 212629 w 329184"/>
                <a:gd name="connsiteY57" fmla="*/ 152278 h 560832"/>
                <a:gd name="connsiteX58" fmla="*/ 202874 w 329184"/>
                <a:gd name="connsiteY58" fmla="*/ 110825 h 560832"/>
                <a:gd name="connsiteX59" fmla="*/ 268712 w 329184"/>
                <a:gd name="connsiteY59" fmla="*/ 136428 h 560832"/>
                <a:gd name="connsiteX60" fmla="*/ 271150 w 329184"/>
                <a:gd name="connsiteY60" fmla="*/ 99243 h 560832"/>
                <a:gd name="connsiteX61" fmla="*/ 310165 w 329184"/>
                <a:gd name="connsiteY61" fmla="*/ 88880 h 560832"/>
                <a:gd name="connsiteX62" fmla="*/ 273589 w 329184"/>
                <a:gd name="connsiteY62" fmla="*/ 46817 h 560832"/>
                <a:gd name="connsiteX63" fmla="*/ 263225 w 329184"/>
                <a:gd name="connsiteY63" fmla="*/ 62667 h 560832"/>
                <a:gd name="connsiteX64" fmla="*/ 235793 w 329184"/>
                <a:gd name="connsiteY64" fmla="*/ 54742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329184" h="560832">
                  <a:moveTo>
                    <a:pt x="158984" y="441838"/>
                  </a:moveTo>
                  <a:lnTo>
                    <a:pt x="131552" y="433913"/>
                  </a:lnTo>
                  <a:lnTo>
                    <a:pt x="124846" y="450372"/>
                  </a:lnTo>
                  <a:lnTo>
                    <a:pt x="104729" y="445496"/>
                  </a:lnTo>
                  <a:lnTo>
                    <a:pt x="96805" y="468660"/>
                  </a:lnTo>
                  <a:lnTo>
                    <a:pt x="104120" y="486948"/>
                  </a:lnTo>
                  <a:lnTo>
                    <a:pt x="129722" y="497921"/>
                  </a:lnTo>
                  <a:lnTo>
                    <a:pt x="129113" y="475366"/>
                  </a:lnTo>
                  <a:lnTo>
                    <a:pt x="141914" y="466222"/>
                  </a:lnTo>
                  <a:lnTo>
                    <a:pt x="160813" y="479024"/>
                  </a:lnTo>
                  <a:lnTo>
                    <a:pt x="168737" y="455249"/>
                  </a:lnTo>
                  <a:lnTo>
                    <a:pt x="158984" y="441838"/>
                  </a:lnTo>
                  <a:close/>
                  <a:moveTo>
                    <a:pt x="307726" y="324185"/>
                  </a:moveTo>
                  <a:lnTo>
                    <a:pt x="285781" y="283342"/>
                  </a:lnTo>
                  <a:lnTo>
                    <a:pt x="293705" y="244328"/>
                  </a:lnTo>
                  <a:lnTo>
                    <a:pt x="276637" y="212628"/>
                  </a:lnTo>
                  <a:lnTo>
                    <a:pt x="227258" y="159593"/>
                  </a:lnTo>
                  <a:lnTo>
                    <a:pt x="197998" y="166908"/>
                  </a:lnTo>
                  <a:lnTo>
                    <a:pt x="199217" y="190683"/>
                  </a:lnTo>
                  <a:lnTo>
                    <a:pt x="230306" y="233964"/>
                  </a:lnTo>
                  <a:lnTo>
                    <a:pt x="236402" y="282123"/>
                  </a:lnTo>
                  <a:lnTo>
                    <a:pt x="226040" y="297363"/>
                  </a:lnTo>
                  <a:lnTo>
                    <a:pt x="198608" y="336987"/>
                  </a:lnTo>
                  <a:lnTo>
                    <a:pt x="168128" y="318089"/>
                  </a:lnTo>
                  <a:lnTo>
                    <a:pt x="168128" y="388193"/>
                  </a:lnTo>
                  <a:lnTo>
                    <a:pt x="129722" y="380268"/>
                  </a:lnTo>
                  <a:lnTo>
                    <a:pt x="71201" y="391851"/>
                  </a:lnTo>
                  <a:lnTo>
                    <a:pt x="59618" y="418673"/>
                  </a:lnTo>
                  <a:lnTo>
                    <a:pt x="35845" y="438790"/>
                  </a:lnTo>
                  <a:lnTo>
                    <a:pt x="29138" y="463174"/>
                  </a:lnTo>
                  <a:lnTo>
                    <a:pt x="2926" y="475366"/>
                  </a:lnTo>
                  <a:lnTo>
                    <a:pt x="27310" y="501579"/>
                  </a:lnTo>
                  <a:lnTo>
                    <a:pt x="52304" y="513161"/>
                  </a:lnTo>
                  <a:lnTo>
                    <a:pt x="57790" y="547908"/>
                  </a:lnTo>
                  <a:lnTo>
                    <a:pt x="79126" y="563148"/>
                  </a:lnTo>
                  <a:lnTo>
                    <a:pt x="94366" y="546689"/>
                  </a:lnTo>
                  <a:lnTo>
                    <a:pt x="89489" y="480852"/>
                  </a:lnTo>
                  <a:lnTo>
                    <a:pt x="44989" y="452201"/>
                  </a:lnTo>
                  <a:lnTo>
                    <a:pt x="82174" y="451592"/>
                  </a:lnTo>
                  <a:lnTo>
                    <a:pt x="112654" y="433304"/>
                  </a:lnTo>
                  <a:lnTo>
                    <a:pt x="165080" y="424769"/>
                  </a:lnTo>
                  <a:lnTo>
                    <a:pt x="179710" y="454030"/>
                  </a:lnTo>
                  <a:lnTo>
                    <a:pt x="207752" y="468660"/>
                  </a:lnTo>
                  <a:lnTo>
                    <a:pt x="234574" y="424160"/>
                  </a:lnTo>
                  <a:lnTo>
                    <a:pt x="290048" y="421721"/>
                  </a:lnTo>
                  <a:lnTo>
                    <a:pt x="322966" y="403433"/>
                  </a:lnTo>
                  <a:lnTo>
                    <a:pt x="326624" y="375392"/>
                  </a:lnTo>
                  <a:lnTo>
                    <a:pt x="311384" y="355884"/>
                  </a:lnTo>
                  <a:lnTo>
                    <a:pt x="307726" y="324185"/>
                  </a:lnTo>
                  <a:close/>
                  <a:moveTo>
                    <a:pt x="235793" y="54742"/>
                  </a:moveTo>
                  <a:lnTo>
                    <a:pt x="203485" y="41940"/>
                  </a:lnTo>
                  <a:lnTo>
                    <a:pt x="140086" y="2926"/>
                  </a:lnTo>
                  <a:lnTo>
                    <a:pt x="151669" y="32187"/>
                  </a:lnTo>
                  <a:lnTo>
                    <a:pt x="177881" y="84003"/>
                  </a:lnTo>
                  <a:lnTo>
                    <a:pt x="146182" y="86441"/>
                  </a:lnTo>
                  <a:lnTo>
                    <a:pt x="149840" y="115092"/>
                  </a:lnTo>
                  <a:lnTo>
                    <a:pt x="177881" y="152278"/>
                  </a:lnTo>
                  <a:lnTo>
                    <a:pt x="212629" y="152278"/>
                  </a:lnTo>
                  <a:lnTo>
                    <a:pt x="202874" y="110825"/>
                  </a:lnTo>
                  <a:lnTo>
                    <a:pt x="268712" y="136428"/>
                  </a:lnTo>
                  <a:lnTo>
                    <a:pt x="271150" y="99243"/>
                  </a:lnTo>
                  <a:lnTo>
                    <a:pt x="310165" y="88880"/>
                  </a:lnTo>
                  <a:lnTo>
                    <a:pt x="273589" y="46817"/>
                  </a:lnTo>
                  <a:lnTo>
                    <a:pt x="263225" y="62667"/>
                  </a:lnTo>
                  <a:lnTo>
                    <a:pt x="235793" y="5474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자유형: 도형 129">
              <a:extLst>
                <a:ext uri="{FF2B5EF4-FFF2-40B4-BE49-F238E27FC236}">
                  <a16:creationId xmlns:a16="http://schemas.microsoft.com/office/drawing/2014/main" id="{ED555F38-1F7B-4745-9DE2-8441F83CCD08}"/>
                </a:ext>
              </a:extLst>
            </p:cNvPr>
            <p:cNvSpPr/>
            <p:nvPr/>
          </p:nvSpPr>
          <p:spPr>
            <a:xfrm>
              <a:off x="7648632" y="2043320"/>
              <a:ext cx="1141129" cy="519214"/>
            </a:xfrm>
            <a:custGeom>
              <a:avLst/>
              <a:gdLst>
                <a:gd name="connsiteX0" fmla="*/ 630814 w 1219200"/>
                <a:gd name="connsiteY0" fmla="*/ 10851 h 554736"/>
                <a:gd name="connsiteX1" fmla="*/ 575950 w 1219200"/>
                <a:gd name="connsiteY1" fmla="*/ 2926 h 554736"/>
                <a:gd name="connsiteX2" fmla="*/ 557052 w 1219200"/>
                <a:gd name="connsiteY2" fmla="*/ 18166 h 554736"/>
                <a:gd name="connsiteX3" fmla="*/ 491216 w 1219200"/>
                <a:gd name="connsiteY3" fmla="*/ 31577 h 554736"/>
                <a:gd name="connsiteX4" fmla="*/ 480852 w 1219200"/>
                <a:gd name="connsiteY4" fmla="*/ 40721 h 554736"/>
                <a:gd name="connsiteX5" fmla="*/ 378440 w 1219200"/>
                <a:gd name="connsiteY5" fmla="*/ 53523 h 554736"/>
                <a:gd name="connsiteX6" fmla="*/ 369905 w 1219200"/>
                <a:gd name="connsiteY6" fmla="*/ 66324 h 554736"/>
                <a:gd name="connsiteX7" fmla="*/ 400385 w 1219200"/>
                <a:gd name="connsiteY7" fmla="*/ 91318 h 554736"/>
                <a:gd name="connsiteX8" fmla="*/ 376610 w 1219200"/>
                <a:gd name="connsiteY8" fmla="*/ 101072 h 554736"/>
                <a:gd name="connsiteX9" fmla="*/ 385754 w 1219200"/>
                <a:gd name="connsiteY9" fmla="*/ 111435 h 554736"/>
                <a:gd name="connsiteX10" fmla="*/ 363809 w 1219200"/>
                <a:gd name="connsiteY10" fmla="*/ 129113 h 554736"/>
                <a:gd name="connsiteX11" fmla="*/ 421112 w 1219200"/>
                <a:gd name="connsiteY11" fmla="*/ 154716 h 554736"/>
                <a:gd name="connsiteX12" fmla="*/ 419892 w 1219200"/>
                <a:gd name="connsiteY12" fmla="*/ 173004 h 554736"/>
                <a:gd name="connsiteX13" fmla="*/ 377830 w 1219200"/>
                <a:gd name="connsiteY13" fmla="*/ 171176 h 554736"/>
                <a:gd name="connsiteX14" fmla="*/ 372953 w 1219200"/>
                <a:gd name="connsiteY14" fmla="*/ 182148 h 554736"/>
                <a:gd name="connsiteX15" fmla="*/ 328452 w 1219200"/>
                <a:gd name="connsiteY15" fmla="*/ 162641 h 554736"/>
                <a:gd name="connsiteX16" fmla="*/ 282122 w 1219200"/>
                <a:gd name="connsiteY16" fmla="*/ 163860 h 554736"/>
                <a:gd name="connsiteX17" fmla="*/ 255910 w 1219200"/>
                <a:gd name="connsiteY17" fmla="*/ 179100 h 554736"/>
                <a:gd name="connsiteX18" fmla="*/ 215676 w 1219200"/>
                <a:gd name="connsiteY18" fmla="*/ 164470 h 554736"/>
                <a:gd name="connsiteX19" fmla="*/ 143134 w 1219200"/>
                <a:gd name="connsiteY19" fmla="*/ 138257 h 554736"/>
                <a:gd name="connsiteX20" fmla="*/ 97414 w 1219200"/>
                <a:gd name="connsiteY20" fmla="*/ 139476 h 554736"/>
                <a:gd name="connsiteX21" fmla="*/ 48036 w 1219200"/>
                <a:gd name="connsiteY21" fmla="*/ 179710 h 554736"/>
                <a:gd name="connsiteX22" fmla="*/ 52304 w 1219200"/>
                <a:gd name="connsiteY22" fmla="*/ 207752 h 554736"/>
                <a:gd name="connsiteX23" fmla="*/ 15728 w 1219200"/>
                <a:gd name="connsiteY23" fmla="*/ 185806 h 554736"/>
                <a:gd name="connsiteX24" fmla="*/ 2926 w 1219200"/>
                <a:gd name="connsiteY24" fmla="*/ 227259 h 554736"/>
                <a:gd name="connsiteX25" fmla="*/ 13289 w 1219200"/>
                <a:gd name="connsiteY25" fmla="*/ 234574 h 554736"/>
                <a:gd name="connsiteX26" fmla="*/ 2926 w 1219200"/>
                <a:gd name="connsiteY26" fmla="*/ 263225 h 554736"/>
                <a:gd name="connsiteX27" fmla="*/ 35234 w 1219200"/>
                <a:gd name="connsiteY27" fmla="*/ 289438 h 554736"/>
                <a:gd name="connsiteX28" fmla="*/ 57180 w 1219200"/>
                <a:gd name="connsiteY28" fmla="*/ 288219 h 554736"/>
                <a:gd name="connsiteX29" fmla="*/ 82784 w 1219200"/>
                <a:gd name="connsiteY29" fmla="*/ 313212 h 554736"/>
                <a:gd name="connsiteX30" fmla="*/ 84002 w 1219200"/>
                <a:gd name="connsiteY30" fmla="*/ 332720 h 554736"/>
                <a:gd name="connsiteX31" fmla="*/ 101072 w 1219200"/>
                <a:gd name="connsiteY31" fmla="*/ 338816 h 554736"/>
                <a:gd name="connsiteX32" fmla="*/ 127894 w 1219200"/>
                <a:gd name="connsiteY32" fmla="*/ 330891 h 554736"/>
                <a:gd name="connsiteX33" fmla="*/ 158374 w 1219200"/>
                <a:gd name="connsiteY33" fmla="*/ 314432 h 554736"/>
                <a:gd name="connsiteX34" fmla="*/ 187025 w 1219200"/>
                <a:gd name="connsiteY34" fmla="*/ 323576 h 554736"/>
                <a:gd name="connsiteX35" fmla="*/ 216896 w 1219200"/>
                <a:gd name="connsiteY35" fmla="*/ 321747 h 554736"/>
                <a:gd name="connsiteX36" fmla="*/ 228478 w 1219200"/>
                <a:gd name="connsiteY36" fmla="*/ 345521 h 554736"/>
                <a:gd name="connsiteX37" fmla="*/ 232136 w 1219200"/>
                <a:gd name="connsiteY37" fmla="*/ 382097 h 554736"/>
                <a:gd name="connsiteX38" fmla="*/ 204094 w 1219200"/>
                <a:gd name="connsiteY38" fmla="*/ 376611 h 554736"/>
                <a:gd name="connsiteX39" fmla="*/ 179710 w 1219200"/>
                <a:gd name="connsiteY39" fmla="*/ 382707 h 554736"/>
                <a:gd name="connsiteX40" fmla="*/ 185196 w 1219200"/>
                <a:gd name="connsiteY40" fmla="*/ 410139 h 554736"/>
                <a:gd name="connsiteX41" fmla="*/ 154716 w 1219200"/>
                <a:gd name="connsiteY41" fmla="*/ 406481 h 554736"/>
                <a:gd name="connsiteX42" fmla="*/ 158374 w 1219200"/>
                <a:gd name="connsiteY42" fmla="*/ 418673 h 554736"/>
                <a:gd name="connsiteX43" fmla="*/ 177881 w 1219200"/>
                <a:gd name="connsiteY43" fmla="*/ 428427 h 554736"/>
                <a:gd name="connsiteX44" fmla="*/ 200436 w 1219200"/>
                <a:gd name="connsiteY44" fmla="*/ 461955 h 554736"/>
                <a:gd name="connsiteX45" fmla="*/ 239450 w 1219200"/>
                <a:gd name="connsiteY45" fmla="*/ 474756 h 554736"/>
                <a:gd name="connsiteX46" fmla="*/ 248594 w 1219200"/>
                <a:gd name="connsiteY46" fmla="*/ 487558 h 554736"/>
                <a:gd name="connsiteX47" fmla="*/ 244328 w 1219200"/>
                <a:gd name="connsiteY47" fmla="*/ 503408 h 554736"/>
                <a:gd name="connsiteX48" fmla="*/ 248594 w 1219200"/>
                <a:gd name="connsiteY48" fmla="*/ 512552 h 554736"/>
                <a:gd name="connsiteX49" fmla="*/ 259568 w 1219200"/>
                <a:gd name="connsiteY49" fmla="*/ 500360 h 554736"/>
                <a:gd name="connsiteX50" fmla="*/ 293096 w 1219200"/>
                <a:gd name="connsiteY50" fmla="*/ 492435 h 554736"/>
                <a:gd name="connsiteX51" fmla="*/ 316260 w 1219200"/>
                <a:gd name="connsiteY51" fmla="*/ 502798 h 554736"/>
                <a:gd name="connsiteX52" fmla="*/ 346130 w 1219200"/>
                <a:gd name="connsiteY52" fmla="*/ 532668 h 554736"/>
                <a:gd name="connsiteX53" fmla="*/ 361370 w 1219200"/>
                <a:gd name="connsiteY53" fmla="*/ 530840 h 554736"/>
                <a:gd name="connsiteX54" fmla="*/ 323576 w 1219200"/>
                <a:gd name="connsiteY54" fmla="*/ 391851 h 554736"/>
                <a:gd name="connsiteX55" fmla="*/ 396118 w 1219200"/>
                <a:gd name="connsiteY55" fmla="*/ 369905 h 554736"/>
                <a:gd name="connsiteX56" fmla="*/ 402824 w 1219200"/>
                <a:gd name="connsiteY56" fmla="*/ 372953 h 554736"/>
                <a:gd name="connsiteX57" fmla="*/ 458297 w 1219200"/>
                <a:gd name="connsiteY57" fmla="*/ 400385 h 554736"/>
                <a:gd name="connsiteX58" fmla="*/ 487558 w 1219200"/>
                <a:gd name="connsiteY58" fmla="*/ 414406 h 554736"/>
                <a:gd name="connsiteX59" fmla="*/ 527182 w 1219200"/>
                <a:gd name="connsiteY59" fmla="*/ 447934 h 554736"/>
                <a:gd name="connsiteX60" fmla="*/ 561929 w 1219200"/>
                <a:gd name="connsiteY60" fmla="*/ 442448 h 554736"/>
                <a:gd name="connsiteX61" fmla="*/ 614354 w 1219200"/>
                <a:gd name="connsiteY61" fmla="*/ 439400 h 554736"/>
                <a:gd name="connsiteX62" fmla="*/ 660074 w 1219200"/>
                <a:gd name="connsiteY62" fmla="*/ 466832 h 554736"/>
                <a:gd name="connsiteX63" fmla="*/ 669218 w 1219200"/>
                <a:gd name="connsiteY63" fmla="*/ 504627 h 554736"/>
                <a:gd name="connsiteX64" fmla="*/ 684458 w 1219200"/>
                <a:gd name="connsiteY64" fmla="*/ 505236 h 554736"/>
                <a:gd name="connsiteX65" fmla="*/ 700308 w 1219200"/>
                <a:gd name="connsiteY65" fmla="*/ 535716 h 554736"/>
                <a:gd name="connsiteX66" fmla="*/ 740542 w 1219200"/>
                <a:gd name="connsiteY66" fmla="*/ 536936 h 554736"/>
                <a:gd name="connsiteX67" fmla="*/ 754562 w 1219200"/>
                <a:gd name="connsiteY67" fmla="*/ 555224 h 554736"/>
                <a:gd name="connsiteX68" fmla="*/ 766145 w 1219200"/>
                <a:gd name="connsiteY68" fmla="*/ 555224 h 554736"/>
                <a:gd name="connsiteX69" fmla="*/ 771632 w 1219200"/>
                <a:gd name="connsiteY69" fmla="*/ 527792 h 554736"/>
                <a:gd name="connsiteX70" fmla="*/ 804550 w 1219200"/>
                <a:gd name="connsiteY70" fmla="*/ 501579 h 554736"/>
                <a:gd name="connsiteX71" fmla="*/ 819790 w 1219200"/>
                <a:gd name="connsiteY71" fmla="*/ 494264 h 554736"/>
                <a:gd name="connsiteX72" fmla="*/ 821618 w 1219200"/>
                <a:gd name="connsiteY72" fmla="*/ 477804 h 554736"/>
                <a:gd name="connsiteX73" fmla="*/ 840516 w 1219200"/>
                <a:gd name="connsiteY73" fmla="*/ 472928 h 554736"/>
                <a:gd name="connsiteX74" fmla="*/ 895990 w 1219200"/>
                <a:gd name="connsiteY74" fmla="*/ 485729 h 554736"/>
                <a:gd name="connsiteX75" fmla="*/ 892942 w 1219200"/>
                <a:gd name="connsiteY75" fmla="*/ 463784 h 554736"/>
                <a:gd name="connsiteX76" fmla="*/ 908182 w 1219200"/>
                <a:gd name="connsiteY76" fmla="*/ 455859 h 554736"/>
                <a:gd name="connsiteX77" fmla="*/ 957560 w 1219200"/>
                <a:gd name="connsiteY77" fmla="*/ 471708 h 554736"/>
                <a:gd name="connsiteX78" fmla="*/ 967313 w 1219200"/>
                <a:gd name="connsiteY78" fmla="*/ 467441 h 554736"/>
                <a:gd name="connsiteX79" fmla="*/ 1019738 w 1219200"/>
                <a:gd name="connsiteY79" fmla="*/ 468660 h 554736"/>
                <a:gd name="connsiteX80" fmla="*/ 1067288 w 1219200"/>
                <a:gd name="connsiteY80" fmla="*/ 472318 h 554736"/>
                <a:gd name="connsiteX81" fmla="*/ 1087404 w 1219200"/>
                <a:gd name="connsiteY81" fmla="*/ 485729 h 554736"/>
                <a:gd name="connsiteX82" fmla="*/ 1108740 w 1219200"/>
                <a:gd name="connsiteY82" fmla="*/ 491216 h 554736"/>
                <a:gd name="connsiteX83" fmla="*/ 1098377 w 1219200"/>
                <a:gd name="connsiteY83" fmla="*/ 469880 h 554736"/>
                <a:gd name="connsiteX84" fmla="*/ 1116056 w 1219200"/>
                <a:gd name="connsiteY84" fmla="*/ 460126 h 554736"/>
                <a:gd name="connsiteX85" fmla="*/ 1063020 w 1219200"/>
                <a:gd name="connsiteY85" fmla="*/ 394899 h 554736"/>
                <a:gd name="connsiteX86" fmla="*/ 1117884 w 1219200"/>
                <a:gd name="connsiteY86" fmla="*/ 380268 h 554736"/>
                <a:gd name="connsiteX87" fmla="*/ 1130076 w 1219200"/>
                <a:gd name="connsiteY87" fmla="*/ 371734 h 554736"/>
                <a:gd name="connsiteX88" fmla="*/ 1123980 w 1219200"/>
                <a:gd name="connsiteY88" fmla="*/ 304068 h 554736"/>
                <a:gd name="connsiteX89" fmla="*/ 1189208 w 1219200"/>
                <a:gd name="connsiteY89" fmla="*/ 316260 h 554736"/>
                <a:gd name="connsiteX90" fmla="*/ 1198961 w 1219200"/>
                <a:gd name="connsiteY90" fmla="*/ 299192 h 554736"/>
                <a:gd name="connsiteX91" fmla="*/ 1183721 w 1219200"/>
                <a:gd name="connsiteY91" fmla="*/ 261396 h 554736"/>
                <a:gd name="connsiteX92" fmla="*/ 1206886 w 1219200"/>
                <a:gd name="connsiteY92" fmla="*/ 257739 h 554736"/>
                <a:gd name="connsiteX93" fmla="*/ 1217858 w 1219200"/>
                <a:gd name="connsiteY93" fmla="*/ 232136 h 554736"/>
                <a:gd name="connsiteX94" fmla="*/ 1191646 w 1219200"/>
                <a:gd name="connsiteY94" fmla="*/ 208971 h 554736"/>
                <a:gd name="connsiteX95" fmla="*/ 1155070 w 1219200"/>
                <a:gd name="connsiteY95" fmla="*/ 214457 h 554736"/>
                <a:gd name="connsiteX96" fmla="*/ 1134953 w 1219200"/>
                <a:gd name="connsiteY96" fmla="*/ 198608 h 554736"/>
                <a:gd name="connsiteX97" fmla="*/ 1111178 w 1219200"/>
                <a:gd name="connsiteY97" fmla="*/ 191292 h 554736"/>
                <a:gd name="connsiteX98" fmla="*/ 1086185 w 1219200"/>
                <a:gd name="connsiteY98" fmla="*/ 169347 h 554736"/>
                <a:gd name="connsiteX99" fmla="*/ 1066678 w 1219200"/>
                <a:gd name="connsiteY99" fmla="*/ 162641 h 554736"/>
                <a:gd name="connsiteX100" fmla="*/ 1028882 w 1219200"/>
                <a:gd name="connsiteY100" fmla="*/ 172395 h 554736"/>
                <a:gd name="connsiteX101" fmla="*/ 978286 w 1219200"/>
                <a:gd name="connsiteY101" fmla="*/ 150449 h 554736"/>
                <a:gd name="connsiteX102" fmla="*/ 971580 w 1219200"/>
                <a:gd name="connsiteY102" fmla="*/ 170566 h 554736"/>
                <a:gd name="connsiteX103" fmla="*/ 861242 w 1219200"/>
                <a:gd name="connsiteY103" fmla="*/ 76078 h 554736"/>
                <a:gd name="connsiteX104" fmla="*/ 810646 w 1219200"/>
                <a:gd name="connsiteY104" fmla="*/ 47427 h 554736"/>
                <a:gd name="connsiteX105" fmla="*/ 815522 w 1219200"/>
                <a:gd name="connsiteY105" fmla="*/ 35844 h 554736"/>
                <a:gd name="connsiteX106" fmla="*/ 760049 w 1219200"/>
                <a:gd name="connsiteY106" fmla="*/ 70592 h 554736"/>
                <a:gd name="connsiteX107" fmla="*/ 733226 w 1219200"/>
                <a:gd name="connsiteY107" fmla="*/ 73030 h 554736"/>
                <a:gd name="connsiteX108" fmla="*/ 725912 w 1219200"/>
                <a:gd name="connsiteY108" fmla="*/ 52913 h 554736"/>
                <a:gd name="connsiteX109" fmla="*/ 683240 w 1219200"/>
                <a:gd name="connsiteY109" fmla="*/ 40112 h 554736"/>
                <a:gd name="connsiteX110" fmla="*/ 657026 w 1219200"/>
                <a:gd name="connsiteY110" fmla="*/ 49256 h 554736"/>
                <a:gd name="connsiteX111" fmla="*/ 630814 w 1219200"/>
                <a:gd name="connsiteY111" fmla="*/ 10851 h 55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19200" h="554736">
                  <a:moveTo>
                    <a:pt x="630814" y="10851"/>
                  </a:moveTo>
                  <a:lnTo>
                    <a:pt x="575950" y="2926"/>
                  </a:lnTo>
                  <a:lnTo>
                    <a:pt x="557052" y="18166"/>
                  </a:lnTo>
                  <a:lnTo>
                    <a:pt x="491216" y="31577"/>
                  </a:lnTo>
                  <a:lnTo>
                    <a:pt x="480852" y="40721"/>
                  </a:lnTo>
                  <a:lnTo>
                    <a:pt x="378440" y="53523"/>
                  </a:lnTo>
                  <a:lnTo>
                    <a:pt x="369905" y="66324"/>
                  </a:lnTo>
                  <a:lnTo>
                    <a:pt x="400385" y="91318"/>
                  </a:lnTo>
                  <a:lnTo>
                    <a:pt x="376610" y="101072"/>
                  </a:lnTo>
                  <a:lnTo>
                    <a:pt x="385754" y="111435"/>
                  </a:lnTo>
                  <a:lnTo>
                    <a:pt x="363809" y="129113"/>
                  </a:lnTo>
                  <a:lnTo>
                    <a:pt x="421112" y="154716"/>
                  </a:lnTo>
                  <a:lnTo>
                    <a:pt x="419892" y="173004"/>
                  </a:lnTo>
                  <a:lnTo>
                    <a:pt x="377830" y="171176"/>
                  </a:lnTo>
                  <a:lnTo>
                    <a:pt x="372953" y="182148"/>
                  </a:lnTo>
                  <a:lnTo>
                    <a:pt x="328452" y="162641"/>
                  </a:lnTo>
                  <a:lnTo>
                    <a:pt x="282122" y="163860"/>
                  </a:lnTo>
                  <a:lnTo>
                    <a:pt x="255910" y="179100"/>
                  </a:lnTo>
                  <a:lnTo>
                    <a:pt x="215676" y="164470"/>
                  </a:lnTo>
                  <a:lnTo>
                    <a:pt x="143134" y="138257"/>
                  </a:lnTo>
                  <a:lnTo>
                    <a:pt x="97414" y="139476"/>
                  </a:lnTo>
                  <a:lnTo>
                    <a:pt x="48036" y="179710"/>
                  </a:lnTo>
                  <a:lnTo>
                    <a:pt x="52304" y="207752"/>
                  </a:lnTo>
                  <a:lnTo>
                    <a:pt x="15728" y="185806"/>
                  </a:lnTo>
                  <a:lnTo>
                    <a:pt x="2926" y="227259"/>
                  </a:lnTo>
                  <a:lnTo>
                    <a:pt x="13289" y="234574"/>
                  </a:lnTo>
                  <a:lnTo>
                    <a:pt x="2926" y="263225"/>
                  </a:lnTo>
                  <a:lnTo>
                    <a:pt x="35234" y="289438"/>
                  </a:lnTo>
                  <a:lnTo>
                    <a:pt x="57180" y="288219"/>
                  </a:lnTo>
                  <a:lnTo>
                    <a:pt x="82784" y="313212"/>
                  </a:lnTo>
                  <a:lnTo>
                    <a:pt x="84002" y="332720"/>
                  </a:lnTo>
                  <a:lnTo>
                    <a:pt x="101072" y="338816"/>
                  </a:lnTo>
                  <a:lnTo>
                    <a:pt x="127894" y="330891"/>
                  </a:lnTo>
                  <a:lnTo>
                    <a:pt x="158374" y="314432"/>
                  </a:lnTo>
                  <a:lnTo>
                    <a:pt x="187025" y="323576"/>
                  </a:lnTo>
                  <a:lnTo>
                    <a:pt x="216896" y="321747"/>
                  </a:lnTo>
                  <a:lnTo>
                    <a:pt x="228478" y="345521"/>
                  </a:lnTo>
                  <a:lnTo>
                    <a:pt x="232136" y="382097"/>
                  </a:lnTo>
                  <a:lnTo>
                    <a:pt x="204094" y="376611"/>
                  </a:lnTo>
                  <a:lnTo>
                    <a:pt x="179710" y="382707"/>
                  </a:lnTo>
                  <a:lnTo>
                    <a:pt x="185196" y="410139"/>
                  </a:lnTo>
                  <a:lnTo>
                    <a:pt x="154716" y="406481"/>
                  </a:lnTo>
                  <a:lnTo>
                    <a:pt x="158374" y="418673"/>
                  </a:lnTo>
                  <a:lnTo>
                    <a:pt x="177881" y="428427"/>
                  </a:lnTo>
                  <a:lnTo>
                    <a:pt x="200436" y="461955"/>
                  </a:lnTo>
                  <a:lnTo>
                    <a:pt x="239450" y="474756"/>
                  </a:lnTo>
                  <a:lnTo>
                    <a:pt x="248594" y="487558"/>
                  </a:lnTo>
                  <a:lnTo>
                    <a:pt x="244328" y="503408"/>
                  </a:lnTo>
                  <a:lnTo>
                    <a:pt x="248594" y="512552"/>
                  </a:lnTo>
                  <a:lnTo>
                    <a:pt x="259568" y="500360"/>
                  </a:lnTo>
                  <a:lnTo>
                    <a:pt x="293096" y="492435"/>
                  </a:lnTo>
                  <a:lnTo>
                    <a:pt x="316260" y="502798"/>
                  </a:lnTo>
                  <a:lnTo>
                    <a:pt x="346130" y="532668"/>
                  </a:lnTo>
                  <a:lnTo>
                    <a:pt x="361370" y="530840"/>
                  </a:lnTo>
                  <a:lnTo>
                    <a:pt x="323576" y="391851"/>
                  </a:lnTo>
                  <a:lnTo>
                    <a:pt x="396118" y="369905"/>
                  </a:lnTo>
                  <a:lnTo>
                    <a:pt x="402824" y="372953"/>
                  </a:lnTo>
                  <a:lnTo>
                    <a:pt x="458297" y="400385"/>
                  </a:lnTo>
                  <a:lnTo>
                    <a:pt x="487558" y="414406"/>
                  </a:lnTo>
                  <a:lnTo>
                    <a:pt x="527182" y="447934"/>
                  </a:lnTo>
                  <a:lnTo>
                    <a:pt x="561929" y="442448"/>
                  </a:lnTo>
                  <a:lnTo>
                    <a:pt x="614354" y="439400"/>
                  </a:lnTo>
                  <a:lnTo>
                    <a:pt x="660074" y="466832"/>
                  </a:lnTo>
                  <a:lnTo>
                    <a:pt x="669218" y="504627"/>
                  </a:lnTo>
                  <a:lnTo>
                    <a:pt x="684458" y="505236"/>
                  </a:lnTo>
                  <a:lnTo>
                    <a:pt x="700308" y="535716"/>
                  </a:lnTo>
                  <a:lnTo>
                    <a:pt x="740542" y="536936"/>
                  </a:lnTo>
                  <a:lnTo>
                    <a:pt x="754562" y="555224"/>
                  </a:lnTo>
                  <a:lnTo>
                    <a:pt x="766145" y="555224"/>
                  </a:lnTo>
                  <a:lnTo>
                    <a:pt x="771632" y="527792"/>
                  </a:lnTo>
                  <a:lnTo>
                    <a:pt x="804550" y="501579"/>
                  </a:lnTo>
                  <a:lnTo>
                    <a:pt x="819790" y="494264"/>
                  </a:lnTo>
                  <a:lnTo>
                    <a:pt x="821618" y="477804"/>
                  </a:lnTo>
                  <a:lnTo>
                    <a:pt x="840516" y="472928"/>
                  </a:lnTo>
                  <a:lnTo>
                    <a:pt x="895990" y="485729"/>
                  </a:lnTo>
                  <a:lnTo>
                    <a:pt x="892942" y="463784"/>
                  </a:lnTo>
                  <a:lnTo>
                    <a:pt x="908182" y="455859"/>
                  </a:lnTo>
                  <a:lnTo>
                    <a:pt x="957560" y="471708"/>
                  </a:lnTo>
                  <a:lnTo>
                    <a:pt x="967313" y="467441"/>
                  </a:lnTo>
                  <a:lnTo>
                    <a:pt x="1019738" y="468660"/>
                  </a:lnTo>
                  <a:lnTo>
                    <a:pt x="1067288" y="472318"/>
                  </a:lnTo>
                  <a:lnTo>
                    <a:pt x="1087404" y="485729"/>
                  </a:lnTo>
                  <a:lnTo>
                    <a:pt x="1108740" y="491216"/>
                  </a:lnTo>
                  <a:lnTo>
                    <a:pt x="1098377" y="469880"/>
                  </a:lnTo>
                  <a:lnTo>
                    <a:pt x="1116056" y="460126"/>
                  </a:lnTo>
                  <a:lnTo>
                    <a:pt x="1063020" y="394899"/>
                  </a:lnTo>
                  <a:lnTo>
                    <a:pt x="1117884" y="380268"/>
                  </a:lnTo>
                  <a:lnTo>
                    <a:pt x="1130076" y="371734"/>
                  </a:lnTo>
                  <a:lnTo>
                    <a:pt x="1123980" y="304068"/>
                  </a:lnTo>
                  <a:lnTo>
                    <a:pt x="1189208" y="316260"/>
                  </a:lnTo>
                  <a:lnTo>
                    <a:pt x="1198961" y="299192"/>
                  </a:lnTo>
                  <a:lnTo>
                    <a:pt x="1183721" y="261396"/>
                  </a:lnTo>
                  <a:lnTo>
                    <a:pt x="1206886" y="257739"/>
                  </a:lnTo>
                  <a:lnTo>
                    <a:pt x="1217858" y="232136"/>
                  </a:lnTo>
                  <a:lnTo>
                    <a:pt x="1191646" y="208971"/>
                  </a:lnTo>
                  <a:lnTo>
                    <a:pt x="1155070" y="214457"/>
                  </a:lnTo>
                  <a:lnTo>
                    <a:pt x="1134953" y="198608"/>
                  </a:lnTo>
                  <a:lnTo>
                    <a:pt x="1111178" y="191292"/>
                  </a:lnTo>
                  <a:lnTo>
                    <a:pt x="1086185" y="169347"/>
                  </a:lnTo>
                  <a:lnTo>
                    <a:pt x="1066678" y="162641"/>
                  </a:lnTo>
                  <a:lnTo>
                    <a:pt x="1028882" y="172395"/>
                  </a:lnTo>
                  <a:lnTo>
                    <a:pt x="978286" y="150449"/>
                  </a:lnTo>
                  <a:lnTo>
                    <a:pt x="971580" y="170566"/>
                  </a:lnTo>
                  <a:lnTo>
                    <a:pt x="861242" y="76078"/>
                  </a:lnTo>
                  <a:lnTo>
                    <a:pt x="810646" y="47427"/>
                  </a:lnTo>
                  <a:lnTo>
                    <a:pt x="815522" y="35844"/>
                  </a:lnTo>
                  <a:lnTo>
                    <a:pt x="760049" y="70592"/>
                  </a:lnTo>
                  <a:lnTo>
                    <a:pt x="733226" y="73030"/>
                  </a:lnTo>
                  <a:lnTo>
                    <a:pt x="725912" y="52913"/>
                  </a:lnTo>
                  <a:lnTo>
                    <a:pt x="683240" y="40112"/>
                  </a:lnTo>
                  <a:lnTo>
                    <a:pt x="657026" y="49256"/>
                  </a:lnTo>
                  <a:lnTo>
                    <a:pt x="630814" y="1085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자유형: 도형 130">
              <a:extLst>
                <a:ext uri="{FF2B5EF4-FFF2-40B4-BE49-F238E27FC236}">
                  <a16:creationId xmlns:a16="http://schemas.microsoft.com/office/drawing/2014/main" id="{A7BDE466-8BAC-406C-9252-BC4B52DEF977}"/>
                </a:ext>
              </a:extLst>
            </p:cNvPr>
            <p:cNvSpPr/>
            <p:nvPr/>
          </p:nvSpPr>
          <p:spPr>
            <a:xfrm>
              <a:off x="7428394" y="3838315"/>
              <a:ext cx="256754" cy="370867"/>
            </a:xfrm>
            <a:custGeom>
              <a:avLst/>
              <a:gdLst>
                <a:gd name="connsiteX0" fmla="*/ 274198 w 274320"/>
                <a:gd name="connsiteY0" fmla="*/ 64496 h 396240"/>
                <a:gd name="connsiteX1" fmla="*/ 251034 w 274320"/>
                <a:gd name="connsiteY1" fmla="*/ 64496 h 396240"/>
                <a:gd name="connsiteX2" fmla="*/ 237013 w 274320"/>
                <a:gd name="connsiteY2" fmla="*/ 51694 h 396240"/>
                <a:gd name="connsiteX3" fmla="*/ 205923 w 274320"/>
                <a:gd name="connsiteY3" fmla="*/ 67544 h 396240"/>
                <a:gd name="connsiteX4" fmla="*/ 196170 w 274320"/>
                <a:gd name="connsiteY4" fmla="*/ 84003 h 396240"/>
                <a:gd name="connsiteX5" fmla="*/ 173005 w 274320"/>
                <a:gd name="connsiteY5" fmla="*/ 80955 h 396240"/>
                <a:gd name="connsiteX6" fmla="*/ 165690 w 274320"/>
                <a:gd name="connsiteY6" fmla="*/ 76688 h 396240"/>
                <a:gd name="connsiteX7" fmla="*/ 157765 w 274320"/>
                <a:gd name="connsiteY7" fmla="*/ 77297 h 396240"/>
                <a:gd name="connsiteX8" fmla="*/ 146792 w 274320"/>
                <a:gd name="connsiteY8" fmla="*/ 77297 h 396240"/>
                <a:gd name="connsiteX9" fmla="*/ 102901 w 274320"/>
                <a:gd name="connsiteY9" fmla="*/ 44379 h 396240"/>
                <a:gd name="connsiteX10" fmla="*/ 79126 w 274320"/>
                <a:gd name="connsiteY10" fmla="*/ 44379 h 396240"/>
                <a:gd name="connsiteX11" fmla="*/ 66934 w 274320"/>
                <a:gd name="connsiteY11" fmla="*/ 31577 h 396240"/>
                <a:gd name="connsiteX12" fmla="*/ 66934 w 274320"/>
                <a:gd name="connsiteY12" fmla="*/ 9632 h 396240"/>
                <a:gd name="connsiteX13" fmla="*/ 49256 w 274320"/>
                <a:gd name="connsiteY13" fmla="*/ 2926 h 396240"/>
                <a:gd name="connsiteX14" fmla="*/ 26091 w 274320"/>
                <a:gd name="connsiteY14" fmla="*/ 28529 h 396240"/>
                <a:gd name="connsiteX15" fmla="*/ 5365 w 274320"/>
                <a:gd name="connsiteY15" fmla="*/ 51694 h 396240"/>
                <a:gd name="connsiteX16" fmla="*/ 21824 w 274320"/>
                <a:gd name="connsiteY16" fmla="*/ 78517 h 396240"/>
                <a:gd name="connsiteX17" fmla="*/ 26091 w 274320"/>
                <a:gd name="connsiteY17" fmla="*/ 98024 h 396240"/>
                <a:gd name="connsiteX18" fmla="*/ 41941 w 274320"/>
                <a:gd name="connsiteY18" fmla="*/ 142525 h 396240"/>
                <a:gd name="connsiteX19" fmla="*/ 29139 w 274320"/>
                <a:gd name="connsiteY19" fmla="*/ 171176 h 396240"/>
                <a:gd name="connsiteX20" fmla="*/ 12680 w 274320"/>
                <a:gd name="connsiteY20" fmla="*/ 196779 h 396240"/>
                <a:gd name="connsiteX21" fmla="*/ 2926 w 274320"/>
                <a:gd name="connsiteY21" fmla="*/ 212629 h 396240"/>
                <a:gd name="connsiteX22" fmla="*/ 2926 w 274320"/>
                <a:gd name="connsiteY22" fmla="*/ 214457 h 396240"/>
                <a:gd name="connsiteX23" fmla="*/ 11461 w 274320"/>
                <a:gd name="connsiteY23" fmla="*/ 229088 h 396240"/>
                <a:gd name="connsiteX24" fmla="*/ 9022 w 274320"/>
                <a:gd name="connsiteY24" fmla="*/ 257739 h 396240"/>
                <a:gd name="connsiteX25" fmla="*/ 132162 w 274320"/>
                <a:gd name="connsiteY25" fmla="*/ 336987 h 396240"/>
                <a:gd name="connsiteX26" fmla="*/ 134600 w 274320"/>
                <a:gd name="connsiteY26" fmla="*/ 359542 h 396240"/>
                <a:gd name="connsiteX27" fmla="*/ 183368 w 274320"/>
                <a:gd name="connsiteY27" fmla="*/ 397947 h 396240"/>
                <a:gd name="connsiteX28" fmla="*/ 196779 w 274320"/>
                <a:gd name="connsiteY28" fmla="*/ 385145 h 396240"/>
                <a:gd name="connsiteX29" fmla="*/ 204094 w 274320"/>
                <a:gd name="connsiteY29" fmla="*/ 359542 h 396240"/>
                <a:gd name="connsiteX30" fmla="*/ 215067 w 274320"/>
                <a:gd name="connsiteY30" fmla="*/ 343693 h 396240"/>
                <a:gd name="connsiteX31" fmla="*/ 220554 w 274320"/>
                <a:gd name="connsiteY31" fmla="*/ 316261 h 396240"/>
                <a:gd name="connsiteX32" fmla="*/ 233355 w 274320"/>
                <a:gd name="connsiteY32" fmla="*/ 313822 h 396240"/>
                <a:gd name="connsiteX33" fmla="*/ 241890 w 274320"/>
                <a:gd name="connsiteY33" fmla="*/ 297363 h 396240"/>
                <a:gd name="connsiteX34" fmla="*/ 266274 w 274320"/>
                <a:gd name="connsiteY34" fmla="*/ 282123 h 396240"/>
                <a:gd name="connsiteX35" fmla="*/ 246157 w 274320"/>
                <a:gd name="connsiteY35" fmla="*/ 249814 h 396240"/>
                <a:gd name="connsiteX36" fmla="*/ 244938 w 274320"/>
                <a:gd name="connsiteY36" fmla="*/ 108387 h 396240"/>
                <a:gd name="connsiteX37" fmla="*/ 274198 w 274320"/>
                <a:gd name="connsiteY37" fmla="*/ 64496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74320" h="396240">
                  <a:moveTo>
                    <a:pt x="274198" y="64496"/>
                  </a:moveTo>
                  <a:lnTo>
                    <a:pt x="251034" y="64496"/>
                  </a:lnTo>
                  <a:lnTo>
                    <a:pt x="237013" y="51694"/>
                  </a:lnTo>
                  <a:lnTo>
                    <a:pt x="205923" y="67544"/>
                  </a:lnTo>
                  <a:lnTo>
                    <a:pt x="196170" y="84003"/>
                  </a:lnTo>
                  <a:lnTo>
                    <a:pt x="173005" y="80955"/>
                  </a:lnTo>
                  <a:lnTo>
                    <a:pt x="165690" y="76688"/>
                  </a:lnTo>
                  <a:lnTo>
                    <a:pt x="157765" y="77297"/>
                  </a:lnTo>
                  <a:lnTo>
                    <a:pt x="146792" y="77297"/>
                  </a:lnTo>
                  <a:lnTo>
                    <a:pt x="102901" y="44379"/>
                  </a:lnTo>
                  <a:lnTo>
                    <a:pt x="79126" y="44379"/>
                  </a:lnTo>
                  <a:lnTo>
                    <a:pt x="66934" y="31577"/>
                  </a:lnTo>
                  <a:lnTo>
                    <a:pt x="66934" y="9632"/>
                  </a:lnTo>
                  <a:lnTo>
                    <a:pt x="49256" y="2926"/>
                  </a:lnTo>
                  <a:lnTo>
                    <a:pt x="26091" y="28529"/>
                  </a:lnTo>
                  <a:lnTo>
                    <a:pt x="5365" y="51694"/>
                  </a:lnTo>
                  <a:lnTo>
                    <a:pt x="21824" y="78517"/>
                  </a:lnTo>
                  <a:lnTo>
                    <a:pt x="26091" y="98024"/>
                  </a:lnTo>
                  <a:lnTo>
                    <a:pt x="41941" y="142525"/>
                  </a:lnTo>
                  <a:lnTo>
                    <a:pt x="29139" y="171176"/>
                  </a:lnTo>
                  <a:lnTo>
                    <a:pt x="12680" y="196779"/>
                  </a:lnTo>
                  <a:lnTo>
                    <a:pt x="2926" y="212629"/>
                  </a:lnTo>
                  <a:lnTo>
                    <a:pt x="2926" y="214457"/>
                  </a:lnTo>
                  <a:lnTo>
                    <a:pt x="11461" y="229088"/>
                  </a:lnTo>
                  <a:lnTo>
                    <a:pt x="9022" y="257739"/>
                  </a:lnTo>
                  <a:lnTo>
                    <a:pt x="132162" y="336987"/>
                  </a:lnTo>
                  <a:lnTo>
                    <a:pt x="134600" y="359542"/>
                  </a:lnTo>
                  <a:lnTo>
                    <a:pt x="183368" y="397947"/>
                  </a:lnTo>
                  <a:lnTo>
                    <a:pt x="196779" y="385145"/>
                  </a:lnTo>
                  <a:lnTo>
                    <a:pt x="204094" y="359542"/>
                  </a:lnTo>
                  <a:lnTo>
                    <a:pt x="215067" y="343693"/>
                  </a:lnTo>
                  <a:lnTo>
                    <a:pt x="220554" y="316261"/>
                  </a:lnTo>
                  <a:lnTo>
                    <a:pt x="233355" y="313822"/>
                  </a:lnTo>
                  <a:lnTo>
                    <a:pt x="241890" y="297363"/>
                  </a:lnTo>
                  <a:lnTo>
                    <a:pt x="266274" y="282123"/>
                  </a:lnTo>
                  <a:lnTo>
                    <a:pt x="246157" y="249814"/>
                  </a:lnTo>
                  <a:lnTo>
                    <a:pt x="244938" y="108387"/>
                  </a:lnTo>
                  <a:lnTo>
                    <a:pt x="274198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자유형: 도형 131">
              <a:extLst>
                <a:ext uri="{FF2B5EF4-FFF2-40B4-BE49-F238E27FC236}">
                  <a16:creationId xmlns:a16="http://schemas.microsoft.com/office/drawing/2014/main" id="{1246D201-79C2-46B8-9A1B-A22C44D4059F}"/>
                </a:ext>
              </a:extLst>
            </p:cNvPr>
            <p:cNvSpPr/>
            <p:nvPr/>
          </p:nvSpPr>
          <p:spPr>
            <a:xfrm>
              <a:off x="8396072" y="2467250"/>
              <a:ext cx="290988" cy="142641"/>
            </a:xfrm>
            <a:custGeom>
              <a:avLst/>
              <a:gdLst>
                <a:gd name="connsiteX0" fmla="*/ 310164 w 310896"/>
                <a:gd name="connsiteY0" fmla="*/ 38283 h 152400"/>
                <a:gd name="connsiteX1" fmla="*/ 288828 w 310896"/>
                <a:gd name="connsiteY1" fmla="*/ 32797 h 152400"/>
                <a:gd name="connsiteX2" fmla="*/ 268712 w 310896"/>
                <a:gd name="connsiteY2" fmla="*/ 19385 h 152400"/>
                <a:gd name="connsiteX3" fmla="*/ 221162 w 310896"/>
                <a:gd name="connsiteY3" fmla="*/ 15728 h 152400"/>
                <a:gd name="connsiteX4" fmla="*/ 168737 w 310896"/>
                <a:gd name="connsiteY4" fmla="*/ 14509 h 152400"/>
                <a:gd name="connsiteX5" fmla="*/ 158984 w 310896"/>
                <a:gd name="connsiteY5" fmla="*/ 18776 h 152400"/>
                <a:gd name="connsiteX6" fmla="*/ 109606 w 310896"/>
                <a:gd name="connsiteY6" fmla="*/ 2926 h 152400"/>
                <a:gd name="connsiteX7" fmla="*/ 94366 w 310896"/>
                <a:gd name="connsiteY7" fmla="*/ 10851 h 152400"/>
                <a:gd name="connsiteX8" fmla="*/ 97414 w 310896"/>
                <a:gd name="connsiteY8" fmla="*/ 32797 h 152400"/>
                <a:gd name="connsiteX9" fmla="*/ 41940 w 310896"/>
                <a:gd name="connsiteY9" fmla="*/ 19995 h 152400"/>
                <a:gd name="connsiteX10" fmla="*/ 23042 w 310896"/>
                <a:gd name="connsiteY10" fmla="*/ 24872 h 152400"/>
                <a:gd name="connsiteX11" fmla="*/ 21214 w 310896"/>
                <a:gd name="connsiteY11" fmla="*/ 41331 h 152400"/>
                <a:gd name="connsiteX12" fmla="*/ 32186 w 310896"/>
                <a:gd name="connsiteY12" fmla="*/ 44989 h 152400"/>
                <a:gd name="connsiteX13" fmla="*/ 13289 w 310896"/>
                <a:gd name="connsiteY13" fmla="*/ 69982 h 152400"/>
                <a:gd name="connsiteX14" fmla="*/ 41330 w 310896"/>
                <a:gd name="connsiteY14" fmla="*/ 84003 h 152400"/>
                <a:gd name="connsiteX15" fmla="*/ 60838 w 310896"/>
                <a:gd name="connsiteY15" fmla="*/ 74249 h 152400"/>
                <a:gd name="connsiteX16" fmla="*/ 104120 w 310896"/>
                <a:gd name="connsiteY16" fmla="*/ 94366 h 152400"/>
                <a:gd name="connsiteX17" fmla="*/ 72420 w 310896"/>
                <a:gd name="connsiteY17" fmla="*/ 121798 h 152400"/>
                <a:gd name="connsiteX18" fmla="*/ 47426 w 310896"/>
                <a:gd name="connsiteY18" fmla="*/ 118141 h 152400"/>
                <a:gd name="connsiteX19" fmla="*/ 38892 w 310896"/>
                <a:gd name="connsiteY19" fmla="*/ 130333 h 152400"/>
                <a:gd name="connsiteX20" fmla="*/ 2926 w 310896"/>
                <a:gd name="connsiteY20" fmla="*/ 123627 h 152400"/>
                <a:gd name="connsiteX21" fmla="*/ 6584 w 310896"/>
                <a:gd name="connsiteY21" fmla="*/ 146182 h 152400"/>
                <a:gd name="connsiteX22" fmla="*/ 39502 w 310896"/>
                <a:gd name="connsiteY22" fmla="*/ 143134 h 152400"/>
                <a:gd name="connsiteX23" fmla="*/ 82784 w 310896"/>
                <a:gd name="connsiteY23" fmla="*/ 155326 h 152400"/>
                <a:gd name="connsiteX24" fmla="*/ 140696 w 310896"/>
                <a:gd name="connsiteY24" fmla="*/ 149840 h 152400"/>
                <a:gd name="connsiteX25" fmla="*/ 146792 w 310896"/>
                <a:gd name="connsiteY25" fmla="*/ 140696 h 152400"/>
                <a:gd name="connsiteX26" fmla="*/ 140086 w 310896"/>
                <a:gd name="connsiteY26" fmla="*/ 131552 h 152400"/>
                <a:gd name="connsiteX27" fmla="*/ 164470 w 310896"/>
                <a:gd name="connsiteY27" fmla="*/ 113264 h 152400"/>
                <a:gd name="connsiteX28" fmla="*/ 183977 w 310896"/>
                <a:gd name="connsiteY28" fmla="*/ 105949 h 152400"/>
                <a:gd name="connsiteX29" fmla="*/ 218724 w 310896"/>
                <a:gd name="connsiteY29" fmla="*/ 111435 h 152400"/>
                <a:gd name="connsiteX30" fmla="*/ 222382 w 310896"/>
                <a:gd name="connsiteY30" fmla="*/ 87051 h 152400"/>
                <a:gd name="connsiteX31" fmla="*/ 261396 w 310896"/>
                <a:gd name="connsiteY31" fmla="*/ 82174 h 152400"/>
                <a:gd name="connsiteX32" fmla="*/ 267492 w 310896"/>
                <a:gd name="connsiteY32" fmla="*/ 67544 h 152400"/>
                <a:gd name="connsiteX33" fmla="*/ 308945 w 310896"/>
                <a:gd name="connsiteY33" fmla="*/ 46817 h 152400"/>
                <a:gd name="connsiteX34" fmla="*/ 310164 w 310896"/>
                <a:gd name="connsiteY34" fmla="*/ 38283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0896" h="152400">
                  <a:moveTo>
                    <a:pt x="310164" y="38283"/>
                  </a:moveTo>
                  <a:lnTo>
                    <a:pt x="288828" y="32797"/>
                  </a:lnTo>
                  <a:lnTo>
                    <a:pt x="268712" y="19385"/>
                  </a:lnTo>
                  <a:lnTo>
                    <a:pt x="221162" y="15728"/>
                  </a:lnTo>
                  <a:lnTo>
                    <a:pt x="168737" y="14509"/>
                  </a:lnTo>
                  <a:lnTo>
                    <a:pt x="158984" y="18776"/>
                  </a:lnTo>
                  <a:lnTo>
                    <a:pt x="109606" y="2926"/>
                  </a:lnTo>
                  <a:lnTo>
                    <a:pt x="94366" y="10851"/>
                  </a:lnTo>
                  <a:lnTo>
                    <a:pt x="97414" y="32797"/>
                  </a:lnTo>
                  <a:lnTo>
                    <a:pt x="41940" y="19995"/>
                  </a:lnTo>
                  <a:lnTo>
                    <a:pt x="23042" y="24872"/>
                  </a:lnTo>
                  <a:lnTo>
                    <a:pt x="21214" y="41331"/>
                  </a:lnTo>
                  <a:lnTo>
                    <a:pt x="32186" y="44989"/>
                  </a:lnTo>
                  <a:lnTo>
                    <a:pt x="13289" y="69982"/>
                  </a:lnTo>
                  <a:lnTo>
                    <a:pt x="41330" y="84003"/>
                  </a:lnTo>
                  <a:lnTo>
                    <a:pt x="60838" y="74249"/>
                  </a:lnTo>
                  <a:lnTo>
                    <a:pt x="104120" y="94366"/>
                  </a:lnTo>
                  <a:lnTo>
                    <a:pt x="72420" y="121798"/>
                  </a:lnTo>
                  <a:lnTo>
                    <a:pt x="47426" y="118141"/>
                  </a:lnTo>
                  <a:lnTo>
                    <a:pt x="38892" y="130333"/>
                  </a:lnTo>
                  <a:lnTo>
                    <a:pt x="2926" y="123627"/>
                  </a:lnTo>
                  <a:lnTo>
                    <a:pt x="6584" y="146182"/>
                  </a:lnTo>
                  <a:lnTo>
                    <a:pt x="39502" y="143134"/>
                  </a:lnTo>
                  <a:lnTo>
                    <a:pt x="82784" y="155326"/>
                  </a:lnTo>
                  <a:lnTo>
                    <a:pt x="140696" y="149840"/>
                  </a:lnTo>
                  <a:lnTo>
                    <a:pt x="146792" y="140696"/>
                  </a:lnTo>
                  <a:lnTo>
                    <a:pt x="140086" y="131552"/>
                  </a:lnTo>
                  <a:lnTo>
                    <a:pt x="164470" y="113264"/>
                  </a:lnTo>
                  <a:lnTo>
                    <a:pt x="183977" y="105949"/>
                  </a:lnTo>
                  <a:lnTo>
                    <a:pt x="218724" y="111435"/>
                  </a:lnTo>
                  <a:lnTo>
                    <a:pt x="222382" y="87051"/>
                  </a:lnTo>
                  <a:lnTo>
                    <a:pt x="261396" y="82174"/>
                  </a:lnTo>
                  <a:lnTo>
                    <a:pt x="267492" y="67544"/>
                  </a:lnTo>
                  <a:lnTo>
                    <a:pt x="308945" y="46817"/>
                  </a:lnTo>
                  <a:lnTo>
                    <a:pt x="310164" y="3828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자유형: 도형 132">
              <a:extLst>
                <a:ext uri="{FF2B5EF4-FFF2-40B4-BE49-F238E27FC236}">
                  <a16:creationId xmlns:a16="http://schemas.microsoft.com/office/drawing/2014/main" id="{82DD16CC-CFB0-4EE6-844E-5C906F019A08}"/>
                </a:ext>
              </a:extLst>
            </p:cNvPr>
            <p:cNvSpPr/>
            <p:nvPr/>
          </p:nvSpPr>
          <p:spPr>
            <a:xfrm>
              <a:off x="9597110" y="3509671"/>
              <a:ext cx="171169" cy="148347"/>
            </a:xfrm>
            <a:custGeom>
              <a:avLst/>
              <a:gdLst>
                <a:gd name="connsiteX0" fmla="*/ 170566 w 182880"/>
                <a:gd name="connsiteY0" fmla="*/ 16947 h 158496"/>
                <a:gd name="connsiteX1" fmla="*/ 138866 w 182880"/>
                <a:gd name="connsiteY1" fmla="*/ 2926 h 158496"/>
                <a:gd name="connsiteX2" fmla="*/ 126674 w 182880"/>
                <a:gd name="connsiteY2" fmla="*/ 29139 h 158496"/>
                <a:gd name="connsiteX3" fmla="*/ 96804 w 182880"/>
                <a:gd name="connsiteY3" fmla="*/ 14508 h 158496"/>
                <a:gd name="connsiteX4" fmla="*/ 64496 w 182880"/>
                <a:gd name="connsiteY4" fmla="*/ 8412 h 158496"/>
                <a:gd name="connsiteX5" fmla="*/ 21214 w 182880"/>
                <a:gd name="connsiteY5" fmla="*/ 16337 h 158496"/>
                <a:gd name="connsiteX6" fmla="*/ 2926 w 182880"/>
                <a:gd name="connsiteY6" fmla="*/ 48036 h 158496"/>
                <a:gd name="connsiteX7" fmla="*/ 15728 w 182880"/>
                <a:gd name="connsiteY7" fmla="*/ 94976 h 158496"/>
                <a:gd name="connsiteX8" fmla="*/ 36454 w 182880"/>
                <a:gd name="connsiteY8" fmla="*/ 135209 h 158496"/>
                <a:gd name="connsiteX9" fmla="*/ 52304 w 182880"/>
                <a:gd name="connsiteY9" fmla="*/ 155326 h 158496"/>
                <a:gd name="connsiteX10" fmla="*/ 80954 w 182880"/>
                <a:gd name="connsiteY10" fmla="*/ 160812 h 158496"/>
                <a:gd name="connsiteX11" fmla="*/ 109606 w 182880"/>
                <a:gd name="connsiteY11" fmla="*/ 145572 h 158496"/>
                <a:gd name="connsiteX12" fmla="*/ 144962 w 182880"/>
                <a:gd name="connsiteY12" fmla="*/ 142524 h 158496"/>
                <a:gd name="connsiteX13" fmla="*/ 127894 w 182880"/>
                <a:gd name="connsiteY13" fmla="*/ 119360 h 158496"/>
                <a:gd name="connsiteX14" fmla="*/ 182148 w 182880"/>
                <a:gd name="connsiteY14" fmla="*/ 89489 h 158496"/>
                <a:gd name="connsiteX15" fmla="*/ 181538 w 182880"/>
                <a:gd name="connsiteY15" fmla="*/ 42550 h 158496"/>
                <a:gd name="connsiteX16" fmla="*/ 170566 w 182880"/>
                <a:gd name="connsiteY16" fmla="*/ 16947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2880" h="158496">
                  <a:moveTo>
                    <a:pt x="170566" y="16947"/>
                  </a:moveTo>
                  <a:lnTo>
                    <a:pt x="138866" y="2926"/>
                  </a:lnTo>
                  <a:lnTo>
                    <a:pt x="126674" y="29139"/>
                  </a:lnTo>
                  <a:lnTo>
                    <a:pt x="96804" y="14508"/>
                  </a:lnTo>
                  <a:lnTo>
                    <a:pt x="64496" y="8412"/>
                  </a:lnTo>
                  <a:lnTo>
                    <a:pt x="21214" y="16337"/>
                  </a:lnTo>
                  <a:lnTo>
                    <a:pt x="2926" y="48036"/>
                  </a:lnTo>
                  <a:lnTo>
                    <a:pt x="15728" y="94976"/>
                  </a:lnTo>
                  <a:lnTo>
                    <a:pt x="36454" y="135209"/>
                  </a:lnTo>
                  <a:lnTo>
                    <a:pt x="52304" y="155326"/>
                  </a:lnTo>
                  <a:lnTo>
                    <a:pt x="80954" y="160812"/>
                  </a:lnTo>
                  <a:lnTo>
                    <a:pt x="109606" y="145572"/>
                  </a:lnTo>
                  <a:lnTo>
                    <a:pt x="144962" y="142524"/>
                  </a:lnTo>
                  <a:lnTo>
                    <a:pt x="127894" y="119360"/>
                  </a:lnTo>
                  <a:lnTo>
                    <a:pt x="182148" y="89489"/>
                  </a:lnTo>
                  <a:lnTo>
                    <a:pt x="181538" y="42550"/>
                  </a:lnTo>
                  <a:lnTo>
                    <a:pt x="170566" y="16947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자유형: 도형 133">
              <a:extLst>
                <a:ext uri="{FF2B5EF4-FFF2-40B4-BE49-F238E27FC236}">
                  <a16:creationId xmlns:a16="http://schemas.microsoft.com/office/drawing/2014/main" id="{E00B4C05-6B30-4B65-90B8-86DD33B5A409}"/>
                </a:ext>
              </a:extLst>
            </p:cNvPr>
            <p:cNvSpPr/>
            <p:nvPr/>
          </p:nvSpPr>
          <p:spPr>
            <a:xfrm>
              <a:off x="10110618" y="2634425"/>
              <a:ext cx="136935" cy="159758"/>
            </a:xfrm>
            <a:custGeom>
              <a:avLst/>
              <a:gdLst>
                <a:gd name="connsiteX0" fmla="*/ 2926 w 146304"/>
                <a:gd name="connsiteY0" fmla="*/ 37064 h 170688"/>
                <a:gd name="connsiteX1" fmla="*/ 40721 w 146304"/>
                <a:gd name="connsiteY1" fmla="*/ 70592 h 170688"/>
                <a:gd name="connsiteX2" fmla="*/ 19994 w 146304"/>
                <a:gd name="connsiteY2" fmla="*/ 77297 h 170688"/>
                <a:gd name="connsiteX3" fmla="*/ 51694 w 146304"/>
                <a:gd name="connsiteY3" fmla="*/ 118750 h 170688"/>
                <a:gd name="connsiteX4" fmla="*/ 58400 w 146304"/>
                <a:gd name="connsiteY4" fmla="*/ 148011 h 170688"/>
                <a:gd name="connsiteX5" fmla="*/ 71201 w 146304"/>
                <a:gd name="connsiteY5" fmla="*/ 169347 h 170688"/>
                <a:gd name="connsiteX6" fmla="*/ 98633 w 146304"/>
                <a:gd name="connsiteY6" fmla="*/ 166299 h 170688"/>
                <a:gd name="connsiteX7" fmla="*/ 118140 w 146304"/>
                <a:gd name="connsiteY7" fmla="*/ 149840 h 170688"/>
                <a:gd name="connsiteX8" fmla="*/ 143744 w 146304"/>
                <a:gd name="connsiteY8" fmla="*/ 142524 h 170688"/>
                <a:gd name="connsiteX9" fmla="*/ 146792 w 146304"/>
                <a:gd name="connsiteY9" fmla="*/ 120579 h 170688"/>
                <a:gd name="connsiteX10" fmla="*/ 126065 w 146304"/>
                <a:gd name="connsiteY10" fmla="*/ 74859 h 170688"/>
                <a:gd name="connsiteX11" fmla="*/ 105948 w 146304"/>
                <a:gd name="connsiteY11" fmla="*/ 49256 h 170688"/>
                <a:gd name="connsiteX12" fmla="*/ 55961 w 146304"/>
                <a:gd name="connsiteY12" fmla="*/ 2926 h 170688"/>
                <a:gd name="connsiteX13" fmla="*/ 56570 w 146304"/>
                <a:gd name="connsiteY13" fmla="*/ 12680 h 170688"/>
                <a:gd name="connsiteX14" fmla="*/ 43769 w 146304"/>
                <a:gd name="connsiteY14" fmla="*/ 15118 h 170688"/>
                <a:gd name="connsiteX15" fmla="*/ 22433 w 146304"/>
                <a:gd name="connsiteY15" fmla="*/ 16947 h 170688"/>
                <a:gd name="connsiteX16" fmla="*/ 18166 w 146304"/>
                <a:gd name="connsiteY16" fmla="*/ 34625 h 170688"/>
                <a:gd name="connsiteX17" fmla="*/ 3536 w 146304"/>
                <a:gd name="connsiteY17" fmla="*/ 33406 h 170688"/>
                <a:gd name="connsiteX18" fmla="*/ 2926 w 146304"/>
                <a:gd name="connsiteY18" fmla="*/ 37064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46304" h="170688">
                  <a:moveTo>
                    <a:pt x="2926" y="37064"/>
                  </a:moveTo>
                  <a:lnTo>
                    <a:pt x="40721" y="70592"/>
                  </a:lnTo>
                  <a:lnTo>
                    <a:pt x="19994" y="77297"/>
                  </a:lnTo>
                  <a:lnTo>
                    <a:pt x="51694" y="118750"/>
                  </a:lnTo>
                  <a:lnTo>
                    <a:pt x="58400" y="148011"/>
                  </a:lnTo>
                  <a:lnTo>
                    <a:pt x="71201" y="169347"/>
                  </a:lnTo>
                  <a:lnTo>
                    <a:pt x="98633" y="166299"/>
                  </a:lnTo>
                  <a:lnTo>
                    <a:pt x="118140" y="149840"/>
                  </a:lnTo>
                  <a:lnTo>
                    <a:pt x="143744" y="142524"/>
                  </a:lnTo>
                  <a:lnTo>
                    <a:pt x="146792" y="120579"/>
                  </a:lnTo>
                  <a:lnTo>
                    <a:pt x="126065" y="74859"/>
                  </a:lnTo>
                  <a:lnTo>
                    <a:pt x="105948" y="49256"/>
                  </a:lnTo>
                  <a:lnTo>
                    <a:pt x="55961" y="2926"/>
                  </a:lnTo>
                  <a:lnTo>
                    <a:pt x="56570" y="12680"/>
                  </a:lnTo>
                  <a:lnTo>
                    <a:pt x="43769" y="15118"/>
                  </a:lnTo>
                  <a:lnTo>
                    <a:pt x="22433" y="16947"/>
                  </a:lnTo>
                  <a:lnTo>
                    <a:pt x="18166" y="34625"/>
                  </a:lnTo>
                  <a:lnTo>
                    <a:pt x="3536" y="33406"/>
                  </a:lnTo>
                  <a:lnTo>
                    <a:pt x="2926" y="3706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35" name="자유형: 도형 134">
              <a:extLst>
                <a:ext uri="{FF2B5EF4-FFF2-40B4-BE49-F238E27FC236}">
                  <a16:creationId xmlns:a16="http://schemas.microsoft.com/office/drawing/2014/main" id="{6F6B1BEC-D1DB-41DB-A969-8D3C769F8DA2}"/>
                </a:ext>
              </a:extLst>
            </p:cNvPr>
            <p:cNvSpPr/>
            <p:nvPr/>
          </p:nvSpPr>
          <p:spPr>
            <a:xfrm>
              <a:off x="7779291" y="2947094"/>
              <a:ext cx="62762" cy="57056"/>
            </a:xfrm>
            <a:custGeom>
              <a:avLst/>
              <a:gdLst>
                <a:gd name="connsiteX0" fmla="*/ 44989 w 67056"/>
                <a:gd name="connsiteY0" fmla="*/ 5974 h 60960"/>
                <a:gd name="connsiteX1" fmla="*/ 22434 w 67056"/>
                <a:gd name="connsiteY1" fmla="*/ 2926 h 60960"/>
                <a:gd name="connsiteX2" fmla="*/ 2926 w 67056"/>
                <a:gd name="connsiteY2" fmla="*/ 40112 h 60960"/>
                <a:gd name="connsiteX3" fmla="*/ 32797 w 67056"/>
                <a:gd name="connsiteY3" fmla="*/ 43769 h 60960"/>
                <a:gd name="connsiteX4" fmla="*/ 43160 w 67056"/>
                <a:gd name="connsiteY4" fmla="*/ 62667 h 60960"/>
                <a:gd name="connsiteX5" fmla="*/ 66325 w 67056"/>
                <a:gd name="connsiteY5" fmla="*/ 61448 h 60960"/>
                <a:gd name="connsiteX6" fmla="*/ 51694 w 67056"/>
                <a:gd name="connsiteY6" fmla="*/ 32187 h 60960"/>
                <a:gd name="connsiteX7" fmla="*/ 53523 w 67056"/>
                <a:gd name="connsiteY7" fmla="*/ 23043 h 60960"/>
                <a:gd name="connsiteX8" fmla="*/ 44989 w 67056"/>
                <a:gd name="connsiteY8" fmla="*/ 5974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056" h="60960">
                  <a:moveTo>
                    <a:pt x="44989" y="5974"/>
                  </a:moveTo>
                  <a:lnTo>
                    <a:pt x="22434" y="2926"/>
                  </a:lnTo>
                  <a:lnTo>
                    <a:pt x="2926" y="40112"/>
                  </a:lnTo>
                  <a:lnTo>
                    <a:pt x="32797" y="43769"/>
                  </a:lnTo>
                  <a:lnTo>
                    <a:pt x="43160" y="62667"/>
                  </a:lnTo>
                  <a:lnTo>
                    <a:pt x="66325" y="61448"/>
                  </a:lnTo>
                  <a:lnTo>
                    <a:pt x="51694" y="32187"/>
                  </a:lnTo>
                  <a:lnTo>
                    <a:pt x="53523" y="23043"/>
                  </a:lnTo>
                  <a:lnTo>
                    <a:pt x="44989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자유형: 도형 135">
              <a:extLst>
                <a:ext uri="{FF2B5EF4-FFF2-40B4-BE49-F238E27FC236}">
                  <a16:creationId xmlns:a16="http://schemas.microsoft.com/office/drawing/2014/main" id="{8A71F244-3BB0-4E1C-84B8-FC0A70BF1F79}"/>
                </a:ext>
              </a:extLst>
            </p:cNvPr>
            <p:cNvSpPr/>
            <p:nvPr/>
          </p:nvSpPr>
          <p:spPr>
            <a:xfrm>
              <a:off x="9492697" y="3222677"/>
              <a:ext cx="262460" cy="313810"/>
            </a:xfrm>
            <a:custGeom>
              <a:avLst/>
              <a:gdLst>
                <a:gd name="connsiteX0" fmla="*/ 282123 w 280416"/>
                <a:gd name="connsiteY0" fmla="*/ 323576 h 335280"/>
                <a:gd name="connsiteX1" fmla="*/ 283342 w 280416"/>
                <a:gd name="connsiteY1" fmla="*/ 284561 h 335280"/>
                <a:gd name="connsiteX2" fmla="*/ 271150 w 280416"/>
                <a:gd name="connsiteY2" fmla="*/ 257129 h 335280"/>
                <a:gd name="connsiteX3" fmla="*/ 241889 w 280416"/>
                <a:gd name="connsiteY3" fmla="*/ 230307 h 335280"/>
                <a:gd name="connsiteX4" fmla="*/ 215677 w 280416"/>
                <a:gd name="connsiteY4" fmla="*/ 196169 h 335280"/>
                <a:gd name="connsiteX5" fmla="*/ 180929 w 280416"/>
                <a:gd name="connsiteY5" fmla="*/ 150449 h 335280"/>
                <a:gd name="connsiteX6" fmla="*/ 136429 w 280416"/>
                <a:gd name="connsiteY6" fmla="*/ 127284 h 335280"/>
                <a:gd name="connsiteX7" fmla="*/ 144353 w 280416"/>
                <a:gd name="connsiteY7" fmla="*/ 113264 h 335280"/>
                <a:gd name="connsiteX8" fmla="*/ 164470 w 280416"/>
                <a:gd name="connsiteY8" fmla="*/ 102900 h 335280"/>
                <a:gd name="connsiteX9" fmla="*/ 146182 w 280416"/>
                <a:gd name="connsiteY9" fmla="*/ 69372 h 335280"/>
                <a:gd name="connsiteX10" fmla="*/ 104729 w 280416"/>
                <a:gd name="connsiteY10" fmla="*/ 68763 h 335280"/>
                <a:gd name="connsiteX11" fmla="*/ 84003 w 280416"/>
                <a:gd name="connsiteY11" fmla="*/ 34016 h 335280"/>
                <a:gd name="connsiteX12" fmla="*/ 59619 w 280416"/>
                <a:gd name="connsiteY12" fmla="*/ 2926 h 335280"/>
                <a:gd name="connsiteX13" fmla="*/ 43160 w 280416"/>
                <a:gd name="connsiteY13" fmla="*/ 9022 h 335280"/>
                <a:gd name="connsiteX14" fmla="*/ 54742 w 280416"/>
                <a:gd name="connsiteY14" fmla="*/ 52913 h 335280"/>
                <a:gd name="connsiteX15" fmla="*/ 37064 w 280416"/>
                <a:gd name="connsiteY15" fmla="*/ 52304 h 335280"/>
                <a:gd name="connsiteX16" fmla="*/ 32797 w 280416"/>
                <a:gd name="connsiteY16" fmla="*/ 43160 h 335280"/>
                <a:gd name="connsiteX17" fmla="*/ 7803 w 280416"/>
                <a:gd name="connsiteY17" fmla="*/ 68153 h 335280"/>
                <a:gd name="connsiteX18" fmla="*/ 2926 w 280416"/>
                <a:gd name="connsiteY18" fmla="*/ 82784 h 335280"/>
                <a:gd name="connsiteX19" fmla="*/ 18776 w 280416"/>
                <a:gd name="connsiteY19" fmla="*/ 94366 h 335280"/>
                <a:gd name="connsiteX20" fmla="*/ 24262 w 280416"/>
                <a:gd name="connsiteY20" fmla="*/ 117531 h 335280"/>
                <a:gd name="connsiteX21" fmla="*/ 47427 w 280416"/>
                <a:gd name="connsiteY21" fmla="*/ 119360 h 335280"/>
                <a:gd name="connsiteX22" fmla="*/ 44989 w 280416"/>
                <a:gd name="connsiteY22" fmla="*/ 160203 h 335280"/>
                <a:gd name="connsiteX23" fmla="*/ 51085 w 280416"/>
                <a:gd name="connsiteY23" fmla="*/ 194950 h 335280"/>
                <a:gd name="connsiteX24" fmla="*/ 83393 w 280416"/>
                <a:gd name="connsiteY24" fmla="*/ 171785 h 335280"/>
                <a:gd name="connsiteX25" fmla="*/ 94366 w 280416"/>
                <a:gd name="connsiteY25" fmla="*/ 179100 h 335280"/>
                <a:gd name="connsiteX26" fmla="*/ 113873 w 280416"/>
                <a:gd name="connsiteY26" fmla="*/ 177881 h 335280"/>
                <a:gd name="connsiteX27" fmla="*/ 118750 w 280416"/>
                <a:gd name="connsiteY27" fmla="*/ 164470 h 335280"/>
                <a:gd name="connsiteX28" fmla="*/ 144963 w 280416"/>
                <a:gd name="connsiteY28" fmla="*/ 166908 h 335280"/>
                <a:gd name="connsiteX29" fmla="*/ 174833 w 280416"/>
                <a:gd name="connsiteY29" fmla="*/ 198608 h 335280"/>
                <a:gd name="connsiteX30" fmla="*/ 182758 w 280416"/>
                <a:gd name="connsiteY30" fmla="*/ 237012 h 335280"/>
                <a:gd name="connsiteX31" fmla="*/ 214457 w 280416"/>
                <a:gd name="connsiteY31" fmla="*/ 270540 h 335280"/>
                <a:gd name="connsiteX32" fmla="*/ 217505 w 280416"/>
                <a:gd name="connsiteY32" fmla="*/ 303459 h 335280"/>
                <a:gd name="connsiteX33" fmla="*/ 208361 w 280416"/>
                <a:gd name="connsiteY33" fmla="*/ 321137 h 335280"/>
                <a:gd name="connsiteX34" fmla="*/ 238232 w 280416"/>
                <a:gd name="connsiteY34" fmla="*/ 335768 h 335280"/>
                <a:gd name="connsiteX35" fmla="*/ 250424 w 280416"/>
                <a:gd name="connsiteY35" fmla="*/ 309555 h 335280"/>
                <a:gd name="connsiteX36" fmla="*/ 282123 w 280416"/>
                <a:gd name="connsiteY36" fmla="*/ 323576 h 335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416" h="335280">
                  <a:moveTo>
                    <a:pt x="282123" y="323576"/>
                  </a:moveTo>
                  <a:lnTo>
                    <a:pt x="283342" y="284561"/>
                  </a:lnTo>
                  <a:lnTo>
                    <a:pt x="271150" y="257129"/>
                  </a:lnTo>
                  <a:lnTo>
                    <a:pt x="241889" y="230307"/>
                  </a:lnTo>
                  <a:lnTo>
                    <a:pt x="215677" y="196169"/>
                  </a:lnTo>
                  <a:lnTo>
                    <a:pt x="180929" y="150449"/>
                  </a:lnTo>
                  <a:lnTo>
                    <a:pt x="136429" y="127284"/>
                  </a:lnTo>
                  <a:lnTo>
                    <a:pt x="144353" y="113264"/>
                  </a:lnTo>
                  <a:lnTo>
                    <a:pt x="164470" y="102900"/>
                  </a:lnTo>
                  <a:lnTo>
                    <a:pt x="146182" y="69372"/>
                  </a:lnTo>
                  <a:lnTo>
                    <a:pt x="104729" y="68763"/>
                  </a:lnTo>
                  <a:lnTo>
                    <a:pt x="84003" y="34016"/>
                  </a:lnTo>
                  <a:lnTo>
                    <a:pt x="59619" y="2926"/>
                  </a:lnTo>
                  <a:lnTo>
                    <a:pt x="43160" y="9022"/>
                  </a:lnTo>
                  <a:lnTo>
                    <a:pt x="54742" y="52913"/>
                  </a:lnTo>
                  <a:lnTo>
                    <a:pt x="37064" y="52304"/>
                  </a:lnTo>
                  <a:lnTo>
                    <a:pt x="32797" y="43160"/>
                  </a:lnTo>
                  <a:lnTo>
                    <a:pt x="7803" y="68153"/>
                  </a:lnTo>
                  <a:lnTo>
                    <a:pt x="2926" y="82784"/>
                  </a:lnTo>
                  <a:lnTo>
                    <a:pt x="18776" y="94366"/>
                  </a:lnTo>
                  <a:lnTo>
                    <a:pt x="24262" y="117531"/>
                  </a:lnTo>
                  <a:lnTo>
                    <a:pt x="47427" y="119360"/>
                  </a:lnTo>
                  <a:lnTo>
                    <a:pt x="44989" y="160203"/>
                  </a:lnTo>
                  <a:lnTo>
                    <a:pt x="51085" y="194950"/>
                  </a:lnTo>
                  <a:lnTo>
                    <a:pt x="83393" y="171785"/>
                  </a:lnTo>
                  <a:lnTo>
                    <a:pt x="94366" y="179100"/>
                  </a:lnTo>
                  <a:lnTo>
                    <a:pt x="113873" y="177881"/>
                  </a:lnTo>
                  <a:lnTo>
                    <a:pt x="118750" y="164470"/>
                  </a:lnTo>
                  <a:lnTo>
                    <a:pt x="144963" y="166908"/>
                  </a:lnTo>
                  <a:lnTo>
                    <a:pt x="174833" y="198608"/>
                  </a:lnTo>
                  <a:lnTo>
                    <a:pt x="182758" y="237012"/>
                  </a:lnTo>
                  <a:lnTo>
                    <a:pt x="214457" y="270540"/>
                  </a:lnTo>
                  <a:lnTo>
                    <a:pt x="217505" y="303459"/>
                  </a:lnTo>
                  <a:lnTo>
                    <a:pt x="208361" y="321137"/>
                  </a:lnTo>
                  <a:lnTo>
                    <a:pt x="238232" y="335768"/>
                  </a:lnTo>
                  <a:lnTo>
                    <a:pt x="250424" y="309555"/>
                  </a:lnTo>
                  <a:lnTo>
                    <a:pt x="282123" y="32357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자유형: 도형 136">
              <a:extLst>
                <a:ext uri="{FF2B5EF4-FFF2-40B4-BE49-F238E27FC236}">
                  <a16:creationId xmlns:a16="http://schemas.microsoft.com/office/drawing/2014/main" id="{22F4F234-08F3-45EF-90B2-277BB5B226B1}"/>
                </a:ext>
              </a:extLst>
            </p:cNvPr>
            <p:cNvSpPr/>
            <p:nvPr/>
          </p:nvSpPr>
          <p:spPr>
            <a:xfrm>
              <a:off x="7411277" y="2781060"/>
              <a:ext cx="45645" cy="57056"/>
            </a:xfrm>
            <a:custGeom>
              <a:avLst/>
              <a:gdLst>
                <a:gd name="connsiteX0" fmla="*/ 24872 w 48768"/>
                <a:gd name="connsiteY0" fmla="*/ 55961 h 60960"/>
                <a:gd name="connsiteX1" fmla="*/ 30358 w 48768"/>
                <a:gd name="connsiteY1" fmla="*/ 34625 h 60960"/>
                <a:gd name="connsiteX2" fmla="*/ 46208 w 48768"/>
                <a:gd name="connsiteY2" fmla="*/ 19995 h 60960"/>
                <a:gd name="connsiteX3" fmla="*/ 38893 w 48768"/>
                <a:gd name="connsiteY3" fmla="*/ 4755 h 60960"/>
                <a:gd name="connsiteX4" fmla="*/ 24262 w 48768"/>
                <a:gd name="connsiteY4" fmla="*/ 2926 h 60960"/>
                <a:gd name="connsiteX5" fmla="*/ 23653 w 48768"/>
                <a:gd name="connsiteY5" fmla="*/ 4145 h 60960"/>
                <a:gd name="connsiteX6" fmla="*/ 10851 w 48768"/>
                <a:gd name="connsiteY6" fmla="*/ 31577 h 60960"/>
                <a:gd name="connsiteX7" fmla="*/ 2926 w 48768"/>
                <a:gd name="connsiteY7" fmla="*/ 63277 h 60960"/>
                <a:gd name="connsiteX8" fmla="*/ 13899 w 48768"/>
                <a:gd name="connsiteY8" fmla="*/ 63277 h 60960"/>
                <a:gd name="connsiteX9" fmla="*/ 16338 w 48768"/>
                <a:gd name="connsiteY9" fmla="*/ 56571 h 60960"/>
                <a:gd name="connsiteX10" fmla="*/ 24872 w 48768"/>
                <a:gd name="connsiteY10" fmla="*/ 55961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0960">
                  <a:moveTo>
                    <a:pt x="24872" y="55961"/>
                  </a:moveTo>
                  <a:lnTo>
                    <a:pt x="30358" y="34625"/>
                  </a:lnTo>
                  <a:lnTo>
                    <a:pt x="46208" y="19995"/>
                  </a:lnTo>
                  <a:lnTo>
                    <a:pt x="38893" y="4755"/>
                  </a:lnTo>
                  <a:lnTo>
                    <a:pt x="24262" y="2926"/>
                  </a:lnTo>
                  <a:lnTo>
                    <a:pt x="23653" y="4145"/>
                  </a:lnTo>
                  <a:lnTo>
                    <a:pt x="10851" y="31577"/>
                  </a:lnTo>
                  <a:lnTo>
                    <a:pt x="2926" y="63277"/>
                  </a:lnTo>
                  <a:lnTo>
                    <a:pt x="13899" y="63277"/>
                  </a:lnTo>
                  <a:lnTo>
                    <a:pt x="16338" y="56571"/>
                  </a:lnTo>
                  <a:lnTo>
                    <a:pt x="24872" y="5596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자유형: 도형 137">
              <a:extLst>
                <a:ext uri="{FF2B5EF4-FFF2-40B4-BE49-F238E27FC236}">
                  <a16:creationId xmlns:a16="http://schemas.microsoft.com/office/drawing/2014/main" id="{3D9D3F25-1B6E-4A93-B354-6E39D2127229}"/>
                </a:ext>
              </a:extLst>
            </p:cNvPr>
            <p:cNvSpPr/>
            <p:nvPr/>
          </p:nvSpPr>
          <p:spPr>
            <a:xfrm>
              <a:off x="5975736" y="3728197"/>
              <a:ext cx="125524" cy="154052"/>
            </a:xfrm>
            <a:custGeom>
              <a:avLst/>
              <a:gdLst>
                <a:gd name="connsiteX0" fmla="*/ 105339 w 134112"/>
                <a:gd name="connsiteY0" fmla="*/ 36454 h 164592"/>
                <a:gd name="connsiteX1" fmla="*/ 95585 w 134112"/>
                <a:gd name="connsiteY1" fmla="*/ 35235 h 164592"/>
                <a:gd name="connsiteX2" fmla="*/ 88880 w 134112"/>
                <a:gd name="connsiteY2" fmla="*/ 51085 h 164592"/>
                <a:gd name="connsiteX3" fmla="*/ 79126 w 134112"/>
                <a:gd name="connsiteY3" fmla="*/ 50475 h 164592"/>
                <a:gd name="connsiteX4" fmla="*/ 72421 w 134112"/>
                <a:gd name="connsiteY4" fmla="*/ 42550 h 164592"/>
                <a:gd name="connsiteX5" fmla="*/ 74859 w 134112"/>
                <a:gd name="connsiteY5" fmla="*/ 26701 h 164592"/>
                <a:gd name="connsiteX6" fmla="*/ 60838 w 134112"/>
                <a:gd name="connsiteY6" fmla="*/ 2926 h 164592"/>
                <a:gd name="connsiteX7" fmla="*/ 51694 w 134112"/>
                <a:gd name="connsiteY7" fmla="*/ 7193 h 164592"/>
                <a:gd name="connsiteX8" fmla="*/ 44379 w 134112"/>
                <a:gd name="connsiteY8" fmla="*/ 8413 h 164592"/>
                <a:gd name="connsiteX9" fmla="*/ 28529 w 134112"/>
                <a:gd name="connsiteY9" fmla="*/ 26701 h 164592"/>
                <a:gd name="connsiteX10" fmla="*/ 12680 w 134112"/>
                <a:gd name="connsiteY10" fmla="*/ 47427 h 164592"/>
                <a:gd name="connsiteX11" fmla="*/ 10851 w 134112"/>
                <a:gd name="connsiteY11" fmla="*/ 59009 h 164592"/>
                <a:gd name="connsiteX12" fmla="*/ 2926 w 134112"/>
                <a:gd name="connsiteY12" fmla="*/ 71201 h 164592"/>
                <a:gd name="connsiteX13" fmla="*/ 25481 w 134112"/>
                <a:gd name="connsiteY13" fmla="*/ 96195 h 164592"/>
                <a:gd name="connsiteX14" fmla="*/ 54742 w 134112"/>
                <a:gd name="connsiteY14" fmla="*/ 117531 h 164592"/>
                <a:gd name="connsiteX15" fmla="*/ 85832 w 134112"/>
                <a:gd name="connsiteY15" fmla="*/ 146792 h 164592"/>
                <a:gd name="connsiteX16" fmla="*/ 120579 w 134112"/>
                <a:gd name="connsiteY16" fmla="*/ 165689 h 164592"/>
                <a:gd name="connsiteX17" fmla="*/ 129723 w 134112"/>
                <a:gd name="connsiteY17" fmla="*/ 165080 h 164592"/>
                <a:gd name="connsiteX18" fmla="*/ 132771 w 134112"/>
                <a:gd name="connsiteY18" fmla="*/ 133381 h 164592"/>
                <a:gd name="connsiteX19" fmla="*/ 135819 w 134112"/>
                <a:gd name="connsiteY19" fmla="*/ 128504 h 164592"/>
                <a:gd name="connsiteX20" fmla="*/ 134600 w 134112"/>
                <a:gd name="connsiteY20" fmla="*/ 113264 h 164592"/>
                <a:gd name="connsiteX21" fmla="*/ 120579 w 134112"/>
                <a:gd name="connsiteY21" fmla="*/ 96805 h 164592"/>
                <a:gd name="connsiteX22" fmla="*/ 109606 w 134112"/>
                <a:gd name="connsiteY22" fmla="*/ 94366 h 164592"/>
                <a:gd name="connsiteX23" fmla="*/ 99853 w 134112"/>
                <a:gd name="connsiteY23" fmla="*/ 83393 h 164592"/>
                <a:gd name="connsiteX24" fmla="*/ 107168 w 134112"/>
                <a:gd name="connsiteY24" fmla="*/ 66325 h 164592"/>
                <a:gd name="connsiteX25" fmla="*/ 103510 w 134112"/>
                <a:gd name="connsiteY25" fmla="*/ 47427 h 164592"/>
                <a:gd name="connsiteX26" fmla="*/ 105339 w 134112"/>
                <a:gd name="connsiteY26" fmla="*/ 36454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12" h="164592">
                  <a:moveTo>
                    <a:pt x="105339" y="36454"/>
                  </a:moveTo>
                  <a:lnTo>
                    <a:pt x="95585" y="35235"/>
                  </a:lnTo>
                  <a:lnTo>
                    <a:pt x="88880" y="51085"/>
                  </a:lnTo>
                  <a:lnTo>
                    <a:pt x="79126" y="50475"/>
                  </a:lnTo>
                  <a:lnTo>
                    <a:pt x="72421" y="42550"/>
                  </a:lnTo>
                  <a:lnTo>
                    <a:pt x="74859" y="26701"/>
                  </a:lnTo>
                  <a:lnTo>
                    <a:pt x="60838" y="2926"/>
                  </a:lnTo>
                  <a:lnTo>
                    <a:pt x="51694" y="7193"/>
                  </a:lnTo>
                  <a:lnTo>
                    <a:pt x="44379" y="8413"/>
                  </a:lnTo>
                  <a:lnTo>
                    <a:pt x="28529" y="26701"/>
                  </a:lnTo>
                  <a:lnTo>
                    <a:pt x="12680" y="47427"/>
                  </a:lnTo>
                  <a:lnTo>
                    <a:pt x="10851" y="59009"/>
                  </a:lnTo>
                  <a:lnTo>
                    <a:pt x="2926" y="71201"/>
                  </a:lnTo>
                  <a:lnTo>
                    <a:pt x="25481" y="96195"/>
                  </a:lnTo>
                  <a:lnTo>
                    <a:pt x="54742" y="117531"/>
                  </a:lnTo>
                  <a:lnTo>
                    <a:pt x="85832" y="146792"/>
                  </a:lnTo>
                  <a:lnTo>
                    <a:pt x="120579" y="165689"/>
                  </a:lnTo>
                  <a:lnTo>
                    <a:pt x="129723" y="165080"/>
                  </a:lnTo>
                  <a:lnTo>
                    <a:pt x="132771" y="133381"/>
                  </a:lnTo>
                  <a:lnTo>
                    <a:pt x="135819" y="128504"/>
                  </a:lnTo>
                  <a:lnTo>
                    <a:pt x="134600" y="113264"/>
                  </a:lnTo>
                  <a:lnTo>
                    <a:pt x="120579" y="96805"/>
                  </a:lnTo>
                  <a:lnTo>
                    <a:pt x="109606" y="94366"/>
                  </a:lnTo>
                  <a:lnTo>
                    <a:pt x="99853" y="83393"/>
                  </a:lnTo>
                  <a:lnTo>
                    <a:pt x="107168" y="66325"/>
                  </a:lnTo>
                  <a:lnTo>
                    <a:pt x="103510" y="47427"/>
                  </a:lnTo>
                  <a:lnTo>
                    <a:pt x="105339" y="3645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자유형: 도형 138">
              <a:extLst>
                <a:ext uri="{FF2B5EF4-FFF2-40B4-BE49-F238E27FC236}">
                  <a16:creationId xmlns:a16="http://schemas.microsoft.com/office/drawing/2014/main" id="{02CC135C-EEB2-4807-93CB-10C855ED37A7}"/>
                </a:ext>
              </a:extLst>
            </p:cNvPr>
            <p:cNvSpPr/>
            <p:nvPr/>
          </p:nvSpPr>
          <p:spPr>
            <a:xfrm>
              <a:off x="6631316" y="2835834"/>
              <a:ext cx="502097" cy="496391"/>
            </a:xfrm>
            <a:custGeom>
              <a:avLst/>
              <a:gdLst>
                <a:gd name="connsiteX0" fmla="*/ 516819 w 536448"/>
                <a:gd name="connsiteY0" fmla="*/ 63886 h 530352"/>
                <a:gd name="connsiteX1" fmla="*/ 507675 w 536448"/>
                <a:gd name="connsiteY1" fmla="*/ 51084 h 530352"/>
                <a:gd name="connsiteX2" fmla="*/ 474757 w 536448"/>
                <a:gd name="connsiteY2" fmla="*/ 46208 h 530352"/>
                <a:gd name="connsiteX3" fmla="*/ 463784 w 536448"/>
                <a:gd name="connsiteY3" fmla="*/ 39502 h 530352"/>
                <a:gd name="connsiteX4" fmla="*/ 451592 w 536448"/>
                <a:gd name="connsiteY4" fmla="*/ 39502 h 530352"/>
                <a:gd name="connsiteX5" fmla="*/ 439400 w 536448"/>
                <a:gd name="connsiteY5" fmla="*/ 22433 h 530352"/>
                <a:gd name="connsiteX6" fmla="*/ 394899 w 536448"/>
                <a:gd name="connsiteY6" fmla="*/ 14508 h 530352"/>
                <a:gd name="connsiteX7" fmla="*/ 372953 w 536448"/>
                <a:gd name="connsiteY7" fmla="*/ 19385 h 530352"/>
                <a:gd name="connsiteX8" fmla="*/ 350398 w 536448"/>
                <a:gd name="connsiteY8" fmla="*/ 37673 h 530352"/>
                <a:gd name="connsiteX9" fmla="*/ 341254 w 536448"/>
                <a:gd name="connsiteY9" fmla="*/ 56571 h 530352"/>
                <a:gd name="connsiteX10" fmla="*/ 350398 w 536448"/>
                <a:gd name="connsiteY10" fmla="*/ 85832 h 530352"/>
                <a:gd name="connsiteX11" fmla="*/ 335768 w 536448"/>
                <a:gd name="connsiteY11" fmla="*/ 104120 h 530352"/>
                <a:gd name="connsiteX12" fmla="*/ 320528 w 536448"/>
                <a:gd name="connsiteY12" fmla="*/ 113873 h 530352"/>
                <a:gd name="connsiteX13" fmla="*/ 284561 w 536448"/>
                <a:gd name="connsiteY13" fmla="*/ 94976 h 530352"/>
                <a:gd name="connsiteX14" fmla="*/ 237622 w 536448"/>
                <a:gd name="connsiteY14" fmla="*/ 78516 h 530352"/>
                <a:gd name="connsiteX15" fmla="*/ 207752 w 536448"/>
                <a:gd name="connsiteY15" fmla="*/ 71201 h 530352"/>
                <a:gd name="connsiteX16" fmla="*/ 190683 w 536448"/>
                <a:gd name="connsiteY16" fmla="*/ 36454 h 530352"/>
                <a:gd name="connsiteX17" fmla="*/ 146792 w 536448"/>
                <a:gd name="connsiteY17" fmla="*/ 19385 h 530352"/>
                <a:gd name="connsiteX18" fmla="*/ 119360 w 536448"/>
                <a:gd name="connsiteY18" fmla="*/ 12680 h 530352"/>
                <a:gd name="connsiteX19" fmla="*/ 105949 w 536448"/>
                <a:gd name="connsiteY19" fmla="*/ 16337 h 530352"/>
                <a:gd name="connsiteX20" fmla="*/ 66934 w 536448"/>
                <a:gd name="connsiteY20" fmla="*/ 2926 h 530352"/>
                <a:gd name="connsiteX21" fmla="*/ 66325 w 536448"/>
                <a:gd name="connsiteY21" fmla="*/ 32796 h 530352"/>
                <a:gd name="connsiteX22" fmla="*/ 50475 w 536448"/>
                <a:gd name="connsiteY22" fmla="*/ 43769 h 530352"/>
                <a:gd name="connsiteX23" fmla="*/ 41331 w 536448"/>
                <a:gd name="connsiteY23" fmla="*/ 55961 h 530352"/>
                <a:gd name="connsiteX24" fmla="*/ 18776 w 536448"/>
                <a:gd name="connsiteY24" fmla="*/ 71201 h 530352"/>
                <a:gd name="connsiteX25" fmla="*/ 23043 w 536448"/>
                <a:gd name="connsiteY25" fmla="*/ 87051 h 530352"/>
                <a:gd name="connsiteX26" fmla="*/ 20605 w 536448"/>
                <a:gd name="connsiteY26" fmla="*/ 103510 h 530352"/>
                <a:gd name="connsiteX27" fmla="*/ 4755 w 536448"/>
                <a:gd name="connsiteY27" fmla="*/ 112044 h 530352"/>
                <a:gd name="connsiteX28" fmla="*/ 16337 w 536448"/>
                <a:gd name="connsiteY28" fmla="*/ 146182 h 530352"/>
                <a:gd name="connsiteX29" fmla="*/ 18776 w 536448"/>
                <a:gd name="connsiteY29" fmla="*/ 164470 h 530352"/>
                <a:gd name="connsiteX30" fmla="*/ 13289 w 536448"/>
                <a:gd name="connsiteY30" fmla="*/ 196169 h 530352"/>
                <a:gd name="connsiteX31" fmla="*/ 16337 w 536448"/>
                <a:gd name="connsiteY31" fmla="*/ 213848 h 530352"/>
                <a:gd name="connsiteX32" fmla="*/ 12680 w 536448"/>
                <a:gd name="connsiteY32" fmla="*/ 235184 h 530352"/>
                <a:gd name="connsiteX33" fmla="*/ 15728 w 536448"/>
                <a:gd name="connsiteY33" fmla="*/ 259568 h 530352"/>
                <a:gd name="connsiteX34" fmla="*/ 2926 w 536448"/>
                <a:gd name="connsiteY34" fmla="*/ 275417 h 530352"/>
                <a:gd name="connsiteX35" fmla="*/ 23653 w 536448"/>
                <a:gd name="connsiteY35" fmla="*/ 304068 h 530352"/>
                <a:gd name="connsiteX36" fmla="*/ 24872 w 536448"/>
                <a:gd name="connsiteY36" fmla="*/ 320528 h 530352"/>
                <a:gd name="connsiteX37" fmla="*/ 37064 w 536448"/>
                <a:gd name="connsiteY37" fmla="*/ 342473 h 530352"/>
                <a:gd name="connsiteX38" fmla="*/ 52913 w 536448"/>
                <a:gd name="connsiteY38" fmla="*/ 335158 h 530352"/>
                <a:gd name="connsiteX39" fmla="*/ 79126 w 536448"/>
                <a:gd name="connsiteY39" fmla="*/ 352836 h 530352"/>
                <a:gd name="connsiteX40" fmla="*/ 94366 w 536448"/>
                <a:gd name="connsiteY40" fmla="*/ 377220 h 530352"/>
                <a:gd name="connsiteX41" fmla="*/ 148011 w 536448"/>
                <a:gd name="connsiteY41" fmla="*/ 394289 h 530352"/>
                <a:gd name="connsiteX42" fmla="*/ 166909 w 536448"/>
                <a:gd name="connsiteY42" fmla="*/ 415625 h 530352"/>
                <a:gd name="connsiteX43" fmla="*/ 190683 w 536448"/>
                <a:gd name="connsiteY43" fmla="*/ 400995 h 530352"/>
                <a:gd name="connsiteX44" fmla="*/ 223601 w 536448"/>
                <a:gd name="connsiteY44" fmla="*/ 379659 h 530352"/>
                <a:gd name="connsiteX45" fmla="*/ 359542 w 536448"/>
                <a:gd name="connsiteY45" fmla="*/ 454030 h 530352"/>
                <a:gd name="connsiteX46" fmla="*/ 496093 w 536448"/>
                <a:gd name="connsiteY46" fmla="*/ 528401 h 530352"/>
                <a:gd name="connsiteX47" fmla="*/ 496093 w 536448"/>
                <a:gd name="connsiteY47" fmla="*/ 511942 h 530352"/>
                <a:gd name="connsiteX48" fmla="*/ 534497 w 536448"/>
                <a:gd name="connsiteY48" fmla="*/ 511942 h 530352"/>
                <a:gd name="connsiteX49" fmla="*/ 531449 w 536448"/>
                <a:gd name="connsiteY49" fmla="*/ 434523 h 530352"/>
                <a:gd name="connsiteX50" fmla="*/ 525353 w 536448"/>
                <a:gd name="connsiteY50" fmla="*/ 291876 h 530352"/>
                <a:gd name="connsiteX51" fmla="*/ 517429 w 536448"/>
                <a:gd name="connsiteY51" fmla="*/ 153497 h 530352"/>
                <a:gd name="connsiteX52" fmla="*/ 505237 w 536448"/>
                <a:gd name="connsiteY52" fmla="*/ 122408 h 530352"/>
                <a:gd name="connsiteX53" fmla="*/ 512552 w 536448"/>
                <a:gd name="connsiteY53" fmla="*/ 98633 h 530352"/>
                <a:gd name="connsiteX54" fmla="*/ 505846 w 536448"/>
                <a:gd name="connsiteY54" fmla="*/ 82174 h 530352"/>
                <a:gd name="connsiteX55" fmla="*/ 516819 w 536448"/>
                <a:gd name="connsiteY55" fmla="*/ 63886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36448" h="530352">
                  <a:moveTo>
                    <a:pt x="516819" y="63886"/>
                  </a:moveTo>
                  <a:lnTo>
                    <a:pt x="507675" y="51084"/>
                  </a:lnTo>
                  <a:lnTo>
                    <a:pt x="474757" y="46208"/>
                  </a:lnTo>
                  <a:lnTo>
                    <a:pt x="463784" y="39502"/>
                  </a:lnTo>
                  <a:lnTo>
                    <a:pt x="451592" y="39502"/>
                  </a:lnTo>
                  <a:lnTo>
                    <a:pt x="439400" y="22433"/>
                  </a:lnTo>
                  <a:lnTo>
                    <a:pt x="394899" y="14508"/>
                  </a:lnTo>
                  <a:lnTo>
                    <a:pt x="372953" y="19385"/>
                  </a:lnTo>
                  <a:lnTo>
                    <a:pt x="350398" y="37673"/>
                  </a:lnTo>
                  <a:lnTo>
                    <a:pt x="341254" y="56571"/>
                  </a:lnTo>
                  <a:lnTo>
                    <a:pt x="350398" y="85832"/>
                  </a:lnTo>
                  <a:lnTo>
                    <a:pt x="335768" y="104120"/>
                  </a:lnTo>
                  <a:lnTo>
                    <a:pt x="320528" y="113873"/>
                  </a:lnTo>
                  <a:lnTo>
                    <a:pt x="284561" y="94976"/>
                  </a:lnTo>
                  <a:lnTo>
                    <a:pt x="237622" y="78516"/>
                  </a:lnTo>
                  <a:lnTo>
                    <a:pt x="207752" y="71201"/>
                  </a:lnTo>
                  <a:lnTo>
                    <a:pt x="190683" y="36454"/>
                  </a:lnTo>
                  <a:lnTo>
                    <a:pt x="146792" y="19385"/>
                  </a:lnTo>
                  <a:lnTo>
                    <a:pt x="119360" y="12680"/>
                  </a:lnTo>
                  <a:lnTo>
                    <a:pt x="105949" y="16337"/>
                  </a:lnTo>
                  <a:lnTo>
                    <a:pt x="66934" y="2926"/>
                  </a:lnTo>
                  <a:lnTo>
                    <a:pt x="66325" y="32796"/>
                  </a:lnTo>
                  <a:lnTo>
                    <a:pt x="50475" y="43769"/>
                  </a:lnTo>
                  <a:lnTo>
                    <a:pt x="41331" y="55961"/>
                  </a:lnTo>
                  <a:lnTo>
                    <a:pt x="18776" y="71201"/>
                  </a:lnTo>
                  <a:lnTo>
                    <a:pt x="23043" y="87051"/>
                  </a:lnTo>
                  <a:lnTo>
                    <a:pt x="20605" y="103510"/>
                  </a:lnTo>
                  <a:lnTo>
                    <a:pt x="4755" y="112044"/>
                  </a:lnTo>
                  <a:lnTo>
                    <a:pt x="16337" y="146182"/>
                  </a:lnTo>
                  <a:lnTo>
                    <a:pt x="18776" y="164470"/>
                  </a:lnTo>
                  <a:lnTo>
                    <a:pt x="13289" y="196169"/>
                  </a:lnTo>
                  <a:lnTo>
                    <a:pt x="16337" y="213848"/>
                  </a:lnTo>
                  <a:lnTo>
                    <a:pt x="12680" y="235184"/>
                  </a:lnTo>
                  <a:lnTo>
                    <a:pt x="15728" y="259568"/>
                  </a:lnTo>
                  <a:lnTo>
                    <a:pt x="2926" y="275417"/>
                  </a:lnTo>
                  <a:lnTo>
                    <a:pt x="23653" y="304068"/>
                  </a:lnTo>
                  <a:lnTo>
                    <a:pt x="24872" y="320528"/>
                  </a:lnTo>
                  <a:lnTo>
                    <a:pt x="37064" y="342473"/>
                  </a:lnTo>
                  <a:lnTo>
                    <a:pt x="52913" y="335158"/>
                  </a:lnTo>
                  <a:lnTo>
                    <a:pt x="79126" y="352836"/>
                  </a:lnTo>
                  <a:lnTo>
                    <a:pt x="94366" y="377220"/>
                  </a:lnTo>
                  <a:lnTo>
                    <a:pt x="148011" y="394289"/>
                  </a:lnTo>
                  <a:lnTo>
                    <a:pt x="166909" y="415625"/>
                  </a:lnTo>
                  <a:lnTo>
                    <a:pt x="190683" y="400995"/>
                  </a:lnTo>
                  <a:lnTo>
                    <a:pt x="223601" y="379659"/>
                  </a:lnTo>
                  <a:lnTo>
                    <a:pt x="359542" y="454030"/>
                  </a:lnTo>
                  <a:lnTo>
                    <a:pt x="496093" y="528401"/>
                  </a:lnTo>
                  <a:lnTo>
                    <a:pt x="496093" y="511942"/>
                  </a:lnTo>
                  <a:lnTo>
                    <a:pt x="534497" y="511942"/>
                  </a:lnTo>
                  <a:lnTo>
                    <a:pt x="531449" y="434523"/>
                  </a:lnTo>
                  <a:lnTo>
                    <a:pt x="525353" y="291876"/>
                  </a:lnTo>
                  <a:lnTo>
                    <a:pt x="517429" y="153497"/>
                  </a:lnTo>
                  <a:lnTo>
                    <a:pt x="505237" y="122408"/>
                  </a:lnTo>
                  <a:lnTo>
                    <a:pt x="512552" y="98633"/>
                  </a:lnTo>
                  <a:lnTo>
                    <a:pt x="505846" y="82174"/>
                  </a:lnTo>
                  <a:lnTo>
                    <a:pt x="516819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자유형: 도형 139">
              <a:extLst>
                <a:ext uri="{FF2B5EF4-FFF2-40B4-BE49-F238E27FC236}">
                  <a16:creationId xmlns:a16="http://schemas.microsoft.com/office/drawing/2014/main" id="{C387F926-E0A1-4030-9966-A4F2DE8DC66E}"/>
                </a:ext>
              </a:extLst>
            </p:cNvPr>
            <p:cNvSpPr/>
            <p:nvPr/>
          </p:nvSpPr>
          <p:spPr>
            <a:xfrm>
              <a:off x="8889039" y="3681981"/>
              <a:ext cx="68468" cy="142641"/>
            </a:xfrm>
            <a:custGeom>
              <a:avLst/>
              <a:gdLst>
                <a:gd name="connsiteX0" fmla="*/ 57790 w 73152"/>
                <a:gd name="connsiteY0" fmla="*/ 143134 h 152400"/>
                <a:gd name="connsiteX1" fmla="*/ 71811 w 73152"/>
                <a:gd name="connsiteY1" fmla="*/ 132161 h 152400"/>
                <a:gd name="connsiteX2" fmla="*/ 75469 w 73152"/>
                <a:gd name="connsiteY2" fmla="*/ 91928 h 152400"/>
                <a:gd name="connsiteX3" fmla="*/ 57181 w 73152"/>
                <a:gd name="connsiteY3" fmla="*/ 51694 h 152400"/>
                <a:gd name="connsiteX4" fmla="*/ 39502 w 73152"/>
                <a:gd name="connsiteY4" fmla="*/ 24262 h 152400"/>
                <a:gd name="connsiteX5" fmla="*/ 14509 w 73152"/>
                <a:gd name="connsiteY5" fmla="*/ 2926 h 152400"/>
                <a:gd name="connsiteX6" fmla="*/ 2926 w 73152"/>
                <a:gd name="connsiteY6" fmla="*/ 65715 h 152400"/>
                <a:gd name="connsiteX7" fmla="*/ 11461 w 73152"/>
                <a:gd name="connsiteY7" fmla="*/ 121188 h 152400"/>
                <a:gd name="connsiteX8" fmla="*/ 28530 w 73152"/>
                <a:gd name="connsiteY8" fmla="*/ 152278 h 152400"/>
                <a:gd name="connsiteX9" fmla="*/ 57790 w 73152"/>
                <a:gd name="connsiteY9" fmla="*/ 14313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152" h="152400">
                  <a:moveTo>
                    <a:pt x="57790" y="143134"/>
                  </a:moveTo>
                  <a:lnTo>
                    <a:pt x="71811" y="132161"/>
                  </a:lnTo>
                  <a:lnTo>
                    <a:pt x="75469" y="91928"/>
                  </a:lnTo>
                  <a:lnTo>
                    <a:pt x="57181" y="51694"/>
                  </a:lnTo>
                  <a:lnTo>
                    <a:pt x="39502" y="24262"/>
                  </a:lnTo>
                  <a:lnTo>
                    <a:pt x="14509" y="2926"/>
                  </a:lnTo>
                  <a:lnTo>
                    <a:pt x="2926" y="65715"/>
                  </a:lnTo>
                  <a:lnTo>
                    <a:pt x="11461" y="121188"/>
                  </a:lnTo>
                  <a:lnTo>
                    <a:pt x="28530" y="152278"/>
                  </a:lnTo>
                  <a:lnTo>
                    <a:pt x="57790" y="14313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자유형: 도형 140">
              <a:extLst>
                <a:ext uri="{FF2B5EF4-FFF2-40B4-BE49-F238E27FC236}">
                  <a16:creationId xmlns:a16="http://schemas.microsoft.com/office/drawing/2014/main" id="{31E0B84B-B42A-40D5-9943-6C35602DF774}"/>
                </a:ext>
              </a:extLst>
            </p:cNvPr>
            <p:cNvSpPr/>
            <p:nvPr/>
          </p:nvSpPr>
          <p:spPr>
            <a:xfrm>
              <a:off x="7172781" y="5078152"/>
              <a:ext cx="74173" cy="74173"/>
            </a:xfrm>
            <a:custGeom>
              <a:avLst/>
              <a:gdLst>
                <a:gd name="connsiteX0" fmla="*/ 37673 w 79248"/>
                <a:gd name="connsiteY0" fmla="*/ 76688 h 79248"/>
                <a:gd name="connsiteX1" fmla="*/ 44378 w 79248"/>
                <a:gd name="connsiteY1" fmla="*/ 64496 h 79248"/>
                <a:gd name="connsiteX2" fmla="*/ 63277 w 79248"/>
                <a:gd name="connsiteY2" fmla="*/ 58400 h 79248"/>
                <a:gd name="connsiteX3" fmla="*/ 69982 w 79248"/>
                <a:gd name="connsiteY3" fmla="*/ 45598 h 79248"/>
                <a:gd name="connsiteX4" fmla="*/ 81565 w 79248"/>
                <a:gd name="connsiteY4" fmla="*/ 26700 h 79248"/>
                <a:gd name="connsiteX5" fmla="*/ 71201 w 79248"/>
                <a:gd name="connsiteY5" fmla="*/ 15118 h 79248"/>
                <a:gd name="connsiteX6" fmla="*/ 57181 w 79248"/>
                <a:gd name="connsiteY6" fmla="*/ 2926 h 79248"/>
                <a:gd name="connsiteX7" fmla="*/ 41330 w 79248"/>
                <a:gd name="connsiteY7" fmla="*/ 10851 h 79248"/>
                <a:gd name="connsiteX8" fmla="*/ 22433 w 79248"/>
                <a:gd name="connsiteY8" fmla="*/ 26091 h 79248"/>
                <a:gd name="connsiteX9" fmla="*/ 2926 w 79248"/>
                <a:gd name="connsiteY9" fmla="*/ 50475 h 79248"/>
                <a:gd name="connsiteX10" fmla="*/ 25481 w 79248"/>
                <a:gd name="connsiteY10" fmla="*/ 80345 h 79248"/>
                <a:gd name="connsiteX11" fmla="*/ 37673 w 79248"/>
                <a:gd name="connsiteY11" fmla="*/ 7668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48" h="79248">
                  <a:moveTo>
                    <a:pt x="37673" y="76688"/>
                  </a:moveTo>
                  <a:lnTo>
                    <a:pt x="44378" y="64496"/>
                  </a:lnTo>
                  <a:lnTo>
                    <a:pt x="63277" y="58400"/>
                  </a:lnTo>
                  <a:lnTo>
                    <a:pt x="69982" y="45598"/>
                  </a:lnTo>
                  <a:lnTo>
                    <a:pt x="81565" y="26700"/>
                  </a:lnTo>
                  <a:lnTo>
                    <a:pt x="71201" y="15118"/>
                  </a:lnTo>
                  <a:lnTo>
                    <a:pt x="57181" y="2926"/>
                  </a:lnTo>
                  <a:lnTo>
                    <a:pt x="41330" y="10851"/>
                  </a:lnTo>
                  <a:lnTo>
                    <a:pt x="22433" y="26091"/>
                  </a:lnTo>
                  <a:lnTo>
                    <a:pt x="2926" y="50475"/>
                  </a:lnTo>
                  <a:lnTo>
                    <a:pt x="25481" y="80345"/>
                  </a:lnTo>
                  <a:lnTo>
                    <a:pt x="37673" y="7668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자유형: 도형 141">
              <a:extLst>
                <a:ext uri="{FF2B5EF4-FFF2-40B4-BE49-F238E27FC236}">
                  <a16:creationId xmlns:a16="http://schemas.microsoft.com/office/drawing/2014/main" id="{44492E81-AC04-4C13-9AC2-1310761FD098}"/>
                </a:ext>
              </a:extLst>
            </p:cNvPr>
            <p:cNvSpPr/>
            <p:nvPr/>
          </p:nvSpPr>
          <p:spPr>
            <a:xfrm>
              <a:off x="6900622" y="2009657"/>
              <a:ext cx="154052" cy="85585"/>
            </a:xfrm>
            <a:custGeom>
              <a:avLst/>
              <a:gdLst>
                <a:gd name="connsiteX0" fmla="*/ 159594 w 164592"/>
                <a:gd name="connsiteY0" fmla="*/ 30968 h 91440"/>
                <a:gd name="connsiteX1" fmla="*/ 129114 w 164592"/>
                <a:gd name="connsiteY1" fmla="*/ 13289 h 91440"/>
                <a:gd name="connsiteX2" fmla="*/ 113874 w 164592"/>
                <a:gd name="connsiteY2" fmla="*/ 10851 h 91440"/>
                <a:gd name="connsiteX3" fmla="*/ 108387 w 164592"/>
                <a:gd name="connsiteY3" fmla="*/ 2926 h 91440"/>
                <a:gd name="connsiteX4" fmla="*/ 81565 w 164592"/>
                <a:gd name="connsiteY4" fmla="*/ 6584 h 91440"/>
                <a:gd name="connsiteX5" fmla="*/ 33406 w 164592"/>
                <a:gd name="connsiteY5" fmla="*/ 4145 h 91440"/>
                <a:gd name="connsiteX6" fmla="*/ 2926 w 164592"/>
                <a:gd name="connsiteY6" fmla="*/ 15728 h 91440"/>
                <a:gd name="connsiteX7" fmla="*/ 13290 w 164592"/>
                <a:gd name="connsiteY7" fmla="*/ 46208 h 91440"/>
                <a:gd name="connsiteX8" fmla="*/ 43770 w 164592"/>
                <a:gd name="connsiteY8" fmla="*/ 52913 h 91440"/>
                <a:gd name="connsiteX9" fmla="*/ 57181 w 164592"/>
                <a:gd name="connsiteY9" fmla="*/ 58400 h 91440"/>
                <a:gd name="connsiteX10" fmla="*/ 55962 w 164592"/>
                <a:gd name="connsiteY10" fmla="*/ 68763 h 91440"/>
                <a:gd name="connsiteX11" fmla="*/ 59619 w 164592"/>
                <a:gd name="connsiteY11" fmla="*/ 77907 h 91440"/>
                <a:gd name="connsiteX12" fmla="*/ 74859 w 164592"/>
                <a:gd name="connsiteY12" fmla="*/ 81564 h 91440"/>
                <a:gd name="connsiteX13" fmla="*/ 83394 w 164592"/>
                <a:gd name="connsiteY13" fmla="*/ 93147 h 91440"/>
                <a:gd name="connsiteX14" fmla="*/ 111435 w 164592"/>
                <a:gd name="connsiteY14" fmla="*/ 93147 h 91440"/>
                <a:gd name="connsiteX15" fmla="*/ 140696 w 164592"/>
                <a:gd name="connsiteY15" fmla="*/ 79736 h 91440"/>
                <a:gd name="connsiteX16" fmla="*/ 143744 w 164592"/>
                <a:gd name="connsiteY16" fmla="*/ 59009 h 91440"/>
                <a:gd name="connsiteX17" fmla="*/ 165080 w 164592"/>
                <a:gd name="connsiteY17" fmla="*/ 46817 h 91440"/>
                <a:gd name="connsiteX18" fmla="*/ 159594 w 164592"/>
                <a:gd name="connsiteY18" fmla="*/ 30968 h 9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4592" h="91440">
                  <a:moveTo>
                    <a:pt x="159594" y="30968"/>
                  </a:moveTo>
                  <a:lnTo>
                    <a:pt x="129114" y="13289"/>
                  </a:lnTo>
                  <a:lnTo>
                    <a:pt x="113874" y="10851"/>
                  </a:lnTo>
                  <a:lnTo>
                    <a:pt x="108387" y="2926"/>
                  </a:lnTo>
                  <a:lnTo>
                    <a:pt x="81565" y="6584"/>
                  </a:lnTo>
                  <a:lnTo>
                    <a:pt x="33406" y="4145"/>
                  </a:lnTo>
                  <a:lnTo>
                    <a:pt x="2926" y="15728"/>
                  </a:lnTo>
                  <a:lnTo>
                    <a:pt x="13290" y="46208"/>
                  </a:lnTo>
                  <a:lnTo>
                    <a:pt x="43770" y="52913"/>
                  </a:lnTo>
                  <a:lnTo>
                    <a:pt x="57181" y="58400"/>
                  </a:lnTo>
                  <a:lnTo>
                    <a:pt x="55962" y="68763"/>
                  </a:lnTo>
                  <a:lnTo>
                    <a:pt x="59619" y="77907"/>
                  </a:lnTo>
                  <a:lnTo>
                    <a:pt x="74859" y="81564"/>
                  </a:lnTo>
                  <a:lnTo>
                    <a:pt x="83394" y="93147"/>
                  </a:lnTo>
                  <a:lnTo>
                    <a:pt x="111435" y="93147"/>
                  </a:lnTo>
                  <a:lnTo>
                    <a:pt x="140696" y="79736"/>
                  </a:lnTo>
                  <a:lnTo>
                    <a:pt x="143744" y="59009"/>
                  </a:lnTo>
                  <a:lnTo>
                    <a:pt x="165080" y="46817"/>
                  </a:lnTo>
                  <a:lnTo>
                    <a:pt x="159594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자유형: 도형 142">
              <a:extLst>
                <a:ext uri="{FF2B5EF4-FFF2-40B4-BE49-F238E27FC236}">
                  <a16:creationId xmlns:a16="http://schemas.microsoft.com/office/drawing/2014/main" id="{16836143-D8C0-4E88-8C5E-8101C5FDE28D}"/>
                </a:ext>
              </a:extLst>
            </p:cNvPr>
            <p:cNvSpPr/>
            <p:nvPr/>
          </p:nvSpPr>
          <p:spPr>
            <a:xfrm>
              <a:off x="6500086" y="2225901"/>
              <a:ext cx="17117" cy="28528"/>
            </a:xfrm>
            <a:custGeom>
              <a:avLst/>
              <a:gdLst>
                <a:gd name="connsiteX0" fmla="*/ 18166 w 18288"/>
                <a:gd name="connsiteY0" fmla="*/ 27920 h 30480"/>
                <a:gd name="connsiteX1" fmla="*/ 19385 w 18288"/>
                <a:gd name="connsiteY1" fmla="*/ 11460 h 30480"/>
                <a:gd name="connsiteX2" fmla="*/ 13289 w 18288"/>
                <a:gd name="connsiteY2" fmla="*/ 2926 h 30480"/>
                <a:gd name="connsiteX3" fmla="*/ 5365 w 18288"/>
                <a:gd name="connsiteY3" fmla="*/ 4145 h 30480"/>
                <a:gd name="connsiteX4" fmla="*/ 2926 w 18288"/>
                <a:gd name="connsiteY4" fmla="*/ 25481 h 30480"/>
                <a:gd name="connsiteX5" fmla="*/ 9632 w 18288"/>
                <a:gd name="connsiteY5" fmla="*/ 28529 h 30480"/>
                <a:gd name="connsiteX6" fmla="*/ 18166 w 18288"/>
                <a:gd name="connsiteY6" fmla="*/ 27920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288" h="30480">
                  <a:moveTo>
                    <a:pt x="18166" y="27920"/>
                  </a:moveTo>
                  <a:lnTo>
                    <a:pt x="19385" y="11460"/>
                  </a:lnTo>
                  <a:lnTo>
                    <a:pt x="13289" y="2926"/>
                  </a:lnTo>
                  <a:lnTo>
                    <a:pt x="5365" y="4145"/>
                  </a:lnTo>
                  <a:lnTo>
                    <a:pt x="2926" y="25481"/>
                  </a:lnTo>
                  <a:lnTo>
                    <a:pt x="9632" y="28529"/>
                  </a:lnTo>
                  <a:lnTo>
                    <a:pt x="18166" y="2792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자유형: 도형 143">
              <a:extLst>
                <a:ext uri="{FF2B5EF4-FFF2-40B4-BE49-F238E27FC236}">
                  <a16:creationId xmlns:a16="http://schemas.microsoft.com/office/drawing/2014/main" id="{C6EEEA97-A736-4C68-9C41-8FA1EC3F74A2}"/>
                </a:ext>
              </a:extLst>
            </p:cNvPr>
            <p:cNvSpPr/>
            <p:nvPr/>
          </p:nvSpPr>
          <p:spPr>
            <a:xfrm>
              <a:off x="6897769" y="1956023"/>
              <a:ext cx="193992" cy="79879"/>
            </a:xfrm>
            <a:custGeom>
              <a:avLst/>
              <a:gdLst>
                <a:gd name="connsiteX0" fmla="*/ 173005 w 207264"/>
                <a:gd name="connsiteY0" fmla="*/ 20605 h 85344"/>
                <a:gd name="connsiteX1" fmla="*/ 149840 w 207264"/>
                <a:gd name="connsiteY1" fmla="*/ 20605 h 85344"/>
                <a:gd name="connsiteX2" fmla="*/ 123018 w 207264"/>
                <a:gd name="connsiteY2" fmla="*/ 7193 h 85344"/>
                <a:gd name="connsiteX3" fmla="*/ 110216 w 207264"/>
                <a:gd name="connsiteY3" fmla="*/ 2926 h 85344"/>
                <a:gd name="connsiteX4" fmla="*/ 87661 w 207264"/>
                <a:gd name="connsiteY4" fmla="*/ 9022 h 85344"/>
                <a:gd name="connsiteX5" fmla="*/ 86442 w 207264"/>
                <a:gd name="connsiteY5" fmla="*/ 37064 h 85344"/>
                <a:gd name="connsiteX6" fmla="*/ 64496 w 207264"/>
                <a:gd name="connsiteY6" fmla="*/ 37673 h 85344"/>
                <a:gd name="connsiteX7" fmla="*/ 37674 w 207264"/>
                <a:gd name="connsiteY7" fmla="*/ 10241 h 85344"/>
                <a:gd name="connsiteX8" fmla="*/ 13290 w 207264"/>
                <a:gd name="connsiteY8" fmla="*/ 23043 h 85344"/>
                <a:gd name="connsiteX9" fmla="*/ 2926 w 207264"/>
                <a:gd name="connsiteY9" fmla="*/ 45598 h 85344"/>
                <a:gd name="connsiteX10" fmla="*/ 5974 w 207264"/>
                <a:gd name="connsiteY10" fmla="*/ 73030 h 85344"/>
                <a:gd name="connsiteX11" fmla="*/ 36454 w 207264"/>
                <a:gd name="connsiteY11" fmla="*/ 61448 h 85344"/>
                <a:gd name="connsiteX12" fmla="*/ 84613 w 207264"/>
                <a:gd name="connsiteY12" fmla="*/ 63886 h 85344"/>
                <a:gd name="connsiteX13" fmla="*/ 111435 w 207264"/>
                <a:gd name="connsiteY13" fmla="*/ 60229 h 85344"/>
                <a:gd name="connsiteX14" fmla="*/ 116922 w 207264"/>
                <a:gd name="connsiteY14" fmla="*/ 68153 h 85344"/>
                <a:gd name="connsiteX15" fmla="*/ 132162 w 207264"/>
                <a:gd name="connsiteY15" fmla="*/ 70592 h 85344"/>
                <a:gd name="connsiteX16" fmla="*/ 162642 w 207264"/>
                <a:gd name="connsiteY16" fmla="*/ 88270 h 85344"/>
                <a:gd name="connsiteX17" fmla="*/ 178491 w 207264"/>
                <a:gd name="connsiteY17" fmla="*/ 82174 h 85344"/>
                <a:gd name="connsiteX18" fmla="*/ 206533 w 207264"/>
                <a:gd name="connsiteY18" fmla="*/ 68153 h 85344"/>
                <a:gd name="connsiteX19" fmla="*/ 193731 w 207264"/>
                <a:gd name="connsiteY19" fmla="*/ 46208 h 85344"/>
                <a:gd name="connsiteX20" fmla="*/ 187635 w 207264"/>
                <a:gd name="connsiteY20" fmla="*/ 29139 h 85344"/>
                <a:gd name="connsiteX21" fmla="*/ 173005 w 207264"/>
                <a:gd name="connsiteY21" fmla="*/ 20605 h 85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7264" h="85344">
                  <a:moveTo>
                    <a:pt x="173005" y="20605"/>
                  </a:moveTo>
                  <a:lnTo>
                    <a:pt x="149840" y="20605"/>
                  </a:lnTo>
                  <a:lnTo>
                    <a:pt x="123018" y="7193"/>
                  </a:lnTo>
                  <a:lnTo>
                    <a:pt x="110216" y="2926"/>
                  </a:lnTo>
                  <a:lnTo>
                    <a:pt x="87661" y="9022"/>
                  </a:lnTo>
                  <a:lnTo>
                    <a:pt x="86442" y="37064"/>
                  </a:lnTo>
                  <a:lnTo>
                    <a:pt x="64496" y="37673"/>
                  </a:lnTo>
                  <a:lnTo>
                    <a:pt x="37674" y="10241"/>
                  </a:lnTo>
                  <a:lnTo>
                    <a:pt x="13290" y="23043"/>
                  </a:lnTo>
                  <a:lnTo>
                    <a:pt x="2926" y="45598"/>
                  </a:lnTo>
                  <a:lnTo>
                    <a:pt x="5974" y="73030"/>
                  </a:lnTo>
                  <a:lnTo>
                    <a:pt x="36454" y="61448"/>
                  </a:lnTo>
                  <a:lnTo>
                    <a:pt x="84613" y="63886"/>
                  </a:lnTo>
                  <a:lnTo>
                    <a:pt x="111435" y="60229"/>
                  </a:lnTo>
                  <a:lnTo>
                    <a:pt x="116922" y="68153"/>
                  </a:lnTo>
                  <a:lnTo>
                    <a:pt x="132162" y="70592"/>
                  </a:lnTo>
                  <a:lnTo>
                    <a:pt x="162642" y="88270"/>
                  </a:lnTo>
                  <a:lnTo>
                    <a:pt x="178491" y="82174"/>
                  </a:lnTo>
                  <a:lnTo>
                    <a:pt x="206533" y="68153"/>
                  </a:lnTo>
                  <a:lnTo>
                    <a:pt x="193731" y="46208"/>
                  </a:lnTo>
                  <a:lnTo>
                    <a:pt x="187635" y="29139"/>
                  </a:lnTo>
                  <a:lnTo>
                    <a:pt x="173005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926DAAF0-9373-4E4B-96BD-90483144C77D}"/>
                </a:ext>
              </a:extLst>
            </p:cNvPr>
            <p:cNvSpPr/>
            <p:nvPr/>
          </p:nvSpPr>
          <p:spPr>
            <a:xfrm>
              <a:off x="5806850" y="2739980"/>
              <a:ext cx="502097" cy="524919"/>
            </a:xfrm>
            <a:custGeom>
              <a:avLst/>
              <a:gdLst>
                <a:gd name="connsiteX0" fmla="*/ 504017 w 536448"/>
                <a:gd name="connsiteY0" fmla="*/ 26091 h 560832"/>
                <a:gd name="connsiteX1" fmla="*/ 489997 w 536448"/>
                <a:gd name="connsiteY1" fmla="*/ 25481 h 560832"/>
                <a:gd name="connsiteX2" fmla="*/ 456469 w 536448"/>
                <a:gd name="connsiteY2" fmla="*/ 16947 h 560832"/>
                <a:gd name="connsiteX3" fmla="*/ 425989 w 536448"/>
                <a:gd name="connsiteY3" fmla="*/ 19385 h 560832"/>
                <a:gd name="connsiteX4" fmla="*/ 407091 w 536448"/>
                <a:gd name="connsiteY4" fmla="*/ 2926 h 560832"/>
                <a:gd name="connsiteX5" fmla="*/ 383317 w 536448"/>
                <a:gd name="connsiteY5" fmla="*/ 2926 h 560832"/>
                <a:gd name="connsiteX6" fmla="*/ 372344 w 536448"/>
                <a:gd name="connsiteY6" fmla="*/ 26700 h 560832"/>
                <a:gd name="connsiteX7" fmla="*/ 349789 w 536448"/>
                <a:gd name="connsiteY7" fmla="*/ 67544 h 560832"/>
                <a:gd name="connsiteX8" fmla="*/ 325405 w 536448"/>
                <a:gd name="connsiteY8" fmla="*/ 83393 h 560832"/>
                <a:gd name="connsiteX9" fmla="*/ 292486 w 536448"/>
                <a:gd name="connsiteY9" fmla="*/ 101072 h 560832"/>
                <a:gd name="connsiteX10" fmla="*/ 271150 w 536448"/>
                <a:gd name="connsiteY10" fmla="*/ 127284 h 560832"/>
                <a:gd name="connsiteX11" fmla="*/ 265664 w 536448"/>
                <a:gd name="connsiteY11" fmla="*/ 148011 h 560832"/>
                <a:gd name="connsiteX12" fmla="*/ 252862 w 536448"/>
                <a:gd name="connsiteY12" fmla="*/ 180929 h 560832"/>
                <a:gd name="connsiteX13" fmla="*/ 259568 w 536448"/>
                <a:gd name="connsiteY13" fmla="*/ 229088 h 560832"/>
                <a:gd name="connsiteX14" fmla="*/ 230917 w 536448"/>
                <a:gd name="connsiteY14" fmla="*/ 261396 h 560832"/>
                <a:gd name="connsiteX15" fmla="*/ 214457 w 536448"/>
                <a:gd name="connsiteY15" fmla="*/ 271760 h 560832"/>
                <a:gd name="connsiteX16" fmla="*/ 187635 w 536448"/>
                <a:gd name="connsiteY16" fmla="*/ 298582 h 560832"/>
                <a:gd name="connsiteX17" fmla="*/ 156545 w 536448"/>
                <a:gd name="connsiteY17" fmla="*/ 302849 h 560832"/>
                <a:gd name="connsiteX18" fmla="*/ 139477 w 536448"/>
                <a:gd name="connsiteY18" fmla="*/ 317480 h 560832"/>
                <a:gd name="connsiteX19" fmla="*/ 138867 w 536448"/>
                <a:gd name="connsiteY19" fmla="*/ 318089 h 560832"/>
                <a:gd name="connsiteX20" fmla="*/ 116921 w 536448"/>
                <a:gd name="connsiteY20" fmla="*/ 357713 h 560832"/>
                <a:gd name="connsiteX21" fmla="*/ 94366 w 536448"/>
                <a:gd name="connsiteY21" fmla="*/ 371734 h 560832"/>
                <a:gd name="connsiteX22" fmla="*/ 81565 w 536448"/>
                <a:gd name="connsiteY22" fmla="*/ 396118 h 560832"/>
                <a:gd name="connsiteX23" fmla="*/ 80345 w 536448"/>
                <a:gd name="connsiteY23" fmla="*/ 416235 h 560832"/>
                <a:gd name="connsiteX24" fmla="*/ 70592 w 536448"/>
                <a:gd name="connsiteY24" fmla="*/ 439400 h 560832"/>
                <a:gd name="connsiteX25" fmla="*/ 59009 w 536448"/>
                <a:gd name="connsiteY25" fmla="*/ 445496 h 560832"/>
                <a:gd name="connsiteX26" fmla="*/ 40112 w 536448"/>
                <a:gd name="connsiteY26" fmla="*/ 469880 h 560832"/>
                <a:gd name="connsiteX27" fmla="*/ 27920 w 536448"/>
                <a:gd name="connsiteY27" fmla="*/ 497312 h 560832"/>
                <a:gd name="connsiteX28" fmla="*/ 29749 w 536448"/>
                <a:gd name="connsiteY28" fmla="*/ 510723 h 560832"/>
                <a:gd name="connsiteX29" fmla="*/ 18166 w 536448"/>
                <a:gd name="connsiteY29" fmla="*/ 530840 h 560832"/>
                <a:gd name="connsiteX30" fmla="*/ 4755 w 536448"/>
                <a:gd name="connsiteY30" fmla="*/ 541203 h 560832"/>
                <a:gd name="connsiteX31" fmla="*/ 2926 w 536448"/>
                <a:gd name="connsiteY31" fmla="*/ 559491 h 560832"/>
                <a:gd name="connsiteX32" fmla="*/ 3536 w 536448"/>
                <a:gd name="connsiteY32" fmla="*/ 559491 h 560832"/>
                <a:gd name="connsiteX33" fmla="*/ 79126 w 536448"/>
                <a:gd name="connsiteY33" fmla="*/ 556443 h 560832"/>
                <a:gd name="connsiteX34" fmla="*/ 83393 w 536448"/>
                <a:gd name="connsiteY34" fmla="*/ 542422 h 560832"/>
                <a:gd name="connsiteX35" fmla="*/ 97414 w 536448"/>
                <a:gd name="connsiteY35" fmla="*/ 524744 h 560832"/>
                <a:gd name="connsiteX36" fmla="*/ 109606 w 536448"/>
                <a:gd name="connsiteY36" fmla="*/ 471099 h 560832"/>
                <a:gd name="connsiteX37" fmla="*/ 157155 w 536448"/>
                <a:gd name="connsiteY37" fmla="*/ 429646 h 560832"/>
                <a:gd name="connsiteX38" fmla="*/ 174224 w 536448"/>
                <a:gd name="connsiteY38" fmla="*/ 380268 h 560832"/>
                <a:gd name="connsiteX39" fmla="*/ 184587 w 536448"/>
                <a:gd name="connsiteY39" fmla="*/ 377830 h 560832"/>
                <a:gd name="connsiteX40" fmla="*/ 196169 w 536448"/>
                <a:gd name="connsiteY40" fmla="*/ 347350 h 560832"/>
                <a:gd name="connsiteX41" fmla="*/ 224211 w 536448"/>
                <a:gd name="connsiteY41" fmla="*/ 343083 h 560832"/>
                <a:gd name="connsiteX42" fmla="*/ 235793 w 536448"/>
                <a:gd name="connsiteY42" fmla="*/ 348569 h 560832"/>
                <a:gd name="connsiteX43" fmla="*/ 251033 w 536448"/>
                <a:gd name="connsiteY43" fmla="*/ 348569 h 560832"/>
                <a:gd name="connsiteX44" fmla="*/ 262006 w 536448"/>
                <a:gd name="connsiteY44" fmla="*/ 339425 h 560832"/>
                <a:gd name="connsiteX45" fmla="*/ 282733 w 536448"/>
                <a:gd name="connsiteY45" fmla="*/ 338206 h 560832"/>
                <a:gd name="connsiteX46" fmla="*/ 282123 w 536448"/>
                <a:gd name="connsiteY46" fmla="*/ 317480 h 560832"/>
                <a:gd name="connsiteX47" fmla="*/ 282123 w 536448"/>
                <a:gd name="connsiteY47" fmla="*/ 317480 h 560832"/>
                <a:gd name="connsiteX48" fmla="*/ 287000 w 536448"/>
                <a:gd name="connsiteY48" fmla="*/ 317480 h 560832"/>
                <a:gd name="connsiteX49" fmla="*/ 287609 w 536448"/>
                <a:gd name="connsiteY49" fmla="*/ 271760 h 560832"/>
                <a:gd name="connsiteX50" fmla="*/ 341864 w 536448"/>
                <a:gd name="connsiteY50" fmla="*/ 243108 h 560832"/>
                <a:gd name="connsiteX51" fmla="*/ 374782 w 536448"/>
                <a:gd name="connsiteY51" fmla="*/ 237012 h 560832"/>
                <a:gd name="connsiteX52" fmla="*/ 401605 w 536448"/>
                <a:gd name="connsiteY52" fmla="*/ 226649 h 560832"/>
                <a:gd name="connsiteX53" fmla="*/ 414406 w 536448"/>
                <a:gd name="connsiteY53" fmla="*/ 207142 h 560832"/>
                <a:gd name="connsiteX54" fmla="*/ 452811 w 536448"/>
                <a:gd name="connsiteY54" fmla="*/ 191902 h 560832"/>
                <a:gd name="connsiteX55" fmla="*/ 454640 w 536448"/>
                <a:gd name="connsiteY55" fmla="*/ 163251 h 560832"/>
                <a:gd name="connsiteX56" fmla="*/ 473537 w 536448"/>
                <a:gd name="connsiteY56" fmla="*/ 160203 h 560832"/>
                <a:gd name="connsiteX57" fmla="*/ 488777 w 536448"/>
                <a:gd name="connsiteY57" fmla="*/ 145572 h 560832"/>
                <a:gd name="connsiteX58" fmla="*/ 531449 w 536448"/>
                <a:gd name="connsiteY58" fmla="*/ 139476 h 560832"/>
                <a:gd name="connsiteX59" fmla="*/ 537545 w 536448"/>
                <a:gd name="connsiteY59" fmla="*/ 124236 h 560832"/>
                <a:gd name="connsiteX60" fmla="*/ 529011 w 536448"/>
                <a:gd name="connsiteY60" fmla="*/ 115702 h 560832"/>
                <a:gd name="connsiteX61" fmla="*/ 518038 w 536448"/>
                <a:gd name="connsiteY61" fmla="*/ 74859 h 560832"/>
                <a:gd name="connsiteX62" fmla="*/ 516209 w 536448"/>
                <a:gd name="connsiteY62" fmla="*/ 51084 h 560832"/>
                <a:gd name="connsiteX63" fmla="*/ 504017 w 536448"/>
                <a:gd name="connsiteY63" fmla="*/ 26091 h 56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36448" h="560832">
                  <a:moveTo>
                    <a:pt x="504017" y="26091"/>
                  </a:moveTo>
                  <a:lnTo>
                    <a:pt x="489997" y="25481"/>
                  </a:lnTo>
                  <a:lnTo>
                    <a:pt x="456469" y="16947"/>
                  </a:lnTo>
                  <a:lnTo>
                    <a:pt x="425989" y="19385"/>
                  </a:lnTo>
                  <a:lnTo>
                    <a:pt x="407091" y="2926"/>
                  </a:lnTo>
                  <a:lnTo>
                    <a:pt x="383317" y="2926"/>
                  </a:lnTo>
                  <a:lnTo>
                    <a:pt x="372344" y="26700"/>
                  </a:lnTo>
                  <a:lnTo>
                    <a:pt x="349789" y="67544"/>
                  </a:lnTo>
                  <a:lnTo>
                    <a:pt x="325405" y="83393"/>
                  </a:lnTo>
                  <a:lnTo>
                    <a:pt x="292486" y="101072"/>
                  </a:lnTo>
                  <a:lnTo>
                    <a:pt x="271150" y="127284"/>
                  </a:lnTo>
                  <a:lnTo>
                    <a:pt x="265664" y="148011"/>
                  </a:lnTo>
                  <a:lnTo>
                    <a:pt x="252862" y="180929"/>
                  </a:lnTo>
                  <a:lnTo>
                    <a:pt x="259568" y="229088"/>
                  </a:lnTo>
                  <a:lnTo>
                    <a:pt x="230917" y="261396"/>
                  </a:lnTo>
                  <a:lnTo>
                    <a:pt x="214457" y="271760"/>
                  </a:lnTo>
                  <a:lnTo>
                    <a:pt x="187635" y="298582"/>
                  </a:lnTo>
                  <a:lnTo>
                    <a:pt x="156545" y="302849"/>
                  </a:lnTo>
                  <a:lnTo>
                    <a:pt x="139477" y="317480"/>
                  </a:lnTo>
                  <a:lnTo>
                    <a:pt x="138867" y="318089"/>
                  </a:lnTo>
                  <a:lnTo>
                    <a:pt x="116921" y="357713"/>
                  </a:lnTo>
                  <a:lnTo>
                    <a:pt x="94366" y="371734"/>
                  </a:lnTo>
                  <a:lnTo>
                    <a:pt x="81565" y="396118"/>
                  </a:lnTo>
                  <a:lnTo>
                    <a:pt x="80345" y="416235"/>
                  </a:lnTo>
                  <a:lnTo>
                    <a:pt x="70592" y="439400"/>
                  </a:lnTo>
                  <a:lnTo>
                    <a:pt x="59009" y="445496"/>
                  </a:lnTo>
                  <a:lnTo>
                    <a:pt x="40112" y="469880"/>
                  </a:lnTo>
                  <a:lnTo>
                    <a:pt x="27920" y="497312"/>
                  </a:lnTo>
                  <a:lnTo>
                    <a:pt x="29749" y="510723"/>
                  </a:lnTo>
                  <a:lnTo>
                    <a:pt x="18166" y="530840"/>
                  </a:lnTo>
                  <a:lnTo>
                    <a:pt x="4755" y="541203"/>
                  </a:lnTo>
                  <a:lnTo>
                    <a:pt x="2926" y="559491"/>
                  </a:lnTo>
                  <a:lnTo>
                    <a:pt x="3536" y="559491"/>
                  </a:lnTo>
                  <a:lnTo>
                    <a:pt x="79126" y="556443"/>
                  </a:lnTo>
                  <a:lnTo>
                    <a:pt x="83393" y="542422"/>
                  </a:lnTo>
                  <a:lnTo>
                    <a:pt x="97414" y="524744"/>
                  </a:lnTo>
                  <a:lnTo>
                    <a:pt x="109606" y="471099"/>
                  </a:lnTo>
                  <a:lnTo>
                    <a:pt x="157155" y="429646"/>
                  </a:lnTo>
                  <a:lnTo>
                    <a:pt x="174224" y="380268"/>
                  </a:lnTo>
                  <a:lnTo>
                    <a:pt x="184587" y="377830"/>
                  </a:lnTo>
                  <a:lnTo>
                    <a:pt x="196169" y="347350"/>
                  </a:lnTo>
                  <a:lnTo>
                    <a:pt x="224211" y="343083"/>
                  </a:lnTo>
                  <a:lnTo>
                    <a:pt x="235793" y="348569"/>
                  </a:lnTo>
                  <a:lnTo>
                    <a:pt x="251033" y="348569"/>
                  </a:lnTo>
                  <a:lnTo>
                    <a:pt x="262006" y="339425"/>
                  </a:lnTo>
                  <a:lnTo>
                    <a:pt x="282733" y="338206"/>
                  </a:lnTo>
                  <a:lnTo>
                    <a:pt x="282123" y="317480"/>
                  </a:lnTo>
                  <a:lnTo>
                    <a:pt x="282123" y="317480"/>
                  </a:lnTo>
                  <a:lnTo>
                    <a:pt x="287000" y="317480"/>
                  </a:lnTo>
                  <a:lnTo>
                    <a:pt x="287609" y="271760"/>
                  </a:lnTo>
                  <a:lnTo>
                    <a:pt x="341864" y="243108"/>
                  </a:lnTo>
                  <a:lnTo>
                    <a:pt x="374782" y="237012"/>
                  </a:lnTo>
                  <a:lnTo>
                    <a:pt x="401605" y="226649"/>
                  </a:lnTo>
                  <a:lnTo>
                    <a:pt x="414406" y="207142"/>
                  </a:lnTo>
                  <a:lnTo>
                    <a:pt x="452811" y="191902"/>
                  </a:lnTo>
                  <a:lnTo>
                    <a:pt x="454640" y="163251"/>
                  </a:lnTo>
                  <a:lnTo>
                    <a:pt x="473537" y="160203"/>
                  </a:lnTo>
                  <a:lnTo>
                    <a:pt x="488777" y="145572"/>
                  </a:lnTo>
                  <a:lnTo>
                    <a:pt x="531449" y="139476"/>
                  </a:lnTo>
                  <a:lnTo>
                    <a:pt x="537545" y="124236"/>
                  </a:lnTo>
                  <a:lnTo>
                    <a:pt x="529011" y="115702"/>
                  </a:lnTo>
                  <a:lnTo>
                    <a:pt x="518038" y="74859"/>
                  </a:lnTo>
                  <a:lnTo>
                    <a:pt x="516209" y="51084"/>
                  </a:lnTo>
                  <a:lnTo>
                    <a:pt x="504017" y="2609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B9FD840C-D6F8-48E2-A33B-66ED59E89D08}"/>
                </a:ext>
              </a:extLst>
            </p:cNvPr>
            <p:cNvSpPr/>
            <p:nvPr/>
          </p:nvSpPr>
          <p:spPr>
            <a:xfrm>
              <a:off x="7091190" y="2284669"/>
              <a:ext cx="108407" cy="108407"/>
            </a:xfrm>
            <a:custGeom>
              <a:avLst/>
              <a:gdLst>
                <a:gd name="connsiteX0" fmla="*/ 66325 w 115824"/>
                <a:gd name="connsiteY0" fmla="*/ 115702 h 115824"/>
                <a:gd name="connsiteX1" fmla="*/ 73640 w 115824"/>
                <a:gd name="connsiteY1" fmla="*/ 111435 h 115824"/>
                <a:gd name="connsiteX2" fmla="*/ 76688 w 115824"/>
                <a:gd name="connsiteY2" fmla="*/ 98633 h 115824"/>
                <a:gd name="connsiteX3" fmla="*/ 83394 w 115824"/>
                <a:gd name="connsiteY3" fmla="*/ 86441 h 115824"/>
                <a:gd name="connsiteX4" fmla="*/ 80346 w 115824"/>
                <a:gd name="connsiteY4" fmla="*/ 79736 h 115824"/>
                <a:gd name="connsiteX5" fmla="*/ 86442 w 115824"/>
                <a:gd name="connsiteY5" fmla="*/ 76688 h 115824"/>
                <a:gd name="connsiteX6" fmla="*/ 90099 w 115824"/>
                <a:gd name="connsiteY6" fmla="*/ 82174 h 115824"/>
                <a:gd name="connsiteX7" fmla="*/ 108387 w 115824"/>
                <a:gd name="connsiteY7" fmla="*/ 83393 h 115824"/>
                <a:gd name="connsiteX8" fmla="*/ 115702 w 115824"/>
                <a:gd name="connsiteY8" fmla="*/ 80345 h 115824"/>
                <a:gd name="connsiteX9" fmla="*/ 109606 w 115824"/>
                <a:gd name="connsiteY9" fmla="*/ 76688 h 115824"/>
                <a:gd name="connsiteX10" fmla="*/ 110826 w 115824"/>
                <a:gd name="connsiteY10" fmla="*/ 70592 h 115824"/>
                <a:gd name="connsiteX11" fmla="*/ 98634 w 115824"/>
                <a:gd name="connsiteY11" fmla="*/ 61448 h 115824"/>
                <a:gd name="connsiteX12" fmla="*/ 91928 w 115824"/>
                <a:gd name="connsiteY12" fmla="*/ 45598 h 115824"/>
                <a:gd name="connsiteX13" fmla="*/ 80346 w 115824"/>
                <a:gd name="connsiteY13" fmla="*/ 38893 h 115824"/>
                <a:gd name="connsiteX14" fmla="*/ 80346 w 115824"/>
                <a:gd name="connsiteY14" fmla="*/ 26091 h 115824"/>
                <a:gd name="connsiteX15" fmla="*/ 65106 w 115824"/>
                <a:gd name="connsiteY15" fmla="*/ 16337 h 115824"/>
                <a:gd name="connsiteX16" fmla="*/ 52914 w 115824"/>
                <a:gd name="connsiteY16" fmla="*/ 14509 h 115824"/>
                <a:gd name="connsiteX17" fmla="*/ 29139 w 115824"/>
                <a:gd name="connsiteY17" fmla="*/ 2926 h 115824"/>
                <a:gd name="connsiteX18" fmla="*/ 9632 w 115824"/>
                <a:gd name="connsiteY18" fmla="*/ 6584 h 115824"/>
                <a:gd name="connsiteX19" fmla="*/ 2926 w 115824"/>
                <a:gd name="connsiteY19" fmla="*/ 12070 h 115824"/>
                <a:gd name="connsiteX20" fmla="*/ 12680 w 115824"/>
                <a:gd name="connsiteY20" fmla="*/ 15728 h 115824"/>
                <a:gd name="connsiteX21" fmla="*/ 23653 w 115824"/>
                <a:gd name="connsiteY21" fmla="*/ 27310 h 115824"/>
                <a:gd name="connsiteX22" fmla="*/ 35235 w 115824"/>
                <a:gd name="connsiteY22" fmla="*/ 43160 h 115824"/>
                <a:gd name="connsiteX23" fmla="*/ 55962 w 115824"/>
                <a:gd name="connsiteY23" fmla="*/ 65715 h 115824"/>
                <a:gd name="connsiteX24" fmla="*/ 59619 w 115824"/>
                <a:gd name="connsiteY24" fmla="*/ 82174 h 115824"/>
                <a:gd name="connsiteX25" fmla="*/ 58400 w 115824"/>
                <a:gd name="connsiteY25" fmla="*/ 98633 h 115824"/>
                <a:gd name="connsiteX26" fmla="*/ 66325 w 115824"/>
                <a:gd name="connsiteY26" fmla="*/ 115702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5824" h="115824">
                  <a:moveTo>
                    <a:pt x="66325" y="115702"/>
                  </a:moveTo>
                  <a:lnTo>
                    <a:pt x="73640" y="111435"/>
                  </a:lnTo>
                  <a:lnTo>
                    <a:pt x="76688" y="98633"/>
                  </a:lnTo>
                  <a:lnTo>
                    <a:pt x="83394" y="86441"/>
                  </a:lnTo>
                  <a:lnTo>
                    <a:pt x="80346" y="79736"/>
                  </a:lnTo>
                  <a:lnTo>
                    <a:pt x="86442" y="76688"/>
                  </a:lnTo>
                  <a:lnTo>
                    <a:pt x="90099" y="82174"/>
                  </a:lnTo>
                  <a:lnTo>
                    <a:pt x="108387" y="83393"/>
                  </a:lnTo>
                  <a:lnTo>
                    <a:pt x="115702" y="80345"/>
                  </a:lnTo>
                  <a:lnTo>
                    <a:pt x="109606" y="76688"/>
                  </a:lnTo>
                  <a:lnTo>
                    <a:pt x="110826" y="70592"/>
                  </a:lnTo>
                  <a:lnTo>
                    <a:pt x="98634" y="61448"/>
                  </a:lnTo>
                  <a:lnTo>
                    <a:pt x="91928" y="45598"/>
                  </a:lnTo>
                  <a:lnTo>
                    <a:pt x="80346" y="38893"/>
                  </a:lnTo>
                  <a:lnTo>
                    <a:pt x="80346" y="26091"/>
                  </a:lnTo>
                  <a:lnTo>
                    <a:pt x="65106" y="16337"/>
                  </a:lnTo>
                  <a:lnTo>
                    <a:pt x="52914" y="14509"/>
                  </a:lnTo>
                  <a:lnTo>
                    <a:pt x="29139" y="2926"/>
                  </a:lnTo>
                  <a:lnTo>
                    <a:pt x="9632" y="6584"/>
                  </a:lnTo>
                  <a:lnTo>
                    <a:pt x="2926" y="12070"/>
                  </a:lnTo>
                  <a:lnTo>
                    <a:pt x="12680" y="15728"/>
                  </a:lnTo>
                  <a:lnTo>
                    <a:pt x="23653" y="27310"/>
                  </a:lnTo>
                  <a:lnTo>
                    <a:pt x="35235" y="43160"/>
                  </a:lnTo>
                  <a:lnTo>
                    <a:pt x="55962" y="65715"/>
                  </a:lnTo>
                  <a:lnTo>
                    <a:pt x="59619" y="82174"/>
                  </a:lnTo>
                  <a:lnTo>
                    <a:pt x="58400" y="98633"/>
                  </a:lnTo>
                  <a:lnTo>
                    <a:pt x="66325" y="11570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자유형: 도형 146">
              <a:extLst>
                <a:ext uri="{FF2B5EF4-FFF2-40B4-BE49-F238E27FC236}">
                  <a16:creationId xmlns:a16="http://schemas.microsoft.com/office/drawing/2014/main" id="{A60E5B86-BC76-4C8B-B556-7EA693741F62}"/>
                </a:ext>
              </a:extLst>
            </p:cNvPr>
            <p:cNvSpPr/>
            <p:nvPr/>
          </p:nvSpPr>
          <p:spPr>
            <a:xfrm>
              <a:off x="7698841" y="4475637"/>
              <a:ext cx="245343" cy="496391"/>
            </a:xfrm>
            <a:custGeom>
              <a:avLst/>
              <a:gdLst>
                <a:gd name="connsiteX0" fmla="*/ 253472 w 262128"/>
                <a:gd name="connsiteY0" fmla="*/ 61448 h 530352"/>
                <a:gd name="connsiteX1" fmla="*/ 246766 w 262128"/>
                <a:gd name="connsiteY1" fmla="*/ 35845 h 530352"/>
                <a:gd name="connsiteX2" fmla="*/ 238232 w 262128"/>
                <a:gd name="connsiteY2" fmla="*/ 19385 h 530352"/>
                <a:gd name="connsiteX3" fmla="*/ 227259 w 262128"/>
                <a:gd name="connsiteY3" fmla="*/ 2926 h 530352"/>
                <a:gd name="connsiteX4" fmla="*/ 215067 w 262128"/>
                <a:gd name="connsiteY4" fmla="*/ 19995 h 530352"/>
                <a:gd name="connsiteX5" fmla="*/ 213238 w 262128"/>
                <a:gd name="connsiteY5" fmla="*/ 43160 h 530352"/>
                <a:gd name="connsiteX6" fmla="*/ 193122 w 262128"/>
                <a:gd name="connsiteY6" fmla="*/ 70592 h 530352"/>
                <a:gd name="connsiteX7" fmla="*/ 179101 w 262128"/>
                <a:gd name="connsiteY7" fmla="*/ 65715 h 530352"/>
                <a:gd name="connsiteX8" fmla="*/ 182758 w 262128"/>
                <a:gd name="connsiteY8" fmla="*/ 82174 h 530352"/>
                <a:gd name="connsiteX9" fmla="*/ 171786 w 262128"/>
                <a:gd name="connsiteY9" fmla="*/ 101681 h 530352"/>
                <a:gd name="connsiteX10" fmla="*/ 142525 w 262128"/>
                <a:gd name="connsiteY10" fmla="*/ 125456 h 530352"/>
                <a:gd name="connsiteX11" fmla="*/ 121798 w 262128"/>
                <a:gd name="connsiteY11" fmla="*/ 148011 h 530352"/>
                <a:gd name="connsiteX12" fmla="*/ 107168 w 262128"/>
                <a:gd name="connsiteY12" fmla="*/ 148011 h 530352"/>
                <a:gd name="connsiteX13" fmla="*/ 93757 w 262128"/>
                <a:gd name="connsiteY13" fmla="*/ 155326 h 530352"/>
                <a:gd name="connsiteX14" fmla="*/ 74859 w 262128"/>
                <a:gd name="connsiteY14" fmla="*/ 163251 h 530352"/>
                <a:gd name="connsiteX15" fmla="*/ 57790 w 262128"/>
                <a:gd name="connsiteY15" fmla="*/ 164470 h 530352"/>
                <a:gd name="connsiteX16" fmla="*/ 51694 w 262128"/>
                <a:gd name="connsiteY16" fmla="*/ 189464 h 530352"/>
                <a:gd name="connsiteX17" fmla="*/ 38283 w 262128"/>
                <a:gd name="connsiteY17" fmla="*/ 210800 h 530352"/>
                <a:gd name="connsiteX18" fmla="*/ 38893 w 262128"/>
                <a:gd name="connsiteY18" fmla="*/ 246766 h 530352"/>
                <a:gd name="connsiteX19" fmla="*/ 43770 w 262128"/>
                <a:gd name="connsiteY19" fmla="*/ 271150 h 530352"/>
                <a:gd name="connsiteX20" fmla="*/ 50475 w 262128"/>
                <a:gd name="connsiteY20" fmla="*/ 289438 h 530352"/>
                <a:gd name="connsiteX21" fmla="*/ 45598 w 262128"/>
                <a:gd name="connsiteY21" fmla="*/ 314432 h 530352"/>
                <a:gd name="connsiteX22" fmla="*/ 27920 w 262128"/>
                <a:gd name="connsiteY22" fmla="*/ 343693 h 530352"/>
                <a:gd name="connsiteX23" fmla="*/ 26701 w 262128"/>
                <a:gd name="connsiteY23" fmla="*/ 356494 h 530352"/>
                <a:gd name="connsiteX24" fmla="*/ 10851 w 262128"/>
                <a:gd name="connsiteY24" fmla="*/ 363200 h 530352"/>
                <a:gd name="connsiteX25" fmla="*/ 2926 w 262128"/>
                <a:gd name="connsiteY25" fmla="*/ 391241 h 530352"/>
                <a:gd name="connsiteX26" fmla="*/ 4146 w 262128"/>
                <a:gd name="connsiteY26" fmla="*/ 419283 h 530352"/>
                <a:gd name="connsiteX27" fmla="*/ 13899 w 262128"/>
                <a:gd name="connsiteY27" fmla="*/ 449763 h 530352"/>
                <a:gd name="connsiteX28" fmla="*/ 13290 w 262128"/>
                <a:gd name="connsiteY28" fmla="*/ 484510 h 530352"/>
                <a:gd name="connsiteX29" fmla="*/ 20605 w 262128"/>
                <a:gd name="connsiteY29" fmla="*/ 504627 h 530352"/>
                <a:gd name="connsiteX30" fmla="*/ 46208 w 262128"/>
                <a:gd name="connsiteY30" fmla="*/ 518648 h 530352"/>
                <a:gd name="connsiteX31" fmla="*/ 64496 w 262128"/>
                <a:gd name="connsiteY31" fmla="*/ 529011 h 530352"/>
                <a:gd name="connsiteX32" fmla="*/ 94976 w 262128"/>
                <a:gd name="connsiteY32" fmla="*/ 512552 h 530352"/>
                <a:gd name="connsiteX33" fmla="*/ 123018 w 262128"/>
                <a:gd name="connsiteY33" fmla="*/ 503408 h 530352"/>
                <a:gd name="connsiteX34" fmla="*/ 141915 w 262128"/>
                <a:gd name="connsiteY34" fmla="*/ 458297 h 530352"/>
                <a:gd name="connsiteX35" fmla="*/ 158984 w 262128"/>
                <a:gd name="connsiteY35" fmla="*/ 404043 h 530352"/>
                <a:gd name="connsiteX36" fmla="*/ 185197 w 262128"/>
                <a:gd name="connsiteY36" fmla="*/ 330891 h 530352"/>
                <a:gd name="connsiteX37" fmla="*/ 205314 w 262128"/>
                <a:gd name="connsiteY37" fmla="*/ 277246 h 530352"/>
                <a:gd name="connsiteX38" fmla="*/ 221773 w 262128"/>
                <a:gd name="connsiteY38" fmla="*/ 232136 h 530352"/>
                <a:gd name="connsiteX39" fmla="*/ 226650 w 262128"/>
                <a:gd name="connsiteY39" fmla="*/ 199217 h 530352"/>
                <a:gd name="connsiteX40" fmla="*/ 236403 w 262128"/>
                <a:gd name="connsiteY40" fmla="*/ 190073 h 530352"/>
                <a:gd name="connsiteX41" fmla="*/ 240670 w 262128"/>
                <a:gd name="connsiteY41" fmla="*/ 173614 h 530352"/>
                <a:gd name="connsiteX42" fmla="*/ 235794 w 262128"/>
                <a:gd name="connsiteY42" fmla="*/ 144963 h 530352"/>
                <a:gd name="connsiteX43" fmla="*/ 243109 w 262128"/>
                <a:gd name="connsiteY43" fmla="*/ 133381 h 530352"/>
                <a:gd name="connsiteX44" fmla="*/ 252862 w 262128"/>
                <a:gd name="connsiteY44" fmla="*/ 156545 h 530352"/>
                <a:gd name="connsiteX45" fmla="*/ 259568 w 262128"/>
                <a:gd name="connsiteY45" fmla="*/ 144963 h 530352"/>
                <a:gd name="connsiteX46" fmla="*/ 264445 w 262128"/>
                <a:gd name="connsiteY46" fmla="*/ 126065 h 530352"/>
                <a:gd name="connsiteX47" fmla="*/ 256520 w 262128"/>
                <a:gd name="connsiteY47" fmla="*/ 108387 h 530352"/>
                <a:gd name="connsiteX48" fmla="*/ 253472 w 262128"/>
                <a:gd name="connsiteY48" fmla="*/ 61448 h 530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262128" h="530352">
                  <a:moveTo>
                    <a:pt x="253472" y="61448"/>
                  </a:moveTo>
                  <a:lnTo>
                    <a:pt x="246766" y="35845"/>
                  </a:lnTo>
                  <a:lnTo>
                    <a:pt x="238232" y="19385"/>
                  </a:lnTo>
                  <a:lnTo>
                    <a:pt x="227259" y="2926"/>
                  </a:lnTo>
                  <a:lnTo>
                    <a:pt x="215067" y="19995"/>
                  </a:lnTo>
                  <a:lnTo>
                    <a:pt x="213238" y="43160"/>
                  </a:lnTo>
                  <a:lnTo>
                    <a:pt x="193122" y="70592"/>
                  </a:lnTo>
                  <a:lnTo>
                    <a:pt x="179101" y="65715"/>
                  </a:lnTo>
                  <a:lnTo>
                    <a:pt x="182758" y="82174"/>
                  </a:lnTo>
                  <a:lnTo>
                    <a:pt x="171786" y="101681"/>
                  </a:lnTo>
                  <a:lnTo>
                    <a:pt x="142525" y="125456"/>
                  </a:lnTo>
                  <a:lnTo>
                    <a:pt x="121798" y="148011"/>
                  </a:lnTo>
                  <a:lnTo>
                    <a:pt x="107168" y="148011"/>
                  </a:lnTo>
                  <a:lnTo>
                    <a:pt x="93757" y="155326"/>
                  </a:lnTo>
                  <a:lnTo>
                    <a:pt x="74859" y="163251"/>
                  </a:lnTo>
                  <a:lnTo>
                    <a:pt x="57790" y="164470"/>
                  </a:lnTo>
                  <a:lnTo>
                    <a:pt x="51694" y="189464"/>
                  </a:lnTo>
                  <a:lnTo>
                    <a:pt x="38283" y="210800"/>
                  </a:lnTo>
                  <a:lnTo>
                    <a:pt x="38893" y="246766"/>
                  </a:lnTo>
                  <a:lnTo>
                    <a:pt x="43770" y="271150"/>
                  </a:lnTo>
                  <a:lnTo>
                    <a:pt x="50475" y="289438"/>
                  </a:lnTo>
                  <a:lnTo>
                    <a:pt x="45598" y="314432"/>
                  </a:lnTo>
                  <a:lnTo>
                    <a:pt x="27920" y="343693"/>
                  </a:lnTo>
                  <a:lnTo>
                    <a:pt x="26701" y="356494"/>
                  </a:lnTo>
                  <a:lnTo>
                    <a:pt x="10851" y="363200"/>
                  </a:lnTo>
                  <a:lnTo>
                    <a:pt x="2926" y="391241"/>
                  </a:lnTo>
                  <a:lnTo>
                    <a:pt x="4146" y="419283"/>
                  </a:lnTo>
                  <a:lnTo>
                    <a:pt x="13899" y="449763"/>
                  </a:lnTo>
                  <a:lnTo>
                    <a:pt x="13290" y="484510"/>
                  </a:lnTo>
                  <a:lnTo>
                    <a:pt x="20605" y="504627"/>
                  </a:lnTo>
                  <a:lnTo>
                    <a:pt x="46208" y="518648"/>
                  </a:lnTo>
                  <a:lnTo>
                    <a:pt x="64496" y="529011"/>
                  </a:lnTo>
                  <a:lnTo>
                    <a:pt x="94976" y="512552"/>
                  </a:lnTo>
                  <a:lnTo>
                    <a:pt x="123018" y="503408"/>
                  </a:lnTo>
                  <a:lnTo>
                    <a:pt x="141915" y="458297"/>
                  </a:lnTo>
                  <a:lnTo>
                    <a:pt x="158984" y="404043"/>
                  </a:lnTo>
                  <a:lnTo>
                    <a:pt x="185197" y="330891"/>
                  </a:lnTo>
                  <a:lnTo>
                    <a:pt x="205314" y="277246"/>
                  </a:lnTo>
                  <a:lnTo>
                    <a:pt x="221773" y="232136"/>
                  </a:lnTo>
                  <a:lnTo>
                    <a:pt x="226650" y="199217"/>
                  </a:lnTo>
                  <a:lnTo>
                    <a:pt x="236403" y="190073"/>
                  </a:lnTo>
                  <a:lnTo>
                    <a:pt x="240670" y="173614"/>
                  </a:lnTo>
                  <a:lnTo>
                    <a:pt x="235794" y="144963"/>
                  </a:lnTo>
                  <a:lnTo>
                    <a:pt x="243109" y="133381"/>
                  </a:lnTo>
                  <a:lnTo>
                    <a:pt x="252862" y="156545"/>
                  </a:lnTo>
                  <a:lnTo>
                    <a:pt x="259568" y="144963"/>
                  </a:lnTo>
                  <a:lnTo>
                    <a:pt x="264445" y="126065"/>
                  </a:lnTo>
                  <a:lnTo>
                    <a:pt x="256520" y="108387"/>
                  </a:lnTo>
                  <a:lnTo>
                    <a:pt x="253472" y="6144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자유형: 도형 147">
              <a:extLst>
                <a:ext uri="{FF2B5EF4-FFF2-40B4-BE49-F238E27FC236}">
                  <a16:creationId xmlns:a16="http://schemas.microsoft.com/office/drawing/2014/main" id="{8BE9ADF1-DE0C-41A6-BDA9-67BD74901094}"/>
                </a:ext>
              </a:extLst>
            </p:cNvPr>
            <p:cNvSpPr/>
            <p:nvPr/>
          </p:nvSpPr>
          <p:spPr>
            <a:xfrm>
              <a:off x="2766882" y="2850669"/>
              <a:ext cx="850141" cy="661855"/>
            </a:xfrm>
            <a:custGeom>
              <a:avLst/>
              <a:gdLst>
                <a:gd name="connsiteX0" fmla="*/ 577169 w 908304"/>
                <a:gd name="connsiteY0" fmla="*/ 269931 h 707136"/>
                <a:gd name="connsiteX1" fmla="*/ 555224 w 908304"/>
                <a:gd name="connsiteY1" fmla="*/ 261396 h 707136"/>
                <a:gd name="connsiteX2" fmla="*/ 531449 w 908304"/>
                <a:gd name="connsiteY2" fmla="*/ 249204 h 707136"/>
                <a:gd name="connsiteX3" fmla="*/ 526572 w 908304"/>
                <a:gd name="connsiteY3" fmla="*/ 230916 h 707136"/>
                <a:gd name="connsiteX4" fmla="*/ 525353 w 908304"/>
                <a:gd name="connsiteY4" fmla="*/ 203484 h 707136"/>
                <a:gd name="connsiteX5" fmla="*/ 510723 w 908304"/>
                <a:gd name="connsiteY5" fmla="*/ 181539 h 707136"/>
                <a:gd name="connsiteX6" fmla="*/ 504627 w 908304"/>
                <a:gd name="connsiteY6" fmla="*/ 158984 h 707136"/>
                <a:gd name="connsiteX7" fmla="*/ 494873 w 908304"/>
                <a:gd name="connsiteY7" fmla="*/ 132161 h 707136"/>
                <a:gd name="connsiteX8" fmla="*/ 475976 w 908304"/>
                <a:gd name="connsiteY8" fmla="*/ 116921 h 707136"/>
                <a:gd name="connsiteX9" fmla="*/ 449153 w 908304"/>
                <a:gd name="connsiteY9" fmla="*/ 117531 h 707136"/>
                <a:gd name="connsiteX10" fmla="*/ 419892 w 908304"/>
                <a:gd name="connsiteY10" fmla="*/ 148011 h 707136"/>
                <a:gd name="connsiteX11" fmla="*/ 395508 w 908304"/>
                <a:gd name="connsiteY11" fmla="*/ 136428 h 707136"/>
                <a:gd name="connsiteX12" fmla="*/ 382097 w 908304"/>
                <a:gd name="connsiteY12" fmla="*/ 124846 h 707136"/>
                <a:gd name="connsiteX13" fmla="*/ 379659 w 908304"/>
                <a:gd name="connsiteY13" fmla="*/ 103510 h 707136"/>
                <a:gd name="connsiteX14" fmla="*/ 374782 w 908304"/>
                <a:gd name="connsiteY14" fmla="*/ 83393 h 707136"/>
                <a:gd name="connsiteX15" fmla="*/ 360152 w 908304"/>
                <a:gd name="connsiteY15" fmla="*/ 66324 h 707136"/>
                <a:gd name="connsiteX16" fmla="*/ 347350 w 908304"/>
                <a:gd name="connsiteY16" fmla="*/ 54132 h 707136"/>
                <a:gd name="connsiteX17" fmla="*/ 339425 w 908304"/>
                <a:gd name="connsiteY17" fmla="*/ 40721 h 707136"/>
                <a:gd name="connsiteX18" fmla="*/ 282732 w 908304"/>
                <a:gd name="connsiteY18" fmla="*/ 40721 h 707136"/>
                <a:gd name="connsiteX19" fmla="*/ 277856 w 908304"/>
                <a:gd name="connsiteY19" fmla="*/ 56571 h 707136"/>
                <a:gd name="connsiteX20" fmla="*/ 251643 w 908304"/>
                <a:gd name="connsiteY20" fmla="*/ 56571 h 707136"/>
                <a:gd name="connsiteX21" fmla="*/ 186416 w 908304"/>
                <a:gd name="connsiteY21" fmla="*/ 56571 h 707136"/>
                <a:gd name="connsiteX22" fmla="*/ 121188 w 908304"/>
                <a:gd name="connsiteY22" fmla="*/ 29748 h 707136"/>
                <a:gd name="connsiteX23" fmla="*/ 77907 w 908304"/>
                <a:gd name="connsiteY23" fmla="*/ 10851 h 707136"/>
                <a:gd name="connsiteX24" fmla="*/ 84003 w 908304"/>
                <a:gd name="connsiteY24" fmla="*/ 2926 h 707136"/>
                <a:gd name="connsiteX25" fmla="*/ 41331 w 908304"/>
                <a:gd name="connsiteY25" fmla="*/ 7193 h 707136"/>
                <a:gd name="connsiteX26" fmla="*/ 2926 w 908304"/>
                <a:gd name="connsiteY26" fmla="*/ 10241 h 707136"/>
                <a:gd name="connsiteX27" fmla="*/ 4145 w 908304"/>
                <a:gd name="connsiteY27" fmla="*/ 44988 h 707136"/>
                <a:gd name="connsiteX28" fmla="*/ 8412 w 908304"/>
                <a:gd name="connsiteY28" fmla="*/ 76078 h 707136"/>
                <a:gd name="connsiteX29" fmla="*/ 12680 w 908304"/>
                <a:gd name="connsiteY29" fmla="*/ 101072 h 707136"/>
                <a:gd name="connsiteX30" fmla="*/ 17556 w 908304"/>
                <a:gd name="connsiteY30" fmla="*/ 125456 h 707136"/>
                <a:gd name="connsiteX31" fmla="*/ 33406 w 908304"/>
                <a:gd name="connsiteY31" fmla="*/ 136428 h 707136"/>
                <a:gd name="connsiteX32" fmla="*/ 51084 w 908304"/>
                <a:gd name="connsiteY32" fmla="*/ 163860 h 707136"/>
                <a:gd name="connsiteX33" fmla="*/ 44988 w 908304"/>
                <a:gd name="connsiteY33" fmla="*/ 181539 h 707136"/>
                <a:gd name="connsiteX34" fmla="*/ 28529 w 908304"/>
                <a:gd name="connsiteY34" fmla="*/ 195560 h 707136"/>
                <a:gd name="connsiteX35" fmla="*/ 15728 w 908304"/>
                <a:gd name="connsiteY35" fmla="*/ 193731 h 707136"/>
                <a:gd name="connsiteX36" fmla="*/ 12070 w 908304"/>
                <a:gd name="connsiteY36" fmla="*/ 196779 h 707136"/>
                <a:gd name="connsiteX37" fmla="*/ 26091 w 908304"/>
                <a:gd name="connsiteY37" fmla="*/ 219334 h 707136"/>
                <a:gd name="connsiteX38" fmla="*/ 43769 w 908304"/>
                <a:gd name="connsiteY38" fmla="*/ 228478 h 707136"/>
                <a:gd name="connsiteX39" fmla="*/ 49865 w 908304"/>
                <a:gd name="connsiteY39" fmla="*/ 238841 h 707136"/>
                <a:gd name="connsiteX40" fmla="*/ 55352 w 908304"/>
                <a:gd name="connsiteY40" fmla="*/ 233355 h 707136"/>
                <a:gd name="connsiteX41" fmla="*/ 74249 w 908304"/>
                <a:gd name="connsiteY41" fmla="*/ 251033 h 707136"/>
                <a:gd name="connsiteX42" fmla="*/ 87051 w 908304"/>
                <a:gd name="connsiteY42" fmla="*/ 263225 h 707136"/>
                <a:gd name="connsiteX43" fmla="*/ 87660 w 908304"/>
                <a:gd name="connsiteY43" fmla="*/ 283952 h 707136"/>
                <a:gd name="connsiteX44" fmla="*/ 80345 w 908304"/>
                <a:gd name="connsiteY44" fmla="*/ 312603 h 707136"/>
                <a:gd name="connsiteX45" fmla="*/ 95585 w 908304"/>
                <a:gd name="connsiteY45" fmla="*/ 322356 h 707136"/>
                <a:gd name="connsiteX46" fmla="*/ 115702 w 908304"/>
                <a:gd name="connsiteY46" fmla="*/ 341254 h 707136"/>
                <a:gd name="connsiteX47" fmla="*/ 133380 w 908304"/>
                <a:gd name="connsiteY47" fmla="*/ 363200 h 707136"/>
                <a:gd name="connsiteX48" fmla="*/ 137648 w 908304"/>
                <a:gd name="connsiteY48" fmla="*/ 386974 h 707136"/>
                <a:gd name="connsiteX49" fmla="*/ 143744 w 908304"/>
                <a:gd name="connsiteY49" fmla="*/ 386974 h 707136"/>
                <a:gd name="connsiteX50" fmla="*/ 160203 w 908304"/>
                <a:gd name="connsiteY50" fmla="*/ 372953 h 707136"/>
                <a:gd name="connsiteX51" fmla="*/ 162641 w 908304"/>
                <a:gd name="connsiteY51" fmla="*/ 365638 h 707136"/>
                <a:gd name="connsiteX52" fmla="*/ 153497 w 908304"/>
                <a:gd name="connsiteY52" fmla="*/ 348569 h 707136"/>
                <a:gd name="connsiteX53" fmla="*/ 143744 w 908304"/>
                <a:gd name="connsiteY53" fmla="*/ 330891 h 707136"/>
                <a:gd name="connsiteX54" fmla="*/ 127894 w 908304"/>
                <a:gd name="connsiteY54" fmla="*/ 329672 h 707136"/>
                <a:gd name="connsiteX55" fmla="*/ 130332 w 908304"/>
                <a:gd name="connsiteY55" fmla="*/ 308945 h 707136"/>
                <a:gd name="connsiteX56" fmla="*/ 124846 w 908304"/>
                <a:gd name="connsiteY56" fmla="*/ 290657 h 707136"/>
                <a:gd name="connsiteX57" fmla="*/ 118750 w 908304"/>
                <a:gd name="connsiteY57" fmla="*/ 273588 h 707136"/>
                <a:gd name="connsiteX58" fmla="*/ 115702 w 908304"/>
                <a:gd name="connsiteY58" fmla="*/ 237622 h 707136"/>
                <a:gd name="connsiteX59" fmla="*/ 99852 w 908304"/>
                <a:gd name="connsiteY59" fmla="*/ 218115 h 707136"/>
                <a:gd name="connsiteX60" fmla="*/ 96195 w 908304"/>
                <a:gd name="connsiteY60" fmla="*/ 204094 h 707136"/>
                <a:gd name="connsiteX61" fmla="*/ 88880 w 908304"/>
                <a:gd name="connsiteY61" fmla="*/ 194340 h 707136"/>
                <a:gd name="connsiteX62" fmla="*/ 88880 w 908304"/>
                <a:gd name="connsiteY62" fmla="*/ 169347 h 707136"/>
                <a:gd name="connsiteX63" fmla="*/ 82784 w 908304"/>
                <a:gd name="connsiteY63" fmla="*/ 169956 h 707136"/>
                <a:gd name="connsiteX64" fmla="*/ 82174 w 908304"/>
                <a:gd name="connsiteY64" fmla="*/ 156545 h 707136"/>
                <a:gd name="connsiteX65" fmla="*/ 77907 w 908304"/>
                <a:gd name="connsiteY65" fmla="*/ 153497 h 707136"/>
                <a:gd name="connsiteX66" fmla="*/ 75468 w 908304"/>
                <a:gd name="connsiteY66" fmla="*/ 144963 h 707136"/>
                <a:gd name="connsiteX67" fmla="*/ 59009 w 908304"/>
                <a:gd name="connsiteY67" fmla="*/ 118140 h 707136"/>
                <a:gd name="connsiteX68" fmla="*/ 52304 w 908304"/>
                <a:gd name="connsiteY68" fmla="*/ 102291 h 707136"/>
                <a:gd name="connsiteX69" fmla="*/ 58400 w 908304"/>
                <a:gd name="connsiteY69" fmla="*/ 73030 h 707136"/>
                <a:gd name="connsiteX70" fmla="*/ 59009 w 908304"/>
                <a:gd name="connsiteY70" fmla="*/ 54742 h 707136"/>
                <a:gd name="connsiteX71" fmla="*/ 69982 w 908304"/>
                <a:gd name="connsiteY71" fmla="*/ 38892 h 707136"/>
                <a:gd name="connsiteX72" fmla="*/ 84612 w 908304"/>
                <a:gd name="connsiteY72" fmla="*/ 49256 h 707136"/>
                <a:gd name="connsiteX73" fmla="*/ 96195 w 908304"/>
                <a:gd name="connsiteY73" fmla="*/ 48036 h 707136"/>
                <a:gd name="connsiteX74" fmla="*/ 115092 w 908304"/>
                <a:gd name="connsiteY74" fmla="*/ 63276 h 707136"/>
                <a:gd name="connsiteX75" fmla="*/ 109606 w 908304"/>
                <a:gd name="connsiteY75" fmla="*/ 77907 h 707136"/>
                <a:gd name="connsiteX76" fmla="*/ 112044 w 908304"/>
                <a:gd name="connsiteY76" fmla="*/ 107777 h 707136"/>
                <a:gd name="connsiteX77" fmla="*/ 121188 w 908304"/>
                <a:gd name="connsiteY77" fmla="*/ 136428 h 707136"/>
                <a:gd name="connsiteX78" fmla="*/ 118750 w 908304"/>
                <a:gd name="connsiteY78" fmla="*/ 148620 h 707136"/>
                <a:gd name="connsiteX79" fmla="*/ 129113 w 908304"/>
                <a:gd name="connsiteY79" fmla="*/ 167518 h 707136"/>
                <a:gd name="connsiteX80" fmla="*/ 143134 w 908304"/>
                <a:gd name="connsiteY80" fmla="*/ 188244 h 707136"/>
                <a:gd name="connsiteX81" fmla="*/ 159593 w 908304"/>
                <a:gd name="connsiteY81" fmla="*/ 191292 h 707136"/>
                <a:gd name="connsiteX82" fmla="*/ 161422 w 908304"/>
                <a:gd name="connsiteY82" fmla="*/ 218115 h 707136"/>
                <a:gd name="connsiteX83" fmla="*/ 176052 w 908304"/>
                <a:gd name="connsiteY83" fmla="*/ 237012 h 707136"/>
                <a:gd name="connsiteX84" fmla="*/ 191292 w 908304"/>
                <a:gd name="connsiteY84" fmla="*/ 246156 h 707136"/>
                <a:gd name="connsiteX85" fmla="*/ 180320 w 908304"/>
                <a:gd name="connsiteY85" fmla="*/ 270540 h 707136"/>
                <a:gd name="connsiteX86" fmla="*/ 184587 w 908304"/>
                <a:gd name="connsiteY86" fmla="*/ 279684 h 707136"/>
                <a:gd name="connsiteX87" fmla="*/ 209580 w 908304"/>
                <a:gd name="connsiteY87" fmla="*/ 295534 h 707136"/>
                <a:gd name="connsiteX88" fmla="*/ 221163 w 908304"/>
                <a:gd name="connsiteY88" fmla="*/ 319918 h 707136"/>
                <a:gd name="connsiteX89" fmla="*/ 248595 w 908304"/>
                <a:gd name="connsiteY89" fmla="*/ 349788 h 707136"/>
                <a:gd name="connsiteX90" fmla="*/ 271760 w 908304"/>
                <a:gd name="connsiteY90" fmla="*/ 388803 h 707136"/>
                <a:gd name="connsiteX91" fmla="*/ 279684 w 908304"/>
                <a:gd name="connsiteY91" fmla="*/ 408310 h 707136"/>
                <a:gd name="connsiteX92" fmla="*/ 279684 w 908304"/>
                <a:gd name="connsiteY92" fmla="*/ 423550 h 707136"/>
                <a:gd name="connsiteX93" fmla="*/ 288219 w 908304"/>
                <a:gd name="connsiteY93" fmla="*/ 441228 h 707136"/>
                <a:gd name="connsiteX94" fmla="*/ 286390 w 908304"/>
                <a:gd name="connsiteY94" fmla="*/ 454640 h 707136"/>
                <a:gd name="connsiteX95" fmla="*/ 276636 w 908304"/>
                <a:gd name="connsiteY95" fmla="*/ 464393 h 707136"/>
                <a:gd name="connsiteX96" fmla="*/ 278465 w 908304"/>
                <a:gd name="connsiteY96" fmla="*/ 475366 h 707136"/>
                <a:gd name="connsiteX97" fmla="*/ 266883 w 908304"/>
                <a:gd name="connsiteY97" fmla="*/ 479633 h 707136"/>
                <a:gd name="connsiteX98" fmla="*/ 271760 w 908304"/>
                <a:gd name="connsiteY98" fmla="*/ 498531 h 707136"/>
                <a:gd name="connsiteX99" fmla="*/ 285171 w 908304"/>
                <a:gd name="connsiteY99" fmla="*/ 522915 h 707136"/>
                <a:gd name="connsiteX100" fmla="*/ 317480 w 908304"/>
                <a:gd name="connsiteY100" fmla="*/ 544860 h 707136"/>
                <a:gd name="connsiteX101" fmla="*/ 329062 w 908304"/>
                <a:gd name="connsiteY101" fmla="*/ 562539 h 707136"/>
                <a:gd name="connsiteX102" fmla="*/ 361980 w 908304"/>
                <a:gd name="connsiteY102" fmla="*/ 574731 h 707136"/>
                <a:gd name="connsiteX103" fmla="*/ 380268 w 908304"/>
                <a:gd name="connsiteY103" fmla="*/ 577169 h 707136"/>
                <a:gd name="connsiteX104" fmla="*/ 387584 w 908304"/>
                <a:gd name="connsiteY104" fmla="*/ 587532 h 707136"/>
                <a:gd name="connsiteX105" fmla="*/ 413187 w 908304"/>
                <a:gd name="connsiteY105" fmla="*/ 605820 h 707136"/>
                <a:gd name="connsiteX106" fmla="*/ 449153 w 908304"/>
                <a:gd name="connsiteY106" fmla="*/ 624108 h 707136"/>
                <a:gd name="connsiteX107" fmla="*/ 473537 w 908304"/>
                <a:gd name="connsiteY107" fmla="*/ 629595 h 707136"/>
                <a:gd name="connsiteX108" fmla="*/ 502798 w 908304"/>
                <a:gd name="connsiteY108" fmla="*/ 647273 h 707136"/>
                <a:gd name="connsiteX109" fmla="*/ 527182 w 908304"/>
                <a:gd name="connsiteY109" fmla="*/ 654588 h 707136"/>
                <a:gd name="connsiteX110" fmla="*/ 549737 w 908304"/>
                <a:gd name="connsiteY110" fmla="*/ 664952 h 707136"/>
                <a:gd name="connsiteX111" fmla="*/ 567416 w 908304"/>
                <a:gd name="connsiteY111" fmla="*/ 660684 h 707136"/>
                <a:gd name="connsiteX112" fmla="*/ 596676 w 908304"/>
                <a:gd name="connsiteY112" fmla="*/ 646054 h 707136"/>
                <a:gd name="connsiteX113" fmla="*/ 615574 w 908304"/>
                <a:gd name="connsiteY113" fmla="*/ 643616 h 707136"/>
                <a:gd name="connsiteX114" fmla="*/ 642396 w 908304"/>
                <a:gd name="connsiteY114" fmla="*/ 653369 h 707136"/>
                <a:gd name="connsiteX115" fmla="*/ 658246 w 908304"/>
                <a:gd name="connsiteY115" fmla="*/ 666171 h 707136"/>
                <a:gd name="connsiteX116" fmla="*/ 691774 w 908304"/>
                <a:gd name="connsiteY116" fmla="*/ 708233 h 707136"/>
                <a:gd name="connsiteX117" fmla="*/ 694212 w 908304"/>
                <a:gd name="connsiteY117" fmla="*/ 696651 h 707136"/>
                <a:gd name="connsiteX118" fmla="*/ 699089 w 908304"/>
                <a:gd name="connsiteY118" fmla="*/ 687507 h 707136"/>
                <a:gd name="connsiteX119" fmla="*/ 694822 w 908304"/>
                <a:gd name="connsiteY119" fmla="*/ 680192 h 707136"/>
                <a:gd name="connsiteX120" fmla="*/ 714939 w 908304"/>
                <a:gd name="connsiteY120" fmla="*/ 648492 h 707136"/>
                <a:gd name="connsiteX121" fmla="*/ 758220 w 908304"/>
                <a:gd name="connsiteY121" fmla="*/ 648492 h 707136"/>
                <a:gd name="connsiteX122" fmla="*/ 760659 w 908304"/>
                <a:gd name="connsiteY122" fmla="*/ 635691 h 707136"/>
                <a:gd name="connsiteX123" fmla="*/ 755782 w 908304"/>
                <a:gd name="connsiteY123" fmla="*/ 633252 h 707136"/>
                <a:gd name="connsiteX124" fmla="*/ 752734 w 908304"/>
                <a:gd name="connsiteY124" fmla="*/ 624718 h 707136"/>
                <a:gd name="connsiteX125" fmla="*/ 741152 w 908304"/>
                <a:gd name="connsiteY125" fmla="*/ 615574 h 707136"/>
                <a:gd name="connsiteX126" fmla="*/ 730179 w 908304"/>
                <a:gd name="connsiteY126" fmla="*/ 602772 h 707136"/>
                <a:gd name="connsiteX127" fmla="*/ 746028 w 908304"/>
                <a:gd name="connsiteY127" fmla="*/ 602772 h 707136"/>
                <a:gd name="connsiteX128" fmla="*/ 748467 w 908304"/>
                <a:gd name="connsiteY128" fmla="*/ 580827 h 707136"/>
                <a:gd name="connsiteX129" fmla="*/ 780166 w 908304"/>
                <a:gd name="connsiteY129" fmla="*/ 580827 h 707136"/>
                <a:gd name="connsiteX130" fmla="*/ 811256 w 908304"/>
                <a:gd name="connsiteY130" fmla="*/ 581436 h 707136"/>
                <a:gd name="connsiteX131" fmla="*/ 811865 w 908304"/>
                <a:gd name="connsiteY131" fmla="*/ 575340 h 707136"/>
                <a:gd name="connsiteX132" fmla="*/ 816132 w 908304"/>
                <a:gd name="connsiteY132" fmla="*/ 573512 h 707136"/>
                <a:gd name="connsiteX133" fmla="*/ 821619 w 908304"/>
                <a:gd name="connsiteY133" fmla="*/ 578388 h 707136"/>
                <a:gd name="connsiteX134" fmla="*/ 836859 w 908304"/>
                <a:gd name="connsiteY134" fmla="*/ 554614 h 707136"/>
                <a:gd name="connsiteX135" fmla="*/ 842955 w 908304"/>
                <a:gd name="connsiteY135" fmla="*/ 554614 h 707136"/>
                <a:gd name="connsiteX136" fmla="*/ 850270 w 908304"/>
                <a:gd name="connsiteY136" fmla="*/ 554004 h 707136"/>
                <a:gd name="connsiteX137" fmla="*/ 857585 w 908304"/>
                <a:gd name="connsiteY137" fmla="*/ 563758 h 707136"/>
                <a:gd name="connsiteX138" fmla="*/ 869777 w 908304"/>
                <a:gd name="connsiteY138" fmla="*/ 533278 h 707136"/>
                <a:gd name="connsiteX139" fmla="*/ 877092 w 908304"/>
                <a:gd name="connsiteY139" fmla="*/ 516819 h 707136"/>
                <a:gd name="connsiteX140" fmla="*/ 871606 w 908304"/>
                <a:gd name="connsiteY140" fmla="*/ 510113 h 707136"/>
                <a:gd name="connsiteX141" fmla="*/ 882579 w 908304"/>
                <a:gd name="connsiteY141" fmla="*/ 486339 h 707136"/>
                <a:gd name="connsiteX142" fmla="*/ 903915 w 908304"/>
                <a:gd name="connsiteY142" fmla="*/ 463174 h 707136"/>
                <a:gd name="connsiteX143" fmla="*/ 907572 w 908304"/>
                <a:gd name="connsiteY143" fmla="*/ 444276 h 707136"/>
                <a:gd name="connsiteX144" fmla="*/ 900257 w 908304"/>
                <a:gd name="connsiteY144" fmla="*/ 436352 h 707136"/>
                <a:gd name="connsiteX145" fmla="*/ 879531 w 908304"/>
                <a:gd name="connsiteY145" fmla="*/ 439400 h 707136"/>
                <a:gd name="connsiteX146" fmla="*/ 850270 w 908304"/>
                <a:gd name="connsiteY146" fmla="*/ 438180 h 707136"/>
                <a:gd name="connsiteX147" fmla="*/ 813694 w 908304"/>
                <a:gd name="connsiteY147" fmla="*/ 447324 h 707136"/>
                <a:gd name="connsiteX148" fmla="*/ 789310 w 908304"/>
                <a:gd name="connsiteY148" fmla="*/ 457688 h 707136"/>
                <a:gd name="connsiteX149" fmla="*/ 781995 w 908304"/>
                <a:gd name="connsiteY149" fmla="*/ 468660 h 707136"/>
                <a:gd name="connsiteX150" fmla="*/ 774680 w 908304"/>
                <a:gd name="connsiteY150" fmla="*/ 501579 h 707136"/>
                <a:gd name="connsiteX151" fmla="*/ 763707 w 908304"/>
                <a:gd name="connsiteY151" fmla="*/ 524134 h 707136"/>
                <a:gd name="connsiteX152" fmla="*/ 739932 w 908304"/>
                <a:gd name="connsiteY152" fmla="*/ 539984 h 707136"/>
                <a:gd name="connsiteX153" fmla="*/ 717987 w 908304"/>
                <a:gd name="connsiteY153" fmla="*/ 546689 h 707136"/>
                <a:gd name="connsiteX154" fmla="*/ 691774 w 908304"/>
                <a:gd name="connsiteY154" fmla="*/ 553395 h 707136"/>
                <a:gd name="connsiteX155" fmla="*/ 665561 w 908304"/>
                <a:gd name="connsiteY155" fmla="*/ 557052 h 707136"/>
                <a:gd name="connsiteX156" fmla="*/ 634472 w 908304"/>
                <a:gd name="connsiteY156" fmla="*/ 568025 h 707136"/>
                <a:gd name="connsiteX157" fmla="*/ 622889 w 908304"/>
                <a:gd name="connsiteY157" fmla="*/ 552176 h 707136"/>
                <a:gd name="connsiteX158" fmla="*/ 588752 w 908304"/>
                <a:gd name="connsiteY158" fmla="*/ 541812 h 707136"/>
                <a:gd name="connsiteX159" fmla="*/ 577779 w 908304"/>
                <a:gd name="connsiteY159" fmla="*/ 522305 h 707136"/>
                <a:gd name="connsiteX160" fmla="*/ 573512 w 908304"/>
                <a:gd name="connsiteY160" fmla="*/ 500360 h 707136"/>
                <a:gd name="connsiteX161" fmla="*/ 555224 w 908304"/>
                <a:gd name="connsiteY161" fmla="*/ 471708 h 707136"/>
                <a:gd name="connsiteX162" fmla="*/ 552785 w 908304"/>
                <a:gd name="connsiteY162" fmla="*/ 441228 h 707136"/>
                <a:gd name="connsiteX163" fmla="*/ 545470 w 908304"/>
                <a:gd name="connsiteY163" fmla="*/ 422331 h 707136"/>
                <a:gd name="connsiteX164" fmla="*/ 542422 w 908304"/>
                <a:gd name="connsiteY164" fmla="*/ 401604 h 707136"/>
                <a:gd name="connsiteX165" fmla="*/ 549128 w 908304"/>
                <a:gd name="connsiteY165" fmla="*/ 382707 h 707136"/>
                <a:gd name="connsiteX166" fmla="*/ 560100 w 908304"/>
                <a:gd name="connsiteY166" fmla="*/ 330281 h 707136"/>
                <a:gd name="connsiteX167" fmla="*/ 571073 w 908304"/>
                <a:gd name="connsiteY167" fmla="*/ 302849 h 707136"/>
                <a:gd name="connsiteX168" fmla="*/ 589971 w 908304"/>
                <a:gd name="connsiteY168" fmla="*/ 268712 h 707136"/>
                <a:gd name="connsiteX169" fmla="*/ 577169 w 908304"/>
                <a:gd name="connsiteY169" fmla="*/ 269931 h 70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908304" h="707136">
                  <a:moveTo>
                    <a:pt x="577169" y="269931"/>
                  </a:moveTo>
                  <a:lnTo>
                    <a:pt x="555224" y="261396"/>
                  </a:lnTo>
                  <a:lnTo>
                    <a:pt x="531449" y="249204"/>
                  </a:lnTo>
                  <a:lnTo>
                    <a:pt x="526572" y="230916"/>
                  </a:lnTo>
                  <a:lnTo>
                    <a:pt x="525353" y="203484"/>
                  </a:lnTo>
                  <a:lnTo>
                    <a:pt x="510723" y="181539"/>
                  </a:lnTo>
                  <a:lnTo>
                    <a:pt x="504627" y="158984"/>
                  </a:lnTo>
                  <a:lnTo>
                    <a:pt x="494873" y="132161"/>
                  </a:lnTo>
                  <a:lnTo>
                    <a:pt x="475976" y="116921"/>
                  </a:lnTo>
                  <a:lnTo>
                    <a:pt x="449153" y="117531"/>
                  </a:lnTo>
                  <a:lnTo>
                    <a:pt x="419892" y="148011"/>
                  </a:lnTo>
                  <a:lnTo>
                    <a:pt x="395508" y="136428"/>
                  </a:lnTo>
                  <a:lnTo>
                    <a:pt x="382097" y="124846"/>
                  </a:lnTo>
                  <a:lnTo>
                    <a:pt x="379659" y="103510"/>
                  </a:lnTo>
                  <a:lnTo>
                    <a:pt x="374782" y="83393"/>
                  </a:lnTo>
                  <a:lnTo>
                    <a:pt x="360152" y="66324"/>
                  </a:lnTo>
                  <a:lnTo>
                    <a:pt x="347350" y="54132"/>
                  </a:lnTo>
                  <a:lnTo>
                    <a:pt x="339425" y="40721"/>
                  </a:lnTo>
                  <a:lnTo>
                    <a:pt x="282732" y="40721"/>
                  </a:lnTo>
                  <a:lnTo>
                    <a:pt x="277856" y="56571"/>
                  </a:lnTo>
                  <a:lnTo>
                    <a:pt x="251643" y="56571"/>
                  </a:lnTo>
                  <a:lnTo>
                    <a:pt x="186416" y="56571"/>
                  </a:lnTo>
                  <a:lnTo>
                    <a:pt x="121188" y="29748"/>
                  </a:lnTo>
                  <a:lnTo>
                    <a:pt x="77907" y="10851"/>
                  </a:lnTo>
                  <a:lnTo>
                    <a:pt x="84003" y="2926"/>
                  </a:lnTo>
                  <a:lnTo>
                    <a:pt x="41331" y="7193"/>
                  </a:lnTo>
                  <a:lnTo>
                    <a:pt x="2926" y="10241"/>
                  </a:lnTo>
                  <a:lnTo>
                    <a:pt x="4145" y="44988"/>
                  </a:lnTo>
                  <a:lnTo>
                    <a:pt x="8412" y="76078"/>
                  </a:lnTo>
                  <a:lnTo>
                    <a:pt x="12680" y="101072"/>
                  </a:lnTo>
                  <a:lnTo>
                    <a:pt x="17556" y="125456"/>
                  </a:lnTo>
                  <a:lnTo>
                    <a:pt x="33406" y="136428"/>
                  </a:lnTo>
                  <a:lnTo>
                    <a:pt x="51084" y="163860"/>
                  </a:lnTo>
                  <a:lnTo>
                    <a:pt x="44988" y="181539"/>
                  </a:lnTo>
                  <a:lnTo>
                    <a:pt x="28529" y="195560"/>
                  </a:lnTo>
                  <a:lnTo>
                    <a:pt x="15728" y="193731"/>
                  </a:lnTo>
                  <a:lnTo>
                    <a:pt x="12070" y="196779"/>
                  </a:lnTo>
                  <a:lnTo>
                    <a:pt x="26091" y="219334"/>
                  </a:lnTo>
                  <a:lnTo>
                    <a:pt x="43769" y="228478"/>
                  </a:lnTo>
                  <a:lnTo>
                    <a:pt x="49865" y="238841"/>
                  </a:lnTo>
                  <a:lnTo>
                    <a:pt x="55352" y="233355"/>
                  </a:lnTo>
                  <a:lnTo>
                    <a:pt x="74249" y="251033"/>
                  </a:lnTo>
                  <a:lnTo>
                    <a:pt x="87051" y="263225"/>
                  </a:lnTo>
                  <a:lnTo>
                    <a:pt x="87660" y="283952"/>
                  </a:lnTo>
                  <a:lnTo>
                    <a:pt x="80345" y="312603"/>
                  </a:lnTo>
                  <a:lnTo>
                    <a:pt x="95585" y="322356"/>
                  </a:lnTo>
                  <a:lnTo>
                    <a:pt x="115702" y="341254"/>
                  </a:lnTo>
                  <a:lnTo>
                    <a:pt x="133380" y="363200"/>
                  </a:lnTo>
                  <a:lnTo>
                    <a:pt x="137648" y="386974"/>
                  </a:lnTo>
                  <a:lnTo>
                    <a:pt x="143744" y="386974"/>
                  </a:lnTo>
                  <a:lnTo>
                    <a:pt x="160203" y="372953"/>
                  </a:lnTo>
                  <a:lnTo>
                    <a:pt x="162641" y="365638"/>
                  </a:lnTo>
                  <a:lnTo>
                    <a:pt x="153497" y="348569"/>
                  </a:lnTo>
                  <a:lnTo>
                    <a:pt x="143744" y="330891"/>
                  </a:lnTo>
                  <a:lnTo>
                    <a:pt x="127894" y="329672"/>
                  </a:lnTo>
                  <a:lnTo>
                    <a:pt x="130332" y="308945"/>
                  </a:lnTo>
                  <a:lnTo>
                    <a:pt x="124846" y="290657"/>
                  </a:lnTo>
                  <a:lnTo>
                    <a:pt x="118750" y="273588"/>
                  </a:lnTo>
                  <a:lnTo>
                    <a:pt x="115702" y="237622"/>
                  </a:lnTo>
                  <a:lnTo>
                    <a:pt x="99852" y="218115"/>
                  </a:lnTo>
                  <a:lnTo>
                    <a:pt x="96195" y="204094"/>
                  </a:lnTo>
                  <a:lnTo>
                    <a:pt x="88880" y="194340"/>
                  </a:lnTo>
                  <a:lnTo>
                    <a:pt x="88880" y="169347"/>
                  </a:lnTo>
                  <a:lnTo>
                    <a:pt x="82784" y="169956"/>
                  </a:lnTo>
                  <a:lnTo>
                    <a:pt x="82174" y="156545"/>
                  </a:lnTo>
                  <a:lnTo>
                    <a:pt x="77907" y="153497"/>
                  </a:lnTo>
                  <a:lnTo>
                    <a:pt x="75468" y="144963"/>
                  </a:lnTo>
                  <a:lnTo>
                    <a:pt x="59009" y="118140"/>
                  </a:lnTo>
                  <a:lnTo>
                    <a:pt x="52304" y="102291"/>
                  </a:lnTo>
                  <a:lnTo>
                    <a:pt x="58400" y="73030"/>
                  </a:lnTo>
                  <a:lnTo>
                    <a:pt x="59009" y="54742"/>
                  </a:lnTo>
                  <a:lnTo>
                    <a:pt x="69982" y="38892"/>
                  </a:lnTo>
                  <a:lnTo>
                    <a:pt x="84612" y="49256"/>
                  </a:lnTo>
                  <a:lnTo>
                    <a:pt x="96195" y="48036"/>
                  </a:lnTo>
                  <a:lnTo>
                    <a:pt x="115092" y="63276"/>
                  </a:lnTo>
                  <a:lnTo>
                    <a:pt x="109606" y="77907"/>
                  </a:lnTo>
                  <a:lnTo>
                    <a:pt x="112044" y="107777"/>
                  </a:lnTo>
                  <a:lnTo>
                    <a:pt x="121188" y="136428"/>
                  </a:lnTo>
                  <a:lnTo>
                    <a:pt x="118750" y="148620"/>
                  </a:lnTo>
                  <a:lnTo>
                    <a:pt x="129113" y="167518"/>
                  </a:lnTo>
                  <a:lnTo>
                    <a:pt x="143134" y="188244"/>
                  </a:lnTo>
                  <a:lnTo>
                    <a:pt x="159593" y="191292"/>
                  </a:lnTo>
                  <a:lnTo>
                    <a:pt x="161422" y="218115"/>
                  </a:lnTo>
                  <a:lnTo>
                    <a:pt x="176052" y="237012"/>
                  </a:lnTo>
                  <a:lnTo>
                    <a:pt x="191292" y="246156"/>
                  </a:lnTo>
                  <a:lnTo>
                    <a:pt x="180320" y="270540"/>
                  </a:lnTo>
                  <a:lnTo>
                    <a:pt x="184587" y="279684"/>
                  </a:lnTo>
                  <a:lnTo>
                    <a:pt x="209580" y="295534"/>
                  </a:lnTo>
                  <a:lnTo>
                    <a:pt x="221163" y="319918"/>
                  </a:lnTo>
                  <a:lnTo>
                    <a:pt x="248595" y="349788"/>
                  </a:lnTo>
                  <a:lnTo>
                    <a:pt x="271760" y="388803"/>
                  </a:lnTo>
                  <a:lnTo>
                    <a:pt x="279684" y="408310"/>
                  </a:lnTo>
                  <a:lnTo>
                    <a:pt x="279684" y="423550"/>
                  </a:lnTo>
                  <a:lnTo>
                    <a:pt x="288219" y="441228"/>
                  </a:lnTo>
                  <a:lnTo>
                    <a:pt x="286390" y="454640"/>
                  </a:lnTo>
                  <a:lnTo>
                    <a:pt x="276636" y="464393"/>
                  </a:lnTo>
                  <a:lnTo>
                    <a:pt x="278465" y="475366"/>
                  </a:lnTo>
                  <a:lnTo>
                    <a:pt x="266883" y="479633"/>
                  </a:lnTo>
                  <a:lnTo>
                    <a:pt x="271760" y="498531"/>
                  </a:lnTo>
                  <a:lnTo>
                    <a:pt x="285171" y="522915"/>
                  </a:lnTo>
                  <a:lnTo>
                    <a:pt x="317480" y="544860"/>
                  </a:lnTo>
                  <a:lnTo>
                    <a:pt x="329062" y="562539"/>
                  </a:lnTo>
                  <a:lnTo>
                    <a:pt x="361980" y="574731"/>
                  </a:lnTo>
                  <a:lnTo>
                    <a:pt x="380268" y="577169"/>
                  </a:lnTo>
                  <a:lnTo>
                    <a:pt x="387584" y="587532"/>
                  </a:lnTo>
                  <a:lnTo>
                    <a:pt x="413187" y="605820"/>
                  </a:lnTo>
                  <a:lnTo>
                    <a:pt x="449153" y="624108"/>
                  </a:lnTo>
                  <a:lnTo>
                    <a:pt x="473537" y="629595"/>
                  </a:lnTo>
                  <a:lnTo>
                    <a:pt x="502798" y="647273"/>
                  </a:lnTo>
                  <a:lnTo>
                    <a:pt x="527182" y="654588"/>
                  </a:lnTo>
                  <a:lnTo>
                    <a:pt x="549737" y="664952"/>
                  </a:lnTo>
                  <a:lnTo>
                    <a:pt x="567416" y="660684"/>
                  </a:lnTo>
                  <a:lnTo>
                    <a:pt x="596676" y="646054"/>
                  </a:lnTo>
                  <a:lnTo>
                    <a:pt x="615574" y="643616"/>
                  </a:lnTo>
                  <a:lnTo>
                    <a:pt x="642396" y="653369"/>
                  </a:lnTo>
                  <a:lnTo>
                    <a:pt x="658246" y="666171"/>
                  </a:lnTo>
                  <a:lnTo>
                    <a:pt x="691774" y="708233"/>
                  </a:lnTo>
                  <a:lnTo>
                    <a:pt x="694212" y="696651"/>
                  </a:lnTo>
                  <a:lnTo>
                    <a:pt x="699089" y="687507"/>
                  </a:lnTo>
                  <a:lnTo>
                    <a:pt x="694822" y="680192"/>
                  </a:lnTo>
                  <a:lnTo>
                    <a:pt x="714939" y="648492"/>
                  </a:lnTo>
                  <a:lnTo>
                    <a:pt x="758220" y="648492"/>
                  </a:lnTo>
                  <a:lnTo>
                    <a:pt x="760659" y="635691"/>
                  </a:lnTo>
                  <a:lnTo>
                    <a:pt x="755782" y="633252"/>
                  </a:lnTo>
                  <a:lnTo>
                    <a:pt x="752734" y="624718"/>
                  </a:lnTo>
                  <a:lnTo>
                    <a:pt x="741152" y="615574"/>
                  </a:lnTo>
                  <a:lnTo>
                    <a:pt x="730179" y="602772"/>
                  </a:lnTo>
                  <a:lnTo>
                    <a:pt x="746028" y="602772"/>
                  </a:lnTo>
                  <a:lnTo>
                    <a:pt x="748467" y="580827"/>
                  </a:lnTo>
                  <a:lnTo>
                    <a:pt x="780166" y="580827"/>
                  </a:lnTo>
                  <a:lnTo>
                    <a:pt x="811256" y="581436"/>
                  </a:lnTo>
                  <a:lnTo>
                    <a:pt x="811865" y="575340"/>
                  </a:lnTo>
                  <a:lnTo>
                    <a:pt x="816132" y="573512"/>
                  </a:lnTo>
                  <a:lnTo>
                    <a:pt x="821619" y="578388"/>
                  </a:lnTo>
                  <a:lnTo>
                    <a:pt x="836859" y="554614"/>
                  </a:lnTo>
                  <a:lnTo>
                    <a:pt x="842955" y="554614"/>
                  </a:lnTo>
                  <a:lnTo>
                    <a:pt x="850270" y="554004"/>
                  </a:lnTo>
                  <a:lnTo>
                    <a:pt x="857585" y="563758"/>
                  </a:lnTo>
                  <a:lnTo>
                    <a:pt x="869777" y="533278"/>
                  </a:lnTo>
                  <a:lnTo>
                    <a:pt x="877092" y="516819"/>
                  </a:lnTo>
                  <a:lnTo>
                    <a:pt x="871606" y="510113"/>
                  </a:lnTo>
                  <a:lnTo>
                    <a:pt x="882579" y="486339"/>
                  </a:lnTo>
                  <a:lnTo>
                    <a:pt x="903915" y="463174"/>
                  </a:lnTo>
                  <a:lnTo>
                    <a:pt x="907572" y="444276"/>
                  </a:lnTo>
                  <a:lnTo>
                    <a:pt x="900257" y="436352"/>
                  </a:lnTo>
                  <a:lnTo>
                    <a:pt x="879531" y="439400"/>
                  </a:lnTo>
                  <a:lnTo>
                    <a:pt x="850270" y="438180"/>
                  </a:lnTo>
                  <a:lnTo>
                    <a:pt x="813694" y="447324"/>
                  </a:lnTo>
                  <a:lnTo>
                    <a:pt x="789310" y="457688"/>
                  </a:lnTo>
                  <a:lnTo>
                    <a:pt x="781995" y="468660"/>
                  </a:lnTo>
                  <a:lnTo>
                    <a:pt x="774680" y="501579"/>
                  </a:lnTo>
                  <a:lnTo>
                    <a:pt x="763707" y="524134"/>
                  </a:lnTo>
                  <a:lnTo>
                    <a:pt x="739932" y="539984"/>
                  </a:lnTo>
                  <a:lnTo>
                    <a:pt x="717987" y="546689"/>
                  </a:lnTo>
                  <a:lnTo>
                    <a:pt x="691774" y="553395"/>
                  </a:lnTo>
                  <a:lnTo>
                    <a:pt x="665561" y="557052"/>
                  </a:lnTo>
                  <a:lnTo>
                    <a:pt x="634472" y="568025"/>
                  </a:lnTo>
                  <a:lnTo>
                    <a:pt x="622889" y="552176"/>
                  </a:lnTo>
                  <a:lnTo>
                    <a:pt x="588752" y="541812"/>
                  </a:lnTo>
                  <a:lnTo>
                    <a:pt x="577779" y="522305"/>
                  </a:lnTo>
                  <a:lnTo>
                    <a:pt x="573512" y="500360"/>
                  </a:lnTo>
                  <a:lnTo>
                    <a:pt x="555224" y="471708"/>
                  </a:lnTo>
                  <a:lnTo>
                    <a:pt x="552785" y="441228"/>
                  </a:lnTo>
                  <a:lnTo>
                    <a:pt x="545470" y="422331"/>
                  </a:lnTo>
                  <a:lnTo>
                    <a:pt x="542422" y="401604"/>
                  </a:lnTo>
                  <a:lnTo>
                    <a:pt x="549128" y="382707"/>
                  </a:lnTo>
                  <a:lnTo>
                    <a:pt x="560100" y="330281"/>
                  </a:lnTo>
                  <a:lnTo>
                    <a:pt x="571073" y="302849"/>
                  </a:lnTo>
                  <a:lnTo>
                    <a:pt x="589971" y="268712"/>
                  </a:lnTo>
                  <a:lnTo>
                    <a:pt x="577169" y="26993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자유형: 도형 148">
              <a:extLst>
                <a:ext uri="{FF2B5EF4-FFF2-40B4-BE49-F238E27FC236}">
                  <a16:creationId xmlns:a16="http://schemas.microsoft.com/office/drawing/2014/main" id="{83566785-87BE-4CB3-A27F-0DD75F9F1655}"/>
                </a:ext>
              </a:extLst>
            </p:cNvPr>
            <p:cNvSpPr/>
            <p:nvPr/>
          </p:nvSpPr>
          <p:spPr>
            <a:xfrm>
              <a:off x="6941702" y="2501483"/>
              <a:ext cx="74173" cy="57056"/>
            </a:xfrm>
            <a:custGeom>
              <a:avLst/>
              <a:gdLst>
                <a:gd name="connsiteX0" fmla="*/ 76688 w 79248"/>
                <a:gd name="connsiteY0" fmla="*/ 15118 h 60960"/>
                <a:gd name="connsiteX1" fmla="*/ 59618 w 79248"/>
                <a:gd name="connsiteY1" fmla="*/ 2926 h 60960"/>
                <a:gd name="connsiteX2" fmla="*/ 44989 w 79248"/>
                <a:gd name="connsiteY2" fmla="*/ 3536 h 60960"/>
                <a:gd name="connsiteX3" fmla="*/ 34625 w 79248"/>
                <a:gd name="connsiteY3" fmla="*/ 5974 h 60960"/>
                <a:gd name="connsiteX4" fmla="*/ 27920 w 79248"/>
                <a:gd name="connsiteY4" fmla="*/ 7193 h 60960"/>
                <a:gd name="connsiteX5" fmla="*/ 10241 w 79248"/>
                <a:gd name="connsiteY5" fmla="*/ 13289 h 60960"/>
                <a:gd name="connsiteX6" fmla="*/ 9632 w 79248"/>
                <a:gd name="connsiteY6" fmla="*/ 20605 h 60960"/>
                <a:gd name="connsiteX7" fmla="*/ 5365 w 79248"/>
                <a:gd name="connsiteY7" fmla="*/ 20605 h 60960"/>
                <a:gd name="connsiteX8" fmla="*/ 5365 w 79248"/>
                <a:gd name="connsiteY8" fmla="*/ 20605 h 60960"/>
                <a:gd name="connsiteX9" fmla="*/ 2926 w 79248"/>
                <a:gd name="connsiteY9" fmla="*/ 33406 h 60960"/>
                <a:gd name="connsiteX10" fmla="*/ 8413 w 79248"/>
                <a:gd name="connsiteY10" fmla="*/ 49256 h 60960"/>
                <a:gd name="connsiteX11" fmla="*/ 22433 w 79248"/>
                <a:gd name="connsiteY11" fmla="*/ 59009 h 60960"/>
                <a:gd name="connsiteX12" fmla="*/ 42550 w 79248"/>
                <a:gd name="connsiteY12" fmla="*/ 55352 h 60960"/>
                <a:gd name="connsiteX13" fmla="*/ 54133 w 79248"/>
                <a:gd name="connsiteY13" fmla="*/ 47427 h 60960"/>
                <a:gd name="connsiteX14" fmla="*/ 71201 w 79248"/>
                <a:gd name="connsiteY14" fmla="*/ 48037 h 60960"/>
                <a:gd name="connsiteX15" fmla="*/ 75469 w 79248"/>
                <a:gd name="connsiteY15" fmla="*/ 41331 h 60960"/>
                <a:gd name="connsiteX16" fmla="*/ 81565 w 79248"/>
                <a:gd name="connsiteY16" fmla="*/ 40112 h 60960"/>
                <a:gd name="connsiteX17" fmla="*/ 76688 w 79248"/>
                <a:gd name="connsiteY17" fmla="*/ 1511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248" h="60960">
                  <a:moveTo>
                    <a:pt x="76688" y="15118"/>
                  </a:moveTo>
                  <a:lnTo>
                    <a:pt x="59618" y="2926"/>
                  </a:lnTo>
                  <a:lnTo>
                    <a:pt x="44989" y="3536"/>
                  </a:lnTo>
                  <a:lnTo>
                    <a:pt x="34625" y="5974"/>
                  </a:lnTo>
                  <a:lnTo>
                    <a:pt x="27920" y="7193"/>
                  </a:lnTo>
                  <a:lnTo>
                    <a:pt x="10241" y="13289"/>
                  </a:lnTo>
                  <a:lnTo>
                    <a:pt x="9632" y="20605"/>
                  </a:lnTo>
                  <a:lnTo>
                    <a:pt x="5365" y="20605"/>
                  </a:lnTo>
                  <a:lnTo>
                    <a:pt x="5365" y="20605"/>
                  </a:lnTo>
                  <a:lnTo>
                    <a:pt x="2926" y="33406"/>
                  </a:lnTo>
                  <a:lnTo>
                    <a:pt x="8413" y="49256"/>
                  </a:lnTo>
                  <a:lnTo>
                    <a:pt x="22433" y="59009"/>
                  </a:lnTo>
                  <a:lnTo>
                    <a:pt x="42550" y="55352"/>
                  </a:lnTo>
                  <a:lnTo>
                    <a:pt x="54133" y="47427"/>
                  </a:lnTo>
                  <a:lnTo>
                    <a:pt x="71201" y="48037"/>
                  </a:lnTo>
                  <a:lnTo>
                    <a:pt x="75469" y="41331"/>
                  </a:lnTo>
                  <a:lnTo>
                    <a:pt x="81565" y="40112"/>
                  </a:lnTo>
                  <a:lnTo>
                    <a:pt x="76688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자유형: 도형 149">
              <a:extLst>
                <a:ext uri="{FF2B5EF4-FFF2-40B4-BE49-F238E27FC236}">
                  <a16:creationId xmlns:a16="http://schemas.microsoft.com/office/drawing/2014/main" id="{DE22F109-18E4-4F72-A6AB-6AD8C9191C19}"/>
                </a:ext>
              </a:extLst>
            </p:cNvPr>
            <p:cNvSpPr/>
            <p:nvPr/>
          </p:nvSpPr>
          <p:spPr>
            <a:xfrm>
              <a:off x="5954626" y="3131957"/>
              <a:ext cx="524919" cy="542036"/>
            </a:xfrm>
            <a:custGeom>
              <a:avLst/>
              <a:gdLst>
                <a:gd name="connsiteX0" fmla="*/ 560100 w 560832"/>
                <a:gd name="connsiteY0" fmla="*/ 228478 h 579120"/>
                <a:gd name="connsiteX1" fmla="*/ 522915 w 560832"/>
                <a:gd name="connsiteY1" fmla="*/ 232136 h 579120"/>
                <a:gd name="connsiteX2" fmla="*/ 522305 w 560832"/>
                <a:gd name="connsiteY2" fmla="*/ 207752 h 579120"/>
                <a:gd name="connsiteX3" fmla="*/ 506456 w 560832"/>
                <a:gd name="connsiteY3" fmla="*/ 201046 h 579120"/>
                <a:gd name="connsiteX4" fmla="*/ 485729 w 560832"/>
                <a:gd name="connsiteY4" fmla="*/ 190073 h 579120"/>
                <a:gd name="connsiteX5" fmla="*/ 477804 w 560832"/>
                <a:gd name="connsiteY5" fmla="*/ 171785 h 579120"/>
                <a:gd name="connsiteX6" fmla="*/ 364419 w 560832"/>
                <a:gd name="connsiteY6" fmla="*/ 87661 h 579120"/>
                <a:gd name="connsiteX7" fmla="*/ 252252 w 560832"/>
                <a:gd name="connsiteY7" fmla="*/ 2926 h 579120"/>
                <a:gd name="connsiteX8" fmla="*/ 201046 w 560832"/>
                <a:gd name="connsiteY8" fmla="*/ 3536 h 579120"/>
                <a:gd name="connsiteX9" fmla="*/ 215676 w 560832"/>
                <a:gd name="connsiteY9" fmla="*/ 170566 h 579120"/>
                <a:gd name="connsiteX10" fmla="*/ 230307 w 560832"/>
                <a:gd name="connsiteY10" fmla="*/ 338206 h 579120"/>
                <a:gd name="connsiteX11" fmla="*/ 236403 w 560832"/>
                <a:gd name="connsiteY11" fmla="*/ 343083 h 579120"/>
                <a:gd name="connsiteX12" fmla="*/ 228478 w 560832"/>
                <a:gd name="connsiteY12" fmla="*/ 369905 h 579120"/>
                <a:gd name="connsiteX13" fmla="*/ 92537 w 560832"/>
                <a:gd name="connsiteY13" fmla="*/ 370515 h 579120"/>
                <a:gd name="connsiteX14" fmla="*/ 87051 w 560832"/>
                <a:gd name="connsiteY14" fmla="*/ 379049 h 579120"/>
                <a:gd name="connsiteX15" fmla="*/ 74249 w 560832"/>
                <a:gd name="connsiteY15" fmla="*/ 376611 h 579120"/>
                <a:gd name="connsiteX16" fmla="*/ 54742 w 560832"/>
                <a:gd name="connsiteY16" fmla="*/ 384536 h 579120"/>
                <a:gd name="connsiteX17" fmla="*/ 31577 w 560832"/>
                <a:gd name="connsiteY17" fmla="*/ 373563 h 579120"/>
                <a:gd name="connsiteX18" fmla="*/ 20604 w 560832"/>
                <a:gd name="connsiteY18" fmla="*/ 374782 h 579120"/>
                <a:gd name="connsiteX19" fmla="*/ 14508 w 560832"/>
                <a:gd name="connsiteY19" fmla="*/ 397337 h 579120"/>
                <a:gd name="connsiteX20" fmla="*/ 2926 w 560832"/>
                <a:gd name="connsiteY20" fmla="*/ 404653 h 579120"/>
                <a:gd name="connsiteX21" fmla="*/ 4145 w 560832"/>
                <a:gd name="connsiteY21" fmla="*/ 428427 h 579120"/>
                <a:gd name="connsiteX22" fmla="*/ 10851 w 560832"/>
                <a:gd name="connsiteY22" fmla="*/ 450982 h 579120"/>
                <a:gd name="connsiteX23" fmla="*/ 23652 w 560832"/>
                <a:gd name="connsiteY23" fmla="*/ 461955 h 579120"/>
                <a:gd name="connsiteX24" fmla="*/ 26091 w 560832"/>
                <a:gd name="connsiteY24" fmla="*/ 476585 h 579120"/>
                <a:gd name="connsiteX25" fmla="*/ 24262 w 560832"/>
                <a:gd name="connsiteY25" fmla="*/ 488777 h 579120"/>
                <a:gd name="connsiteX26" fmla="*/ 26091 w 560832"/>
                <a:gd name="connsiteY26" fmla="*/ 502798 h 579120"/>
                <a:gd name="connsiteX27" fmla="*/ 31577 w 560832"/>
                <a:gd name="connsiteY27" fmla="*/ 502798 h 579120"/>
                <a:gd name="connsiteX28" fmla="*/ 40721 w 560832"/>
                <a:gd name="connsiteY28" fmla="*/ 497921 h 579120"/>
                <a:gd name="connsiteX29" fmla="*/ 46208 w 560832"/>
                <a:gd name="connsiteY29" fmla="*/ 499141 h 579120"/>
                <a:gd name="connsiteX30" fmla="*/ 55352 w 560832"/>
                <a:gd name="connsiteY30" fmla="*/ 508894 h 579120"/>
                <a:gd name="connsiteX31" fmla="*/ 69982 w 560832"/>
                <a:gd name="connsiteY31" fmla="*/ 511942 h 579120"/>
                <a:gd name="connsiteX32" fmla="*/ 79736 w 560832"/>
                <a:gd name="connsiteY32" fmla="*/ 503408 h 579120"/>
                <a:gd name="connsiteX33" fmla="*/ 90708 w 560832"/>
                <a:gd name="connsiteY33" fmla="*/ 498531 h 579120"/>
                <a:gd name="connsiteX34" fmla="*/ 98633 w 560832"/>
                <a:gd name="connsiteY34" fmla="*/ 493045 h 579120"/>
                <a:gd name="connsiteX35" fmla="*/ 105339 w 560832"/>
                <a:gd name="connsiteY35" fmla="*/ 494264 h 579120"/>
                <a:gd name="connsiteX36" fmla="*/ 113264 w 560832"/>
                <a:gd name="connsiteY36" fmla="*/ 502798 h 579120"/>
                <a:gd name="connsiteX37" fmla="*/ 116921 w 560832"/>
                <a:gd name="connsiteY37" fmla="*/ 513161 h 579120"/>
                <a:gd name="connsiteX38" fmla="*/ 130942 w 560832"/>
                <a:gd name="connsiteY38" fmla="*/ 529621 h 579120"/>
                <a:gd name="connsiteX39" fmla="*/ 123627 w 560832"/>
                <a:gd name="connsiteY39" fmla="*/ 539374 h 579120"/>
                <a:gd name="connsiteX40" fmla="*/ 122408 w 560832"/>
                <a:gd name="connsiteY40" fmla="*/ 552176 h 579120"/>
                <a:gd name="connsiteX41" fmla="*/ 129723 w 560832"/>
                <a:gd name="connsiteY41" fmla="*/ 548518 h 579120"/>
                <a:gd name="connsiteX42" fmla="*/ 133990 w 560832"/>
                <a:gd name="connsiteY42" fmla="*/ 552785 h 579120"/>
                <a:gd name="connsiteX43" fmla="*/ 132161 w 560832"/>
                <a:gd name="connsiteY43" fmla="*/ 564368 h 579120"/>
                <a:gd name="connsiteX44" fmla="*/ 142524 w 560832"/>
                <a:gd name="connsiteY44" fmla="*/ 575341 h 579120"/>
                <a:gd name="connsiteX45" fmla="*/ 146792 w 560832"/>
                <a:gd name="connsiteY45" fmla="*/ 571683 h 579120"/>
                <a:gd name="connsiteX46" fmla="*/ 156545 w 560832"/>
                <a:gd name="connsiteY46" fmla="*/ 577779 h 579120"/>
                <a:gd name="connsiteX47" fmla="*/ 182758 w 560832"/>
                <a:gd name="connsiteY47" fmla="*/ 578389 h 579120"/>
                <a:gd name="connsiteX48" fmla="*/ 188854 w 560832"/>
                <a:gd name="connsiteY48" fmla="*/ 566806 h 579120"/>
                <a:gd name="connsiteX49" fmla="*/ 194950 w 560832"/>
                <a:gd name="connsiteY49" fmla="*/ 567416 h 579120"/>
                <a:gd name="connsiteX50" fmla="*/ 204704 w 560832"/>
                <a:gd name="connsiteY50" fmla="*/ 563149 h 579120"/>
                <a:gd name="connsiteX51" fmla="*/ 210190 w 560832"/>
                <a:gd name="connsiteY51" fmla="*/ 579608 h 579120"/>
                <a:gd name="connsiteX52" fmla="*/ 218115 w 560832"/>
                <a:gd name="connsiteY52" fmla="*/ 574731 h 579120"/>
                <a:gd name="connsiteX53" fmla="*/ 232136 w 560832"/>
                <a:gd name="connsiteY53" fmla="*/ 569245 h 579120"/>
                <a:gd name="connsiteX54" fmla="*/ 229697 w 560832"/>
                <a:gd name="connsiteY54" fmla="*/ 546689 h 579120"/>
                <a:gd name="connsiteX55" fmla="*/ 239451 w 560832"/>
                <a:gd name="connsiteY55" fmla="*/ 530230 h 579120"/>
                <a:gd name="connsiteX56" fmla="*/ 238232 w 560832"/>
                <a:gd name="connsiteY56" fmla="*/ 516819 h 579120"/>
                <a:gd name="connsiteX57" fmla="*/ 265664 w 560832"/>
                <a:gd name="connsiteY57" fmla="*/ 485120 h 579120"/>
                <a:gd name="connsiteX58" fmla="*/ 270540 w 560832"/>
                <a:gd name="connsiteY58" fmla="*/ 458297 h 579120"/>
                <a:gd name="connsiteX59" fmla="*/ 280294 w 560832"/>
                <a:gd name="connsiteY59" fmla="*/ 448544 h 579120"/>
                <a:gd name="connsiteX60" fmla="*/ 296753 w 560832"/>
                <a:gd name="connsiteY60" fmla="*/ 454030 h 579120"/>
                <a:gd name="connsiteX61" fmla="*/ 310774 w 560832"/>
                <a:gd name="connsiteY61" fmla="*/ 446105 h 579120"/>
                <a:gd name="connsiteX62" fmla="*/ 315651 w 560832"/>
                <a:gd name="connsiteY62" fmla="*/ 436352 h 579120"/>
                <a:gd name="connsiteX63" fmla="*/ 341864 w 560832"/>
                <a:gd name="connsiteY63" fmla="*/ 418673 h 579120"/>
                <a:gd name="connsiteX64" fmla="*/ 348569 w 560832"/>
                <a:gd name="connsiteY64" fmla="*/ 406481 h 579120"/>
                <a:gd name="connsiteX65" fmla="*/ 380268 w 560832"/>
                <a:gd name="connsiteY65" fmla="*/ 390632 h 579120"/>
                <a:gd name="connsiteX66" fmla="*/ 398556 w 560832"/>
                <a:gd name="connsiteY66" fmla="*/ 385145 h 579120"/>
                <a:gd name="connsiteX67" fmla="*/ 407091 w 560832"/>
                <a:gd name="connsiteY67" fmla="*/ 392461 h 579120"/>
                <a:gd name="connsiteX68" fmla="*/ 429036 w 560832"/>
                <a:gd name="connsiteY68" fmla="*/ 392461 h 579120"/>
                <a:gd name="connsiteX69" fmla="*/ 450982 w 560832"/>
                <a:gd name="connsiteY69" fmla="*/ 390632 h 579120"/>
                <a:gd name="connsiteX70" fmla="*/ 463174 w 560832"/>
                <a:gd name="connsiteY70" fmla="*/ 377221 h 579120"/>
                <a:gd name="connsiteX71" fmla="*/ 509504 w 560832"/>
                <a:gd name="connsiteY71" fmla="*/ 373563 h 579120"/>
                <a:gd name="connsiteX72" fmla="*/ 539374 w 560832"/>
                <a:gd name="connsiteY72" fmla="*/ 367467 h 579120"/>
                <a:gd name="connsiteX73" fmla="*/ 542422 w 560832"/>
                <a:gd name="connsiteY73" fmla="*/ 343693 h 579120"/>
                <a:gd name="connsiteX74" fmla="*/ 560710 w 560832"/>
                <a:gd name="connsiteY74" fmla="*/ 317480 h 579120"/>
                <a:gd name="connsiteX75" fmla="*/ 560100 w 560832"/>
                <a:gd name="connsiteY75" fmla="*/ 228478 h 57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560832" h="579120">
                  <a:moveTo>
                    <a:pt x="560100" y="228478"/>
                  </a:moveTo>
                  <a:lnTo>
                    <a:pt x="522915" y="232136"/>
                  </a:lnTo>
                  <a:lnTo>
                    <a:pt x="522305" y="207752"/>
                  </a:lnTo>
                  <a:lnTo>
                    <a:pt x="506456" y="201046"/>
                  </a:lnTo>
                  <a:lnTo>
                    <a:pt x="485729" y="190073"/>
                  </a:lnTo>
                  <a:lnTo>
                    <a:pt x="477804" y="171785"/>
                  </a:lnTo>
                  <a:lnTo>
                    <a:pt x="364419" y="87661"/>
                  </a:lnTo>
                  <a:lnTo>
                    <a:pt x="252252" y="2926"/>
                  </a:lnTo>
                  <a:lnTo>
                    <a:pt x="201046" y="3536"/>
                  </a:lnTo>
                  <a:lnTo>
                    <a:pt x="215676" y="170566"/>
                  </a:lnTo>
                  <a:lnTo>
                    <a:pt x="230307" y="338206"/>
                  </a:lnTo>
                  <a:lnTo>
                    <a:pt x="236403" y="343083"/>
                  </a:lnTo>
                  <a:lnTo>
                    <a:pt x="228478" y="369905"/>
                  </a:lnTo>
                  <a:lnTo>
                    <a:pt x="92537" y="370515"/>
                  </a:lnTo>
                  <a:lnTo>
                    <a:pt x="87051" y="379049"/>
                  </a:lnTo>
                  <a:lnTo>
                    <a:pt x="74249" y="376611"/>
                  </a:lnTo>
                  <a:lnTo>
                    <a:pt x="54742" y="384536"/>
                  </a:lnTo>
                  <a:lnTo>
                    <a:pt x="31577" y="373563"/>
                  </a:lnTo>
                  <a:lnTo>
                    <a:pt x="20604" y="374782"/>
                  </a:lnTo>
                  <a:lnTo>
                    <a:pt x="14508" y="397337"/>
                  </a:lnTo>
                  <a:lnTo>
                    <a:pt x="2926" y="404653"/>
                  </a:lnTo>
                  <a:lnTo>
                    <a:pt x="4145" y="428427"/>
                  </a:lnTo>
                  <a:lnTo>
                    <a:pt x="10851" y="450982"/>
                  </a:lnTo>
                  <a:lnTo>
                    <a:pt x="23652" y="461955"/>
                  </a:lnTo>
                  <a:lnTo>
                    <a:pt x="26091" y="476585"/>
                  </a:lnTo>
                  <a:lnTo>
                    <a:pt x="24262" y="488777"/>
                  </a:lnTo>
                  <a:lnTo>
                    <a:pt x="26091" y="502798"/>
                  </a:lnTo>
                  <a:lnTo>
                    <a:pt x="31577" y="502798"/>
                  </a:lnTo>
                  <a:lnTo>
                    <a:pt x="40721" y="497921"/>
                  </a:lnTo>
                  <a:lnTo>
                    <a:pt x="46208" y="499141"/>
                  </a:lnTo>
                  <a:lnTo>
                    <a:pt x="55352" y="508894"/>
                  </a:lnTo>
                  <a:lnTo>
                    <a:pt x="69982" y="511942"/>
                  </a:lnTo>
                  <a:lnTo>
                    <a:pt x="79736" y="503408"/>
                  </a:lnTo>
                  <a:lnTo>
                    <a:pt x="90708" y="498531"/>
                  </a:lnTo>
                  <a:lnTo>
                    <a:pt x="98633" y="493045"/>
                  </a:lnTo>
                  <a:lnTo>
                    <a:pt x="105339" y="494264"/>
                  </a:lnTo>
                  <a:lnTo>
                    <a:pt x="113264" y="502798"/>
                  </a:lnTo>
                  <a:lnTo>
                    <a:pt x="116921" y="513161"/>
                  </a:lnTo>
                  <a:lnTo>
                    <a:pt x="130942" y="529621"/>
                  </a:lnTo>
                  <a:lnTo>
                    <a:pt x="123627" y="539374"/>
                  </a:lnTo>
                  <a:lnTo>
                    <a:pt x="122408" y="552176"/>
                  </a:lnTo>
                  <a:lnTo>
                    <a:pt x="129723" y="548518"/>
                  </a:lnTo>
                  <a:lnTo>
                    <a:pt x="133990" y="552785"/>
                  </a:lnTo>
                  <a:lnTo>
                    <a:pt x="132161" y="564368"/>
                  </a:lnTo>
                  <a:lnTo>
                    <a:pt x="142524" y="575341"/>
                  </a:lnTo>
                  <a:lnTo>
                    <a:pt x="146792" y="571683"/>
                  </a:lnTo>
                  <a:lnTo>
                    <a:pt x="156545" y="577779"/>
                  </a:lnTo>
                  <a:lnTo>
                    <a:pt x="182758" y="578389"/>
                  </a:lnTo>
                  <a:lnTo>
                    <a:pt x="188854" y="566806"/>
                  </a:lnTo>
                  <a:lnTo>
                    <a:pt x="194950" y="567416"/>
                  </a:lnTo>
                  <a:lnTo>
                    <a:pt x="204704" y="563149"/>
                  </a:lnTo>
                  <a:lnTo>
                    <a:pt x="210190" y="579608"/>
                  </a:lnTo>
                  <a:lnTo>
                    <a:pt x="218115" y="574731"/>
                  </a:lnTo>
                  <a:lnTo>
                    <a:pt x="232136" y="569245"/>
                  </a:lnTo>
                  <a:lnTo>
                    <a:pt x="229697" y="546689"/>
                  </a:lnTo>
                  <a:lnTo>
                    <a:pt x="239451" y="530230"/>
                  </a:lnTo>
                  <a:lnTo>
                    <a:pt x="238232" y="516819"/>
                  </a:lnTo>
                  <a:lnTo>
                    <a:pt x="265664" y="485120"/>
                  </a:lnTo>
                  <a:lnTo>
                    <a:pt x="270540" y="458297"/>
                  </a:lnTo>
                  <a:lnTo>
                    <a:pt x="280294" y="448544"/>
                  </a:lnTo>
                  <a:lnTo>
                    <a:pt x="296753" y="454030"/>
                  </a:lnTo>
                  <a:lnTo>
                    <a:pt x="310774" y="446105"/>
                  </a:lnTo>
                  <a:lnTo>
                    <a:pt x="315651" y="436352"/>
                  </a:lnTo>
                  <a:lnTo>
                    <a:pt x="341864" y="418673"/>
                  </a:lnTo>
                  <a:lnTo>
                    <a:pt x="348569" y="406481"/>
                  </a:lnTo>
                  <a:lnTo>
                    <a:pt x="380268" y="390632"/>
                  </a:lnTo>
                  <a:lnTo>
                    <a:pt x="398556" y="385145"/>
                  </a:lnTo>
                  <a:lnTo>
                    <a:pt x="407091" y="392461"/>
                  </a:lnTo>
                  <a:lnTo>
                    <a:pt x="429036" y="392461"/>
                  </a:lnTo>
                  <a:lnTo>
                    <a:pt x="450982" y="390632"/>
                  </a:lnTo>
                  <a:lnTo>
                    <a:pt x="463174" y="377221"/>
                  </a:lnTo>
                  <a:lnTo>
                    <a:pt x="509504" y="373563"/>
                  </a:lnTo>
                  <a:lnTo>
                    <a:pt x="539374" y="367467"/>
                  </a:lnTo>
                  <a:lnTo>
                    <a:pt x="542422" y="343693"/>
                  </a:lnTo>
                  <a:lnTo>
                    <a:pt x="560710" y="317480"/>
                  </a:lnTo>
                  <a:lnTo>
                    <a:pt x="560100" y="22847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자유형: 도형 150">
              <a:extLst>
                <a:ext uri="{FF2B5EF4-FFF2-40B4-BE49-F238E27FC236}">
                  <a16:creationId xmlns:a16="http://schemas.microsoft.com/office/drawing/2014/main" id="{AF279AEB-C776-4A9C-B6C6-656B9528F32B}"/>
                </a:ext>
              </a:extLst>
            </p:cNvPr>
            <p:cNvSpPr/>
            <p:nvPr/>
          </p:nvSpPr>
          <p:spPr>
            <a:xfrm>
              <a:off x="9241077" y="3009856"/>
              <a:ext cx="279577" cy="673266"/>
            </a:xfrm>
            <a:custGeom>
              <a:avLst/>
              <a:gdLst>
                <a:gd name="connsiteX0" fmla="*/ 301630 w 298704"/>
                <a:gd name="connsiteY0" fmla="*/ 270540 h 719328"/>
                <a:gd name="connsiteX1" fmla="*/ 297973 w 298704"/>
                <a:gd name="connsiteY1" fmla="*/ 254691 h 719328"/>
                <a:gd name="connsiteX2" fmla="*/ 274808 w 298704"/>
                <a:gd name="connsiteY2" fmla="*/ 265664 h 719328"/>
                <a:gd name="connsiteX3" fmla="*/ 259568 w 298704"/>
                <a:gd name="connsiteY3" fmla="*/ 258348 h 719328"/>
                <a:gd name="connsiteX4" fmla="*/ 232136 w 298704"/>
                <a:gd name="connsiteY4" fmla="*/ 243718 h 719328"/>
                <a:gd name="connsiteX5" fmla="*/ 237013 w 298704"/>
                <a:gd name="connsiteY5" fmla="*/ 212019 h 719328"/>
                <a:gd name="connsiteX6" fmla="*/ 214457 w 298704"/>
                <a:gd name="connsiteY6" fmla="*/ 204094 h 719328"/>
                <a:gd name="connsiteX7" fmla="*/ 200437 w 298704"/>
                <a:gd name="connsiteY7" fmla="*/ 168737 h 719328"/>
                <a:gd name="connsiteX8" fmla="*/ 166298 w 298704"/>
                <a:gd name="connsiteY8" fmla="*/ 174833 h 719328"/>
                <a:gd name="connsiteX9" fmla="*/ 162032 w 298704"/>
                <a:gd name="connsiteY9" fmla="*/ 129113 h 719328"/>
                <a:gd name="connsiteX10" fmla="*/ 187025 w 298704"/>
                <a:gd name="connsiteY10" fmla="*/ 96804 h 719328"/>
                <a:gd name="connsiteX11" fmla="*/ 182149 w 298704"/>
                <a:gd name="connsiteY11" fmla="*/ 64496 h 719328"/>
                <a:gd name="connsiteX12" fmla="*/ 174224 w 298704"/>
                <a:gd name="connsiteY12" fmla="*/ 34625 h 719328"/>
                <a:gd name="connsiteX13" fmla="*/ 157765 w 298704"/>
                <a:gd name="connsiteY13" fmla="*/ 25481 h 719328"/>
                <a:gd name="connsiteX14" fmla="*/ 141305 w 298704"/>
                <a:gd name="connsiteY14" fmla="*/ 2926 h 719328"/>
                <a:gd name="connsiteX15" fmla="*/ 123017 w 298704"/>
                <a:gd name="connsiteY15" fmla="*/ 5364 h 719328"/>
                <a:gd name="connsiteX16" fmla="*/ 128504 w 298704"/>
                <a:gd name="connsiteY16" fmla="*/ 19995 h 719328"/>
                <a:gd name="connsiteX17" fmla="*/ 118750 w 298704"/>
                <a:gd name="connsiteY17" fmla="*/ 27310 h 719328"/>
                <a:gd name="connsiteX18" fmla="*/ 126674 w 298704"/>
                <a:gd name="connsiteY18" fmla="*/ 51084 h 719328"/>
                <a:gd name="connsiteX19" fmla="*/ 101681 w 298704"/>
                <a:gd name="connsiteY19" fmla="*/ 44379 h 719328"/>
                <a:gd name="connsiteX20" fmla="*/ 64496 w 298704"/>
                <a:gd name="connsiteY20" fmla="*/ 71201 h 719328"/>
                <a:gd name="connsiteX21" fmla="*/ 69982 w 298704"/>
                <a:gd name="connsiteY21" fmla="*/ 93147 h 719328"/>
                <a:gd name="connsiteX22" fmla="*/ 57181 w 298704"/>
                <a:gd name="connsiteY22" fmla="*/ 126065 h 719328"/>
                <a:gd name="connsiteX23" fmla="*/ 59009 w 298704"/>
                <a:gd name="connsiteY23" fmla="*/ 144963 h 719328"/>
                <a:gd name="connsiteX24" fmla="*/ 49865 w 298704"/>
                <a:gd name="connsiteY24" fmla="*/ 176662 h 719328"/>
                <a:gd name="connsiteX25" fmla="*/ 21824 w 298704"/>
                <a:gd name="connsiteY25" fmla="*/ 168128 h 719328"/>
                <a:gd name="connsiteX26" fmla="*/ 27310 w 298704"/>
                <a:gd name="connsiteY26" fmla="*/ 208361 h 719328"/>
                <a:gd name="connsiteX27" fmla="*/ 21824 w 298704"/>
                <a:gd name="connsiteY27" fmla="*/ 221163 h 719328"/>
                <a:gd name="connsiteX28" fmla="*/ 27310 w 298704"/>
                <a:gd name="connsiteY28" fmla="*/ 237622 h 719328"/>
                <a:gd name="connsiteX29" fmla="*/ 12680 w 298704"/>
                <a:gd name="connsiteY29" fmla="*/ 246766 h 719328"/>
                <a:gd name="connsiteX30" fmla="*/ 15728 w 298704"/>
                <a:gd name="connsiteY30" fmla="*/ 274808 h 719328"/>
                <a:gd name="connsiteX31" fmla="*/ 2926 w 298704"/>
                <a:gd name="connsiteY31" fmla="*/ 268712 h 719328"/>
                <a:gd name="connsiteX32" fmla="*/ 9632 w 298704"/>
                <a:gd name="connsiteY32" fmla="*/ 299801 h 719328"/>
                <a:gd name="connsiteX33" fmla="*/ 37673 w 298704"/>
                <a:gd name="connsiteY33" fmla="*/ 331500 h 719328"/>
                <a:gd name="connsiteX34" fmla="*/ 58400 w 298704"/>
                <a:gd name="connsiteY34" fmla="*/ 336987 h 719328"/>
                <a:gd name="connsiteX35" fmla="*/ 55961 w 298704"/>
                <a:gd name="connsiteY35" fmla="*/ 350398 h 719328"/>
                <a:gd name="connsiteX36" fmla="*/ 88880 w 298704"/>
                <a:gd name="connsiteY36" fmla="*/ 395508 h 719328"/>
                <a:gd name="connsiteX37" fmla="*/ 100462 w 298704"/>
                <a:gd name="connsiteY37" fmla="*/ 431475 h 719328"/>
                <a:gd name="connsiteX38" fmla="*/ 94976 w 298704"/>
                <a:gd name="connsiteY38" fmla="*/ 479633 h 719328"/>
                <a:gd name="connsiteX39" fmla="*/ 116921 w 298704"/>
                <a:gd name="connsiteY39" fmla="*/ 488777 h 719328"/>
                <a:gd name="connsiteX40" fmla="*/ 136429 w 298704"/>
                <a:gd name="connsiteY40" fmla="*/ 492435 h 719328"/>
                <a:gd name="connsiteX41" fmla="*/ 171785 w 298704"/>
                <a:gd name="connsiteY41" fmla="*/ 464393 h 719328"/>
                <a:gd name="connsiteX42" fmla="*/ 191293 w 298704"/>
                <a:gd name="connsiteY42" fmla="*/ 445496 h 719328"/>
                <a:gd name="connsiteX43" fmla="*/ 210190 w 298704"/>
                <a:gd name="connsiteY43" fmla="*/ 477195 h 719328"/>
                <a:gd name="connsiteX44" fmla="*/ 222382 w 298704"/>
                <a:gd name="connsiteY44" fmla="*/ 526572 h 719328"/>
                <a:gd name="connsiteX45" fmla="*/ 238232 w 298704"/>
                <a:gd name="connsiteY45" fmla="*/ 572902 h 719328"/>
                <a:gd name="connsiteX46" fmla="*/ 254081 w 298704"/>
                <a:gd name="connsiteY46" fmla="*/ 593019 h 719328"/>
                <a:gd name="connsiteX47" fmla="*/ 255301 w 298704"/>
                <a:gd name="connsiteY47" fmla="*/ 635081 h 719328"/>
                <a:gd name="connsiteX48" fmla="*/ 268712 w 298704"/>
                <a:gd name="connsiteY48" fmla="*/ 658246 h 719328"/>
                <a:gd name="connsiteX49" fmla="*/ 260786 w 298704"/>
                <a:gd name="connsiteY49" fmla="*/ 687507 h 719328"/>
                <a:gd name="connsiteX50" fmla="*/ 266273 w 298704"/>
                <a:gd name="connsiteY50" fmla="*/ 716768 h 719328"/>
                <a:gd name="connsiteX51" fmla="*/ 279685 w 298704"/>
                <a:gd name="connsiteY51" fmla="*/ 676534 h 719328"/>
                <a:gd name="connsiteX52" fmla="*/ 295534 w 298704"/>
                <a:gd name="connsiteY52" fmla="*/ 640568 h 719328"/>
                <a:gd name="connsiteX53" fmla="*/ 278465 w 298704"/>
                <a:gd name="connsiteY53" fmla="*/ 605211 h 719328"/>
                <a:gd name="connsiteX54" fmla="*/ 277246 w 298704"/>
                <a:gd name="connsiteY54" fmla="*/ 586923 h 719328"/>
                <a:gd name="connsiteX55" fmla="*/ 271150 w 298704"/>
                <a:gd name="connsiteY55" fmla="*/ 565587 h 719328"/>
                <a:gd name="connsiteX56" fmla="*/ 245546 w 298704"/>
                <a:gd name="connsiteY56" fmla="*/ 534497 h 719328"/>
                <a:gd name="connsiteX57" fmla="*/ 235184 w 298704"/>
                <a:gd name="connsiteY57" fmla="*/ 514990 h 719328"/>
                <a:gd name="connsiteX58" fmla="*/ 245546 w 298704"/>
                <a:gd name="connsiteY58" fmla="*/ 508284 h 719328"/>
                <a:gd name="connsiteX59" fmla="*/ 254081 w 298704"/>
                <a:gd name="connsiteY59" fmla="*/ 474147 h 719328"/>
                <a:gd name="connsiteX60" fmla="*/ 236402 w 298704"/>
                <a:gd name="connsiteY60" fmla="*/ 448544 h 719328"/>
                <a:gd name="connsiteX61" fmla="*/ 211409 w 298704"/>
                <a:gd name="connsiteY61" fmla="*/ 420502 h 719328"/>
                <a:gd name="connsiteX62" fmla="*/ 190073 w 298704"/>
                <a:gd name="connsiteY62" fmla="*/ 386364 h 719328"/>
                <a:gd name="connsiteX63" fmla="*/ 203485 w 298704"/>
                <a:gd name="connsiteY63" fmla="*/ 379659 h 719328"/>
                <a:gd name="connsiteX64" fmla="*/ 212629 w 298704"/>
                <a:gd name="connsiteY64" fmla="*/ 337596 h 719328"/>
                <a:gd name="connsiteX65" fmla="*/ 236402 w 298704"/>
                <a:gd name="connsiteY65" fmla="*/ 335768 h 719328"/>
                <a:gd name="connsiteX66" fmla="*/ 253472 w 298704"/>
                <a:gd name="connsiteY66" fmla="*/ 318699 h 719328"/>
                <a:gd name="connsiteX67" fmla="*/ 271760 w 298704"/>
                <a:gd name="connsiteY67" fmla="*/ 310164 h 719328"/>
                <a:gd name="connsiteX68" fmla="*/ 276637 w 298704"/>
                <a:gd name="connsiteY68" fmla="*/ 295534 h 719328"/>
                <a:gd name="connsiteX69" fmla="*/ 301630 w 298704"/>
                <a:gd name="connsiteY69" fmla="*/ 270540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298704" h="719328">
                  <a:moveTo>
                    <a:pt x="301630" y="270540"/>
                  </a:moveTo>
                  <a:lnTo>
                    <a:pt x="297973" y="254691"/>
                  </a:lnTo>
                  <a:lnTo>
                    <a:pt x="274808" y="265664"/>
                  </a:lnTo>
                  <a:lnTo>
                    <a:pt x="259568" y="258348"/>
                  </a:lnTo>
                  <a:lnTo>
                    <a:pt x="232136" y="243718"/>
                  </a:lnTo>
                  <a:lnTo>
                    <a:pt x="237013" y="212019"/>
                  </a:lnTo>
                  <a:lnTo>
                    <a:pt x="214457" y="204094"/>
                  </a:lnTo>
                  <a:lnTo>
                    <a:pt x="200437" y="168737"/>
                  </a:lnTo>
                  <a:lnTo>
                    <a:pt x="166298" y="174833"/>
                  </a:lnTo>
                  <a:lnTo>
                    <a:pt x="162032" y="129113"/>
                  </a:lnTo>
                  <a:lnTo>
                    <a:pt x="187025" y="96804"/>
                  </a:lnTo>
                  <a:lnTo>
                    <a:pt x="182149" y="64496"/>
                  </a:lnTo>
                  <a:lnTo>
                    <a:pt x="174224" y="34625"/>
                  </a:lnTo>
                  <a:lnTo>
                    <a:pt x="157765" y="25481"/>
                  </a:lnTo>
                  <a:lnTo>
                    <a:pt x="141305" y="2926"/>
                  </a:lnTo>
                  <a:lnTo>
                    <a:pt x="123017" y="5364"/>
                  </a:lnTo>
                  <a:lnTo>
                    <a:pt x="128504" y="19995"/>
                  </a:lnTo>
                  <a:lnTo>
                    <a:pt x="118750" y="27310"/>
                  </a:lnTo>
                  <a:lnTo>
                    <a:pt x="126674" y="51084"/>
                  </a:lnTo>
                  <a:lnTo>
                    <a:pt x="101681" y="44379"/>
                  </a:lnTo>
                  <a:lnTo>
                    <a:pt x="64496" y="71201"/>
                  </a:lnTo>
                  <a:lnTo>
                    <a:pt x="69982" y="93147"/>
                  </a:lnTo>
                  <a:lnTo>
                    <a:pt x="57181" y="126065"/>
                  </a:lnTo>
                  <a:lnTo>
                    <a:pt x="59009" y="144963"/>
                  </a:lnTo>
                  <a:lnTo>
                    <a:pt x="49865" y="176662"/>
                  </a:lnTo>
                  <a:lnTo>
                    <a:pt x="21824" y="168128"/>
                  </a:lnTo>
                  <a:lnTo>
                    <a:pt x="27310" y="208361"/>
                  </a:lnTo>
                  <a:lnTo>
                    <a:pt x="21824" y="221163"/>
                  </a:lnTo>
                  <a:lnTo>
                    <a:pt x="27310" y="237622"/>
                  </a:lnTo>
                  <a:lnTo>
                    <a:pt x="12680" y="246766"/>
                  </a:lnTo>
                  <a:lnTo>
                    <a:pt x="15728" y="274808"/>
                  </a:lnTo>
                  <a:lnTo>
                    <a:pt x="2926" y="268712"/>
                  </a:lnTo>
                  <a:lnTo>
                    <a:pt x="9632" y="299801"/>
                  </a:lnTo>
                  <a:lnTo>
                    <a:pt x="37673" y="331500"/>
                  </a:lnTo>
                  <a:lnTo>
                    <a:pt x="58400" y="336987"/>
                  </a:lnTo>
                  <a:lnTo>
                    <a:pt x="55961" y="350398"/>
                  </a:lnTo>
                  <a:lnTo>
                    <a:pt x="88880" y="395508"/>
                  </a:lnTo>
                  <a:lnTo>
                    <a:pt x="100462" y="431475"/>
                  </a:lnTo>
                  <a:lnTo>
                    <a:pt x="94976" y="479633"/>
                  </a:lnTo>
                  <a:lnTo>
                    <a:pt x="116921" y="488777"/>
                  </a:lnTo>
                  <a:lnTo>
                    <a:pt x="136429" y="492435"/>
                  </a:lnTo>
                  <a:lnTo>
                    <a:pt x="171785" y="464393"/>
                  </a:lnTo>
                  <a:lnTo>
                    <a:pt x="191293" y="445496"/>
                  </a:lnTo>
                  <a:lnTo>
                    <a:pt x="210190" y="477195"/>
                  </a:lnTo>
                  <a:lnTo>
                    <a:pt x="222382" y="526572"/>
                  </a:lnTo>
                  <a:lnTo>
                    <a:pt x="238232" y="572902"/>
                  </a:lnTo>
                  <a:lnTo>
                    <a:pt x="254081" y="593019"/>
                  </a:lnTo>
                  <a:lnTo>
                    <a:pt x="255301" y="635081"/>
                  </a:lnTo>
                  <a:lnTo>
                    <a:pt x="268712" y="658246"/>
                  </a:lnTo>
                  <a:lnTo>
                    <a:pt x="260786" y="687507"/>
                  </a:lnTo>
                  <a:lnTo>
                    <a:pt x="266273" y="716768"/>
                  </a:lnTo>
                  <a:lnTo>
                    <a:pt x="279685" y="676534"/>
                  </a:lnTo>
                  <a:lnTo>
                    <a:pt x="295534" y="640568"/>
                  </a:lnTo>
                  <a:lnTo>
                    <a:pt x="278465" y="605211"/>
                  </a:lnTo>
                  <a:lnTo>
                    <a:pt x="277246" y="586923"/>
                  </a:lnTo>
                  <a:lnTo>
                    <a:pt x="271150" y="565587"/>
                  </a:lnTo>
                  <a:lnTo>
                    <a:pt x="245546" y="534497"/>
                  </a:lnTo>
                  <a:lnTo>
                    <a:pt x="235184" y="514990"/>
                  </a:lnTo>
                  <a:lnTo>
                    <a:pt x="245546" y="508284"/>
                  </a:lnTo>
                  <a:lnTo>
                    <a:pt x="254081" y="474147"/>
                  </a:lnTo>
                  <a:lnTo>
                    <a:pt x="236402" y="448544"/>
                  </a:lnTo>
                  <a:lnTo>
                    <a:pt x="211409" y="420502"/>
                  </a:lnTo>
                  <a:lnTo>
                    <a:pt x="190073" y="386364"/>
                  </a:lnTo>
                  <a:lnTo>
                    <a:pt x="203485" y="379659"/>
                  </a:lnTo>
                  <a:lnTo>
                    <a:pt x="212629" y="337596"/>
                  </a:lnTo>
                  <a:lnTo>
                    <a:pt x="236402" y="335768"/>
                  </a:lnTo>
                  <a:lnTo>
                    <a:pt x="253472" y="318699"/>
                  </a:lnTo>
                  <a:lnTo>
                    <a:pt x="271760" y="310164"/>
                  </a:lnTo>
                  <a:lnTo>
                    <a:pt x="276637" y="295534"/>
                  </a:lnTo>
                  <a:lnTo>
                    <a:pt x="301630" y="27054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자유형: 도형 151">
              <a:extLst>
                <a:ext uri="{FF2B5EF4-FFF2-40B4-BE49-F238E27FC236}">
                  <a16:creationId xmlns:a16="http://schemas.microsoft.com/office/drawing/2014/main" id="{531750D1-DEA2-495A-AA9B-5464436DAE7A}"/>
                </a:ext>
              </a:extLst>
            </p:cNvPr>
            <p:cNvSpPr/>
            <p:nvPr/>
          </p:nvSpPr>
          <p:spPr>
            <a:xfrm>
              <a:off x="6879511" y="2459261"/>
              <a:ext cx="57056" cy="62762"/>
            </a:xfrm>
            <a:custGeom>
              <a:avLst/>
              <a:gdLst>
                <a:gd name="connsiteX0" fmla="*/ 57790 w 60960"/>
                <a:gd name="connsiteY0" fmla="*/ 29748 h 67056"/>
                <a:gd name="connsiteX1" fmla="*/ 60229 w 60960"/>
                <a:gd name="connsiteY1" fmla="*/ 26091 h 67056"/>
                <a:gd name="connsiteX2" fmla="*/ 48037 w 60960"/>
                <a:gd name="connsiteY2" fmla="*/ 18776 h 67056"/>
                <a:gd name="connsiteX3" fmla="*/ 37064 w 60960"/>
                <a:gd name="connsiteY3" fmla="*/ 14508 h 67056"/>
                <a:gd name="connsiteX4" fmla="*/ 32187 w 60960"/>
                <a:gd name="connsiteY4" fmla="*/ 9632 h 67056"/>
                <a:gd name="connsiteX5" fmla="*/ 23043 w 60960"/>
                <a:gd name="connsiteY5" fmla="*/ 2926 h 67056"/>
                <a:gd name="connsiteX6" fmla="*/ 17557 w 60960"/>
                <a:gd name="connsiteY6" fmla="*/ 6584 h 67056"/>
                <a:gd name="connsiteX7" fmla="*/ 8413 w 60960"/>
                <a:gd name="connsiteY7" fmla="*/ 15118 h 67056"/>
                <a:gd name="connsiteX8" fmla="*/ 5974 w 60960"/>
                <a:gd name="connsiteY8" fmla="*/ 35844 h 67056"/>
                <a:gd name="connsiteX9" fmla="*/ 2926 w 60960"/>
                <a:gd name="connsiteY9" fmla="*/ 41940 h 67056"/>
                <a:gd name="connsiteX10" fmla="*/ 2926 w 60960"/>
                <a:gd name="connsiteY10" fmla="*/ 41940 h 67056"/>
                <a:gd name="connsiteX11" fmla="*/ 16947 w 60960"/>
                <a:gd name="connsiteY11" fmla="*/ 49256 h 67056"/>
                <a:gd name="connsiteX12" fmla="*/ 26701 w 60960"/>
                <a:gd name="connsiteY12" fmla="*/ 62057 h 67056"/>
                <a:gd name="connsiteX13" fmla="*/ 33406 w 60960"/>
                <a:gd name="connsiteY13" fmla="*/ 64496 h 67056"/>
                <a:gd name="connsiteX14" fmla="*/ 33406 w 60960"/>
                <a:gd name="connsiteY14" fmla="*/ 64496 h 67056"/>
                <a:gd name="connsiteX15" fmla="*/ 30358 w 60960"/>
                <a:gd name="connsiteY15" fmla="*/ 52913 h 67056"/>
                <a:gd name="connsiteX16" fmla="*/ 42550 w 60960"/>
                <a:gd name="connsiteY16" fmla="*/ 34016 h 67056"/>
                <a:gd name="connsiteX17" fmla="*/ 44989 w 60960"/>
                <a:gd name="connsiteY17" fmla="*/ 41331 h 67056"/>
                <a:gd name="connsiteX18" fmla="*/ 52913 w 60960"/>
                <a:gd name="connsiteY18" fmla="*/ 38283 h 67056"/>
                <a:gd name="connsiteX19" fmla="*/ 57790 w 60960"/>
                <a:gd name="connsiteY19" fmla="*/ 2974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960" h="67056">
                  <a:moveTo>
                    <a:pt x="57790" y="29748"/>
                  </a:moveTo>
                  <a:lnTo>
                    <a:pt x="60229" y="26091"/>
                  </a:lnTo>
                  <a:lnTo>
                    <a:pt x="48037" y="18776"/>
                  </a:lnTo>
                  <a:lnTo>
                    <a:pt x="37064" y="14508"/>
                  </a:lnTo>
                  <a:lnTo>
                    <a:pt x="32187" y="9632"/>
                  </a:lnTo>
                  <a:lnTo>
                    <a:pt x="23043" y="2926"/>
                  </a:lnTo>
                  <a:lnTo>
                    <a:pt x="17557" y="6584"/>
                  </a:lnTo>
                  <a:lnTo>
                    <a:pt x="8413" y="15118"/>
                  </a:lnTo>
                  <a:lnTo>
                    <a:pt x="5974" y="35844"/>
                  </a:lnTo>
                  <a:lnTo>
                    <a:pt x="2926" y="41940"/>
                  </a:lnTo>
                  <a:lnTo>
                    <a:pt x="2926" y="41940"/>
                  </a:lnTo>
                  <a:lnTo>
                    <a:pt x="16947" y="49256"/>
                  </a:lnTo>
                  <a:lnTo>
                    <a:pt x="26701" y="62057"/>
                  </a:lnTo>
                  <a:lnTo>
                    <a:pt x="33406" y="64496"/>
                  </a:lnTo>
                  <a:lnTo>
                    <a:pt x="33406" y="64496"/>
                  </a:lnTo>
                  <a:lnTo>
                    <a:pt x="30358" y="52913"/>
                  </a:lnTo>
                  <a:lnTo>
                    <a:pt x="42550" y="34016"/>
                  </a:lnTo>
                  <a:lnTo>
                    <a:pt x="44989" y="41331"/>
                  </a:lnTo>
                  <a:lnTo>
                    <a:pt x="52913" y="38283"/>
                  </a:lnTo>
                  <a:lnTo>
                    <a:pt x="57790" y="2974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자유형: 도형 152">
              <a:extLst>
                <a:ext uri="{FF2B5EF4-FFF2-40B4-BE49-F238E27FC236}">
                  <a16:creationId xmlns:a16="http://schemas.microsoft.com/office/drawing/2014/main" id="{8BFA0BF6-4D9D-4893-8188-5B17A775D8B8}"/>
                </a:ext>
              </a:extLst>
            </p:cNvPr>
            <p:cNvSpPr/>
            <p:nvPr/>
          </p:nvSpPr>
          <p:spPr>
            <a:xfrm>
              <a:off x="8795467" y="2158574"/>
              <a:ext cx="952843" cy="370867"/>
            </a:xfrm>
            <a:custGeom>
              <a:avLst/>
              <a:gdLst>
                <a:gd name="connsiteX0" fmla="*/ 410748 w 1018032"/>
                <a:gd name="connsiteY0" fmla="*/ 60229 h 396240"/>
                <a:gd name="connsiteX1" fmla="*/ 388193 w 1018032"/>
                <a:gd name="connsiteY1" fmla="*/ 32187 h 396240"/>
                <a:gd name="connsiteX2" fmla="*/ 347960 w 1018032"/>
                <a:gd name="connsiteY2" fmla="*/ 23043 h 396240"/>
                <a:gd name="connsiteX3" fmla="*/ 318698 w 1018032"/>
                <a:gd name="connsiteY3" fmla="*/ 18166 h 396240"/>
                <a:gd name="connsiteX4" fmla="*/ 276636 w 1018032"/>
                <a:gd name="connsiteY4" fmla="*/ 2926 h 396240"/>
                <a:gd name="connsiteX5" fmla="*/ 268712 w 1018032"/>
                <a:gd name="connsiteY5" fmla="*/ 41941 h 396240"/>
                <a:gd name="connsiteX6" fmla="*/ 293096 w 1018032"/>
                <a:gd name="connsiteY6" fmla="*/ 63886 h 396240"/>
                <a:gd name="connsiteX7" fmla="*/ 278465 w 1018032"/>
                <a:gd name="connsiteY7" fmla="*/ 90099 h 396240"/>
                <a:gd name="connsiteX8" fmla="*/ 230306 w 1018032"/>
                <a:gd name="connsiteY8" fmla="*/ 80345 h 396240"/>
                <a:gd name="connsiteX9" fmla="*/ 199826 w 1018032"/>
                <a:gd name="connsiteY9" fmla="*/ 79126 h 396240"/>
                <a:gd name="connsiteX10" fmla="*/ 171176 w 1018032"/>
                <a:gd name="connsiteY10" fmla="*/ 61448 h 396240"/>
                <a:gd name="connsiteX11" fmla="*/ 140086 w 1018032"/>
                <a:gd name="connsiteY11" fmla="*/ 60838 h 396240"/>
                <a:gd name="connsiteX12" fmla="*/ 107777 w 1018032"/>
                <a:gd name="connsiteY12" fmla="*/ 49256 h 396240"/>
                <a:gd name="connsiteX13" fmla="*/ 71810 w 1018032"/>
                <a:gd name="connsiteY13" fmla="*/ 66934 h 396240"/>
                <a:gd name="connsiteX14" fmla="*/ 31577 w 1018032"/>
                <a:gd name="connsiteY14" fmla="*/ 99853 h 396240"/>
                <a:gd name="connsiteX15" fmla="*/ 2926 w 1018032"/>
                <a:gd name="connsiteY15" fmla="*/ 105949 h 396240"/>
                <a:gd name="connsiteX16" fmla="*/ 23042 w 1018032"/>
                <a:gd name="connsiteY16" fmla="*/ 132771 h 396240"/>
                <a:gd name="connsiteX17" fmla="*/ 57790 w 1018032"/>
                <a:gd name="connsiteY17" fmla="*/ 152888 h 396240"/>
                <a:gd name="connsiteX18" fmla="*/ 107168 w 1018032"/>
                <a:gd name="connsiteY18" fmla="*/ 166909 h 396240"/>
                <a:gd name="connsiteX19" fmla="*/ 142524 w 1018032"/>
                <a:gd name="connsiteY19" fmla="*/ 197389 h 396240"/>
                <a:gd name="connsiteX20" fmla="*/ 150449 w 1018032"/>
                <a:gd name="connsiteY20" fmla="*/ 241889 h 396240"/>
                <a:gd name="connsiteX21" fmla="*/ 168737 w 1018032"/>
                <a:gd name="connsiteY21" fmla="*/ 258349 h 396240"/>
                <a:gd name="connsiteX22" fmla="*/ 207752 w 1018032"/>
                <a:gd name="connsiteY22" fmla="*/ 264445 h 396240"/>
                <a:gd name="connsiteX23" fmla="*/ 251642 w 1018032"/>
                <a:gd name="connsiteY23" fmla="*/ 269931 h 396240"/>
                <a:gd name="connsiteX24" fmla="*/ 299801 w 1018032"/>
                <a:gd name="connsiteY24" fmla="*/ 293096 h 396240"/>
                <a:gd name="connsiteX25" fmla="*/ 320528 w 1018032"/>
                <a:gd name="connsiteY25" fmla="*/ 297363 h 396240"/>
                <a:gd name="connsiteX26" fmla="*/ 350398 w 1018032"/>
                <a:gd name="connsiteY26" fmla="*/ 332110 h 396240"/>
                <a:gd name="connsiteX27" fmla="*/ 379049 w 1018032"/>
                <a:gd name="connsiteY27" fmla="*/ 354056 h 396240"/>
                <a:gd name="connsiteX28" fmla="*/ 412577 w 1018032"/>
                <a:gd name="connsiteY28" fmla="*/ 353446 h 396240"/>
                <a:gd name="connsiteX29" fmla="*/ 480852 w 1018032"/>
                <a:gd name="connsiteY29" fmla="*/ 361371 h 396240"/>
                <a:gd name="connsiteX30" fmla="*/ 519866 w 1018032"/>
                <a:gd name="connsiteY30" fmla="*/ 356494 h 396240"/>
                <a:gd name="connsiteX31" fmla="*/ 553394 w 1018032"/>
                <a:gd name="connsiteY31" fmla="*/ 361981 h 396240"/>
                <a:gd name="connsiteX32" fmla="*/ 610088 w 1018032"/>
                <a:gd name="connsiteY32" fmla="*/ 385145 h 396240"/>
                <a:gd name="connsiteX33" fmla="*/ 647882 w 1018032"/>
                <a:gd name="connsiteY33" fmla="*/ 384536 h 396240"/>
                <a:gd name="connsiteX34" fmla="*/ 667390 w 1018032"/>
                <a:gd name="connsiteY34" fmla="*/ 396728 h 396240"/>
                <a:gd name="connsiteX35" fmla="*/ 694212 w 1018032"/>
                <a:gd name="connsiteY35" fmla="*/ 376611 h 396240"/>
                <a:gd name="connsiteX36" fmla="*/ 738104 w 1018032"/>
                <a:gd name="connsiteY36" fmla="*/ 363200 h 396240"/>
                <a:gd name="connsiteX37" fmla="*/ 783824 w 1018032"/>
                <a:gd name="connsiteY37" fmla="*/ 361981 h 396240"/>
                <a:gd name="connsiteX38" fmla="*/ 813694 w 1018032"/>
                <a:gd name="connsiteY38" fmla="*/ 348569 h 396240"/>
                <a:gd name="connsiteX39" fmla="*/ 825276 w 1018032"/>
                <a:gd name="connsiteY39" fmla="*/ 328453 h 396240"/>
                <a:gd name="connsiteX40" fmla="*/ 840516 w 1018032"/>
                <a:gd name="connsiteY40" fmla="*/ 316261 h 396240"/>
                <a:gd name="connsiteX41" fmla="*/ 828934 w 1018032"/>
                <a:gd name="connsiteY41" fmla="*/ 303459 h 396240"/>
                <a:gd name="connsiteX42" fmla="*/ 811256 w 1018032"/>
                <a:gd name="connsiteY42" fmla="*/ 289438 h 396240"/>
                <a:gd name="connsiteX43" fmla="*/ 813694 w 1018032"/>
                <a:gd name="connsiteY43" fmla="*/ 265054 h 396240"/>
                <a:gd name="connsiteX44" fmla="*/ 833201 w 1018032"/>
                <a:gd name="connsiteY44" fmla="*/ 268102 h 396240"/>
                <a:gd name="connsiteX45" fmla="*/ 869168 w 1018032"/>
                <a:gd name="connsiteY45" fmla="*/ 276027 h 396240"/>
                <a:gd name="connsiteX46" fmla="*/ 888065 w 1018032"/>
                <a:gd name="connsiteY46" fmla="*/ 255910 h 396240"/>
                <a:gd name="connsiteX47" fmla="*/ 926470 w 1018032"/>
                <a:gd name="connsiteY47" fmla="*/ 241280 h 396240"/>
                <a:gd name="connsiteX48" fmla="*/ 935004 w 1018032"/>
                <a:gd name="connsiteY48" fmla="*/ 216286 h 396240"/>
                <a:gd name="connsiteX49" fmla="*/ 949634 w 1018032"/>
                <a:gd name="connsiteY49" fmla="*/ 205313 h 396240"/>
                <a:gd name="connsiteX50" fmla="*/ 991088 w 1018032"/>
                <a:gd name="connsiteY50" fmla="*/ 200437 h 396240"/>
                <a:gd name="connsiteX51" fmla="*/ 1017300 w 1018032"/>
                <a:gd name="connsiteY51" fmla="*/ 204704 h 396240"/>
                <a:gd name="connsiteX52" fmla="*/ 1013033 w 1018032"/>
                <a:gd name="connsiteY52" fmla="*/ 191293 h 396240"/>
                <a:gd name="connsiteX53" fmla="*/ 969142 w 1018032"/>
                <a:gd name="connsiteY53" fmla="*/ 165080 h 396240"/>
                <a:gd name="connsiteX54" fmla="*/ 938052 w 1018032"/>
                <a:gd name="connsiteY54" fmla="*/ 152888 h 396240"/>
                <a:gd name="connsiteX55" fmla="*/ 922812 w 1018032"/>
                <a:gd name="connsiteY55" fmla="*/ 166909 h 396240"/>
                <a:gd name="connsiteX56" fmla="*/ 889894 w 1018032"/>
                <a:gd name="connsiteY56" fmla="*/ 160813 h 396240"/>
                <a:gd name="connsiteX57" fmla="*/ 875264 w 1018032"/>
                <a:gd name="connsiteY57" fmla="*/ 165689 h 396240"/>
                <a:gd name="connsiteX58" fmla="*/ 858804 w 1018032"/>
                <a:gd name="connsiteY58" fmla="*/ 149840 h 396240"/>
                <a:gd name="connsiteX59" fmla="*/ 856976 w 1018032"/>
                <a:gd name="connsiteY59" fmla="*/ 112045 h 396240"/>
                <a:gd name="connsiteX60" fmla="*/ 853318 w 1018032"/>
                <a:gd name="connsiteY60" fmla="*/ 84003 h 396240"/>
                <a:gd name="connsiteX61" fmla="*/ 819790 w 1018032"/>
                <a:gd name="connsiteY61" fmla="*/ 87051 h 396240"/>
                <a:gd name="connsiteX62" fmla="*/ 796016 w 1018032"/>
                <a:gd name="connsiteY62" fmla="*/ 74249 h 396240"/>
                <a:gd name="connsiteX63" fmla="*/ 775898 w 1018032"/>
                <a:gd name="connsiteY63" fmla="*/ 69982 h 396240"/>
                <a:gd name="connsiteX64" fmla="*/ 748466 w 1018032"/>
                <a:gd name="connsiteY64" fmla="*/ 96805 h 396240"/>
                <a:gd name="connsiteX65" fmla="*/ 713110 w 1018032"/>
                <a:gd name="connsiteY65" fmla="*/ 102901 h 396240"/>
                <a:gd name="connsiteX66" fmla="*/ 691164 w 1018032"/>
                <a:gd name="connsiteY66" fmla="*/ 112654 h 396240"/>
                <a:gd name="connsiteX67" fmla="*/ 650321 w 1018032"/>
                <a:gd name="connsiteY67" fmla="*/ 106558 h 396240"/>
                <a:gd name="connsiteX68" fmla="*/ 622889 w 1018032"/>
                <a:gd name="connsiteY68" fmla="*/ 106558 h 396240"/>
                <a:gd name="connsiteX69" fmla="*/ 593018 w 1018032"/>
                <a:gd name="connsiteY69" fmla="*/ 87661 h 396240"/>
                <a:gd name="connsiteX70" fmla="*/ 553394 w 1018032"/>
                <a:gd name="connsiteY70" fmla="*/ 69373 h 396240"/>
                <a:gd name="connsiteX71" fmla="*/ 520476 w 1018032"/>
                <a:gd name="connsiteY71" fmla="*/ 64496 h 396240"/>
                <a:gd name="connsiteX72" fmla="*/ 485729 w 1018032"/>
                <a:gd name="connsiteY72" fmla="*/ 69373 h 396240"/>
                <a:gd name="connsiteX73" fmla="*/ 461954 w 1018032"/>
                <a:gd name="connsiteY73" fmla="*/ 76078 h 396240"/>
                <a:gd name="connsiteX74" fmla="*/ 410748 w 1018032"/>
                <a:gd name="connsiteY74" fmla="*/ 60229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18032" h="396240">
                  <a:moveTo>
                    <a:pt x="410748" y="60229"/>
                  </a:moveTo>
                  <a:lnTo>
                    <a:pt x="388193" y="32187"/>
                  </a:lnTo>
                  <a:lnTo>
                    <a:pt x="347960" y="23043"/>
                  </a:lnTo>
                  <a:lnTo>
                    <a:pt x="318698" y="18166"/>
                  </a:lnTo>
                  <a:lnTo>
                    <a:pt x="276636" y="2926"/>
                  </a:lnTo>
                  <a:lnTo>
                    <a:pt x="268712" y="41941"/>
                  </a:lnTo>
                  <a:lnTo>
                    <a:pt x="293096" y="63886"/>
                  </a:lnTo>
                  <a:lnTo>
                    <a:pt x="278465" y="90099"/>
                  </a:lnTo>
                  <a:lnTo>
                    <a:pt x="230306" y="80345"/>
                  </a:lnTo>
                  <a:lnTo>
                    <a:pt x="199826" y="79126"/>
                  </a:lnTo>
                  <a:lnTo>
                    <a:pt x="171176" y="61448"/>
                  </a:lnTo>
                  <a:lnTo>
                    <a:pt x="140086" y="60838"/>
                  </a:lnTo>
                  <a:lnTo>
                    <a:pt x="107777" y="49256"/>
                  </a:lnTo>
                  <a:lnTo>
                    <a:pt x="71810" y="66934"/>
                  </a:lnTo>
                  <a:lnTo>
                    <a:pt x="31577" y="99853"/>
                  </a:lnTo>
                  <a:lnTo>
                    <a:pt x="2926" y="105949"/>
                  </a:lnTo>
                  <a:lnTo>
                    <a:pt x="23042" y="132771"/>
                  </a:lnTo>
                  <a:lnTo>
                    <a:pt x="57790" y="152888"/>
                  </a:lnTo>
                  <a:lnTo>
                    <a:pt x="107168" y="166909"/>
                  </a:lnTo>
                  <a:lnTo>
                    <a:pt x="142524" y="197389"/>
                  </a:lnTo>
                  <a:lnTo>
                    <a:pt x="150449" y="241889"/>
                  </a:lnTo>
                  <a:lnTo>
                    <a:pt x="168737" y="258349"/>
                  </a:lnTo>
                  <a:lnTo>
                    <a:pt x="207752" y="264445"/>
                  </a:lnTo>
                  <a:lnTo>
                    <a:pt x="251642" y="269931"/>
                  </a:lnTo>
                  <a:lnTo>
                    <a:pt x="299801" y="293096"/>
                  </a:lnTo>
                  <a:lnTo>
                    <a:pt x="320528" y="297363"/>
                  </a:lnTo>
                  <a:lnTo>
                    <a:pt x="350398" y="332110"/>
                  </a:lnTo>
                  <a:lnTo>
                    <a:pt x="379049" y="354056"/>
                  </a:lnTo>
                  <a:lnTo>
                    <a:pt x="412577" y="353446"/>
                  </a:lnTo>
                  <a:lnTo>
                    <a:pt x="480852" y="361371"/>
                  </a:lnTo>
                  <a:lnTo>
                    <a:pt x="519866" y="356494"/>
                  </a:lnTo>
                  <a:lnTo>
                    <a:pt x="553394" y="361981"/>
                  </a:lnTo>
                  <a:lnTo>
                    <a:pt x="610088" y="385145"/>
                  </a:lnTo>
                  <a:lnTo>
                    <a:pt x="647882" y="384536"/>
                  </a:lnTo>
                  <a:lnTo>
                    <a:pt x="667390" y="396728"/>
                  </a:lnTo>
                  <a:lnTo>
                    <a:pt x="694212" y="376611"/>
                  </a:lnTo>
                  <a:lnTo>
                    <a:pt x="738104" y="363200"/>
                  </a:lnTo>
                  <a:lnTo>
                    <a:pt x="783824" y="361981"/>
                  </a:lnTo>
                  <a:lnTo>
                    <a:pt x="813694" y="348569"/>
                  </a:lnTo>
                  <a:lnTo>
                    <a:pt x="825276" y="328453"/>
                  </a:lnTo>
                  <a:lnTo>
                    <a:pt x="840516" y="316261"/>
                  </a:lnTo>
                  <a:lnTo>
                    <a:pt x="828934" y="303459"/>
                  </a:lnTo>
                  <a:lnTo>
                    <a:pt x="811256" y="289438"/>
                  </a:lnTo>
                  <a:lnTo>
                    <a:pt x="813694" y="265054"/>
                  </a:lnTo>
                  <a:lnTo>
                    <a:pt x="833201" y="268102"/>
                  </a:lnTo>
                  <a:lnTo>
                    <a:pt x="869168" y="276027"/>
                  </a:lnTo>
                  <a:lnTo>
                    <a:pt x="888065" y="255910"/>
                  </a:lnTo>
                  <a:lnTo>
                    <a:pt x="926470" y="241280"/>
                  </a:lnTo>
                  <a:lnTo>
                    <a:pt x="935004" y="216286"/>
                  </a:lnTo>
                  <a:lnTo>
                    <a:pt x="949634" y="205313"/>
                  </a:lnTo>
                  <a:lnTo>
                    <a:pt x="991088" y="200437"/>
                  </a:lnTo>
                  <a:lnTo>
                    <a:pt x="1017300" y="204704"/>
                  </a:lnTo>
                  <a:lnTo>
                    <a:pt x="1013033" y="191293"/>
                  </a:lnTo>
                  <a:lnTo>
                    <a:pt x="969142" y="165080"/>
                  </a:lnTo>
                  <a:lnTo>
                    <a:pt x="938052" y="152888"/>
                  </a:lnTo>
                  <a:lnTo>
                    <a:pt x="922812" y="166909"/>
                  </a:lnTo>
                  <a:lnTo>
                    <a:pt x="889894" y="160813"/>
                  </a:lnTo>
                  <a:lnTo>
                    <a:pt x="875264" y="165689"/>
                  </a:lnTo>
                  <a:lnTo>
                    <a:pt x="858804" y="149840"/>
                  </a:lnTo>
                  <a:lnTo>
                    <a:pt x="856976" y="112045"/>
                  </a:lnTo>
                  <a:lnTo>
                    <a:pt x="853318" y="84003"/>
                  </a:lnTo>
                  <a:lnTo>
                    <a:pt x="819790" y="87051"/>
                  </a:lnTo>
                  <a:lnTo>
                    <a:pt x="796016" y="74249"/>
                  </a:lnTo>
                  <a:lnTo>
                    <a:pt x="775898" y="69982"/>
                  </a:lnTo>
                  <a:lnTo>
                    <a:pt x="748466" y="96805"/>
                  </a:lnTo>
                  <a:lnTo>
                    <a:pt x="713110" y="102901"/>
                  </a:lnTo>
                  <a:lnTo>
                    <a:pt x="691164" y="112654"/>
                  </a:lnTo>
                  <a:lnTo>
                    <a:pt x="650321" y="106558"/>
                  </a:lnTo>
                  <a:lnTo>
                    <a:pt x="622889" y="106558"/>
                  </a:lnTo>
                  <a:lnTo>
                    <a:pt x="593018" y="87661"/>
                  </a:lnTo>
                  <a:lnTo>
                    <a:pt x="553394" y="69373"/>
                  </a:lnTo>
                  <a:lnTo>
                    <a:pt x="520476" y="64496"/>
                  </a:lnTo>
                  <a:lnTo>
                    <a:pt x="485729" y="69373"/>
                  </a:lnTo>
                  <a:lnTo>
                    <a:pt x="461954" y="76078"/>
                  </a:lnTo>
                  <a:lnTo>
                    <a:pt x="410748" y="60229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자유형: 도형 153">
              <a:extLst>
                <a:ext uri="{FF2B5EF4-FFF2-40B4-BE49-F238E27FC236}">
                  <a16:creationId xmlns:a16="http://schemas.microsoft.com/office/drawing/2014/main" id="{66587E51-008B-4346-81A4-81ACFD5531FD}"/>
                </a:ext>
              </a:extLst>
            </p:cNvPr>
            <p:cNvSpPr/>
            <p:nvPr/>
          </p:nvSpPr>
          <p:spPr>
            <a:xfrm>
              <a:off x="7300017" y="4412875"/>
              <a:ext cx="336633" cy="599093"/>
            </a:xfrm>
            <a:custGeom>
              <a:avLst/>
              <a:gdLst>
                <a:gd name="connsiteX0" fmla="*/ 358323 w 359664"/>
                <a:gd name="connsiteY0" fmla="*/ 20605 h 640080"/>
                <a:gd name="connsiteX1" fmla="*/ 353446 w 359664"/>
                <a:gd name="connsiteY1" fmla="*/ 2926 h 640080"/>
                <a:gd name="connsiteX2" fmla="*/ 353446 w 359664"/>
                <a:gd name="connsiteY2" fmla="*/ 2926 h 640080"/>
                <a:gd name="connsiteX3" fmla="*/ 353446 w 359664"/>
                <a:gd name="connsiteY3" fmla="*/ 2926 h 640080"/>
                <a:gd name="connsiteX4" fmla="*/ 325405 w 359664"/>
                <a:gd name="connsiteY4" fmla="*/ 25481 h 640080"/>
                <a:gd name="connsiteX5" fmla="*/ 287610 w 359664"/>
                <a:gd name="connsiteY5" fmla="*/ 40721 h 640080"/>
                <a:gd name="connsiteX6" fmla="*/ 267493 w 359664"/>
                <a:gd name="connsiteY6" fmla="*/ 40112 h 640080"/>
                <a:gd name="connsiteX7" fmla="*/ 254691 w 359664"/>
                <a:gd name="connsiteY7" fmla="*/ 51694 h 640080"/>
                <a:gd name="connsiteX8" fmla="*/ 230917 w 359664"/>
                <a:gd name="connsiteY8" fmla="*/ 52304 h 640080"/>
                <a:gd name="connsiteX9" fmla="*/ 222382 w 359664"/>
                <a:gd name="connsiteY9" fmla="*/ 57181 h 640080"/>
                <a:gd name="connsiteX10" fmla="*/ 181539 w 359664"/>
                <a:gd name="connsiteY10" fmla="*/ 46208 h 640080"/>
                <a:gd name="connsiteX11" fmla="*/ 168738 w 359664"/>
                <a:gd name="connsiteY11" fmla="*/ 48037 h 640080"/>
                <a:gd name="connsiteX12" fmla="*/ 158984 w 359664"/>
                <a:gd name="connsiteY12" fmla="*/ 84613 h 640080"/>
                <a:gd name="connsiteX13" fmla="*/ 163251 w 359664"/>
                <a:gd name="connsiteY13" fmla="*/ 129113 h 640080"/>
                <a:gd name="connsiteX14" fmla="*/ 165080 w 359664"/>
                <a:gd name="connsiteY14" fmla="*/ 129113 h 640080"/>
                <a:gd name="connsiteX15" fmla="*/ 176662 w 359664"/>
                <a:gd name="connsiteY15" fmla="*/ 141305 h 640080"/>
                <a:gd name="connsiteX16" fmla="*/ 190074 w 359664"/>
                <a:gd name="connsiteY16" fmla="*/ 169347 h 640080"/>
                <a:gd name="connsiteX17" fmla="*/ 190683 w 359664"/>
                <a:gd name="connsiteY17" fmla="*/ 219334 h 640080"/>
                <a:gd name="connsiteX18" fmla="*/ 175443 w 359664"/>
                <a:gd name="connsiteY18" fmla="*/ 227259 h 640080"/>
                <a:gd name="connsiteX19" fmla="*/ 163861 w 359664"/>
                <a:gd name="connsiteY19" fmla="*/ 254691 h 640080"/>
                <a:gd name="connsiteX20" fmla="*/ 143134 w 359664"/>
                <a:gd name="connsiteY20" fmla="*/ 230307 h 640080"/>
                <a:gd name="connsiteX21" fmla="*/ 141915 w 359664"/>
                <a:gd name="connsiteY21" fmla="*/ 202875 h 640080"/>
                <a:gd name="connsiteX22" fmla="*/ 149840 w 359664"/>
                <a:gd name="connsiteY22" fmla="*/ 185197 h 640080"/>
                <a:gd name="connsiteX23" fmla="*/ 148011 w 359664"/>
                <a:gd name="connsiteY23" fmla="*/ 169347 h 640080"/>
                <a:gd name="connsiteX24" fmla="*/ 135210 w 359664"/>
                <a:gd name="connsiteY24" fmla="*/ 159593 h 640080"/>
                <a:gd name="connsiteX25" fmla="*/ 125456 w 359664"/>
                <a:gd name="connsiteY25" fmla="*/ 163251 h 640080"/>
                <a:gd name="connsiteX26" fmla="*/ 107168 w 359664"/>
                <a:gd name="connsiteY26" fmla="*/ 144963 h 640080"/>
                <a:gd name="connsiteX27" fmla="*/ 2926 w 359664"/>
                <a:gd name="connsiteY27" fmla="*/ 176662 h 640080"/>
                <a:gd name="connsiteX28" fmla="*/ 4755 w 359664"/>
                <a:gd name="connsiteY28" fmla="*/ 204094 h 640080"/>
                <a:gd name="connsiteX29" fmla="*/ 6584 w 359664"/>
                <a:gd name="connsiteY29" fmla="*/ 218725 h 640080"/>
                <a:gd name="connsiteX30" fmla="*/ 34626 w 359664"/>
                <a:gd name="connsiteY30" fmla="*/ 218115 h 640080"/>
                <a:gd name="connsiteX31" fmla="*/ 50475 w 359664"/>
                <a:gd name="connsiteY31" fmla="*/ 226040 h 640080"/>
                <a:gd name="connsiteX32" fmla="*/ 57181 w 359664"/>
                <a:gd name="connsiteY32" fmla="*/ 235793 h 640080"/>
                <a:gd name="connsiteX33" fmla="*/ 73030 w 359664"/>
                <a:gd name="connsiteY33" fmla="*/ 238841 h 640080"/>
                <a:gd name="connsiteX34" fmla="*/ 90099 w 359664"/>
                <a:gd name="connsiteY34" fmla="*/ 251033 h 640080"/>
                <a:gd name="connsiteX35" fmla="*/ 88270 w 359664"/>
                <a:gd name="connsiteY35" fmla="*/ 300411 h 640080"/>
                <a:gd name="connsiteX36" fmla="*/ 80346 w 359664"/>
                <a:gd name="connsiteY36" fmla="*/ 327233 h 640080"/>
                <a:gd name="connsiteX37" fmla="*/ 77298 w 359664"/>
                <a:gd name="connsiteY37" fmla="*/ 355885 h 640080"/>
                <a:gd name="connsiteX38" fmla="*/ 82174 w 359664"/>
                <a:gd name="connsiteY38" fmla="*/ 367467 h 640080"/>
                <a:gd name="connsiteX39" fmla="*/ 77298 w 359664"/>
                <a:gd name="connsiteY39" fmla="*/ 390022 h 640080"/>
                <a:gd name="connsiteX40" fmla="*/ 71811 w 359664"/>
                <a:gd name="connsiteY40" fmla="*/ 393680 h 640080"/>
                <a:gd name="connsiteX41" fmla="*/ 62058 w 359664"/>
                <a:gd name="connsiteY41" fmla="*/ 421721 h 640080"/>
                <a:gd name="connsiteX42" fmla="*/ 24262 w 359664"/>
                <a:gd name="connsiteY42" fmla="*/ 465613 h 640080"/>
                <a:gd name="connsiteX43" fmla="*/ 37674 w 359664"/>
                <a:gd name="connsiteY43" fmla="*/ 520477 h 640080"/>
                <a:gd name="connsiteX44" fmla="*/ 44379 w 359664"/>
                <a:gd name="connsiteY44" fmla="*/ 547909 h 640080"/>
                <a:gd name="connsiteX45" fmla="*/ 35845 w 359664"/>
                <a:gd name="connsiteY45" fmla="*/ 591190 h 640080"/>
                <a:gd name="connsiteX46" fmla="*/ 38283 w 359664"/>
                <a:gd name="connsiteY46" fmla="*/ 605211 h 640080"/>
                <a:gd name="connsiteX47" fmla="*/ 41941 w 359664"/>
                <a:gd name="connsiteY47" fmla="*/ 622889 h 640080"/>
                <a:gd name="connsiteX48" fmla="*/ 43770 w 359664"/>
                <a:gd name="connsiteY48" fmla="*/ 639958 h 640080"/>
                <a:gd name="connsiteX49" fmla="*/ 68763 w 359664"/>
                <a:gd name="connsiteY49" fmla="*/ 639958 h 640080"/>
                <a:gd name="connsiteX50" fmla="*/ 73030 w 359664"/>
                <a:gd name="connsiteY50" fmla="*/ 619841 h 640080"/>
                <a:gd name="connsiteX51" fmla="*/ 64496 w 359664"/>
                <a:gd name="connsiteY51" fmla="*/ 616793 h 640080"/>
                <a:gd name="connsiteX52" fmla="*/ 62667 w 359664"/>
                <a:gd name="connsiteY52" fmla="*/ 600944 h 640080"/>
                <a:gd name="connsiteX53" fmla="*/ 78517 w 359664"/>
                <a:gd name="connsiteY53" fmla="*/ 586313 h 640080"/>
                <a:gd name="connsiteX54" fmla="*/ 119970 w 359664"/>
                <a:gd name="connsiteY54" fmla="*/ 565587 h 640080"/>
                <a:gd name="connsiteX55" fmla="*/ 148011 w 359664"/>
                <a:gd name="connsiteY55" fmla="*/ 552176 h 640080"/>
                <a:gd name="connsiteX56" fmla="*/ 163251 w 359664"/>
                <a:gd name="connsiteY56" fmla="*/ 538155 h 640080"/>
                <a:gd name="connsiteX57" fmla="*/ 168738 w 359664"/>
                <a:gd name="connsiteY57" fmla="*/ 522305 h 640080"/>
                <a:gd name="connsiteX58" fmla="*/ 161422 w 359664"/>
                <a:gd name="connsiteY58" fmla="*/ 515600 h 640080"/>
                <a:gd name="connsiteX59" fmla="*/ 168128 w 359664"/>
                <a:gd name="connsiteY59" fmla="*/ 497312 h 640080"/>
                <a:gd name="connsiteX60" fmla="*/ 171176 w 359664"/>
                <a:gd name="connsiteY60" fmla="*/ 459517 h 640080"/>
                <a:gd name="connsiteX61" fmla="*/ 165080 w 359664"/>
                <a:gd name="connsiteY61" fmla="*/ 461345 h 640080"/>
                <a:gd name="connsiteX62" fmla="*/ 165080 w 359664"/>
                <a:gd name="connsiteY62" fmla="*/ 449763 h 640080"/>
                <a:gd name="connsiteX63" fmla="*/ 160203 w 359664"/>
                <a:gd name="connsiteY63" fmla="*/ 427208 h 640080"/>
                <a:gd name="connsiteX64" fmla="*/ 145573 w 359664"/>
                <a:gd name="connsiteY64" fmla="*/ 397947 h 640080"/>
                <a:gd name="connsiteX65" fmla="*/ 149840 w 359664"/>
                <a:gd name="connsiteY65" fmla="*/ 369905 h 640080"/>
                <a:gd name="connsiteX66" fmla="*/ 163861 w 359664"/>
                <a:gd name="connsiteY66" fmla="*/ 361371 h 640080"/>
                <a:gd name="connsiteX67" fmla="*/ 188854 w 359664"/>
                <a:gd name="connsiteY67" fmla="*/ 333329 h 640080"/>
                <a:gd name="connsiteX68" fmla="*/ 202266 w 359664"/>
                <a:gd name="connsiteY68" fmla="*/ 326624 h 640080"/>
                <a:gd name="connsiteX69" fmla="*/ 243109 w 359664"/>
                <a:gd name="connsiteY69" fmla="*/ 285171 h 640080"/>
                <a:gd name="connsiteX70" fmla="*/ 282123 w 359664"/>
                <a:gd name="connsiteY70" fmla="*/ 266273 h 640080"/>
                <a:gd name="connsiteX71" fmla="*/ 313822 w 359664"/>
                <a:gd name="connsiteY71" fmla="*/ 251033 h 640080"/>
                <a:gd name="connsiteX72" fmla="*/ 336378 w 359664"/>
                <a:gd name="connsiteY72" fmla="*/ 227259 h 640080"/>
                <a:gd name="connsiteX73" fmla="*/ 351008 w 359664"/>
                <a:gd name="connsiteY73" fmla="*/ 200437 h 640080"/>
                <a:gd name="connsiteX74" fmla="*/ 362590 w 359664"/>
                <a:gd name="connsiteY74" fmla="*/ 172395 h 640080"/>
                <a:gd name="connsiteX75" fmla="*/ 357104 w 359664"/>
                <a:gd name="connsiteY75" fmla="*/ 153497 h 640080"/>
                <a:gd name="connsiteX76" fmla="*/ 358323 w 359664"/>
                <a:gd name="connsiteY76" fmla="*/ 93147 h 640080"/>
                <a:gd name="connsiteX77" fmla="*/ 355885 w 359664"/>
                <a:gd name="connsiteY77" fmla="*/ 59009 h 640080"/>
                <a:gd name="connsiteX78" fmla="*/ 358323 w 359664"/>
                <a:gd name="connsiteY78" fmla="*/ 20605 h 64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359664" h="640080">
                  <a:moveTo>
                    <a:pt x="358323" y="20605"/>
                  </a:moveTo>
                  <a:lnTo>
                    <a:pt x="353446" y="2926"/>
                  </a:lnTo>
                  <a:lnTo>
                    <a:pt x="353446" y="2926"/>
                  </a:lnTo>
                  <a:lnTo>
                    <a:pt x="353446" y="2926"/>
                  </a:lnTo>
                  <a:lnTo>
                    <a:pt x="325405" y="25481"/>
                  </a:lnTo>
                  <a:lnTo>
                    <a:pt x="287610" y="40721"/>
                  </a:lnTo>
                  <a:lnTo>
                    <a:pt x="267493" y="40112"/>
                  </a:lnTo>
                  <a:lnTo>
                    <a:pt x="254691" y="51694"/>
                  </a:lnTo>
                  <a:lnTo>
                    <a:pt x="230917" y="52304"/>
                  </a:lnTo>
                  <a:lnTo>
                    <a:pt x="222382" y="57181"/>
                  </a:lnTo>
                  <a:lnTo>
                    <a:pt x="181539" y="46208"/>
                  </a:lnTo>
                  <a:lnTo>
                    <a:pt x="168738" y="48037"/>
                  </a:lnTo>
                  <a:lnTo>
                    <a:pt x="158984" y="84613"/>
                  </a:lnTo>
                  <a:lnTo>
                    <a:pt x="163251" y="129113"/>
                  </a:lnTo>
                  <a:lnTo>
                    <a:pt x="165080" y="129113"/>
                  </a:lnTo>
                  <a:lnTo>
                    <a:pt x="176662" y="141305"/>
                  </a:lnTo>
                  <a:lnTo>
                    <a:pt x="190074" y="169347"/>
                  </a:lnTo>
                  <a:lnTo>
                    <a:pt x="190683" y="219334"/>
                  </a:lnTo>
                  <a:lnTo>
                    <a:pt x="175443" y="227259"/>
                  </a:lnTo>
                  <a:lnTo>
                    <a:pt x="163861" y="254691"/>
                  </a:lnTo>
                  <a:lnTo>
                    <a:pt x="143134" y="230307"/>
                  </a:lnTo>
                  <a:lnTo>
                    <a:pt x="141915" y="202875"/>
                  </a:lnTo>
                  <a:lnTo>
                    <a:pt x="149840" y="185197"/>
                  </a:lnTo>
                  <a:lnTo>
                    <a:pt x="148011" y="169347"/>
                  </a:lnTo>
                  <a:lnTo>
                    <a:pt x="135210" y="159593"/>
                  </a:lnTo>
                  <a:lnTo>
                    <a:pt x="125456" y="163251"/>
                  </a:lnTo>
                  <a:lnTo>
                    <a:pt x="107168" y="144963"/>
                  </a:lnTo>
                  <a:lnTo>
                    <a:pt x="2926" y="176662"/>
                  </a:lnTo>
                  <a:lnTo>
                    <a:pt x="4755" y="204094"/>
                  </a:lnTo>
                  <a:lnTo>
                    <a:pt x="6584" y="218725"/>
                  </a:lnTo>
                  <a:lnTo>
                    <a:pt x="34626" y="218115"/>
                  </a:lnTo>
                  <a:lnTo>
                    <a:pt x="50475" y="226040"/>
                  </a:lnTo>
                  <a:lnTo>
                    <a:pt x="57181" y="235793"/>
                  </a:lnTo>
                  <a:lnTo>
                    <a:pt x="73030" y="238841"/>
                  </a:lnTo>
                  <a:lnTo>
                    <a:pt x="90099" y="251033"/>
                  </a:lnTo>
                  <a:lnTo>
                    <a:pt x="88270" y="300411"/>
                  </a:lnTo>
                  <a:lnTo>
                    <a:pt x="80346" y="327233"/>
                  </a:lnTo>
                  <a:lnTo>
                    <a:pt x="77298" y="355885"/>
                  </a:lnTo>
                  <a:lnTo>
                    <a:pt x="82174" y="367467"/>
                  </a:lnTo>
                  <a:lnTo>
                    <a:pt x="77298" y="390022"/>
                  </a:lnTo>
                  <a:lnTo>
                    <a:pt x="71811" y="393680"/>
                  </a:lnTo>
                  <a:lnTo>
                    <a:pt x="62058" y="421721"/>
                  </a:lnTo>
                  <a:lnTo>
                    <a:pt x="24262" y="465613"/>
                  </a:lnTo>
                  <a:lnTo>
                    <a:pt x="37674" y="520477"/>
                  </a:lnTo>
                  <a:lnTo>
                    <a:pt x="44379" y="547909"/>
                  </a:lnTo>
                  <a:lnTo>
                    <a:pt x="35845" y="591190"/>
                  </a:lnTo>
                  <a:lnTo>
                    <a:pt x="38283" y="605211"/>
                  </a:lnTo>
                  <a:lnTo>
                    <a:pt x="41941" y="622889"/>
                  </a:lnTo>
                  <a:lnTo>
                    <a:pt x="43770" y="639958"/>
                  </a:lnTo>
                  <a:lnTo>
                    <a:pt x="68763" y="639958"/>
                  </a:lnTo>
                  <a:lnTo>
                    <a:pt x="73030" y="619841"/>
                  </a:lnTo>
                  <a:lnTo>
                    <a:pt x="64496" y="616793"/>
                  </a:lnTo>
                  <a:lnTo>
                    <a:pt x="62667" y="600944"/>
                  </a:lnTo>
                  <a:lnTo>
                    <a:pt x="78517" y="586313"/>
                  </a:lnTo>
                  <a:lnTo>
                    <a:pt x="119970" y="565587"/>
                  </a:lnTo>
                  <a:lnTo>
                    <a:pt x="148011" y="552176"/>
                  </a:lnTo>
                  <a:lnTo>
                    <a:pt x="163251" y="538155"/>
                  </a:lnTo>
                  <a:lnTo>
                    <a:pt x="168738" y="522305"/>
                  </a:lnTo>
                  <a:lnTo>
                    <a:pt x="161422" y="515600"/>
                  </a:lnTo>
                  <a:lnTo>
                    <a:pt x="168128" y="497312"/>
                  </a:lnTo>
                  <a:lnTo>
                    <a:pt x="171176" y="459517"/>
                  </a:lnTo>
                  <a:lnTo>
                    <a:pt x="165080" y="461345"/>
                  </a:lnTo>
                  <a:lnTo>
                    <a:pt x="165080" y="449763"/>
                  </a:lnTo>
                  <a:lnTo>
                    <a:pt x="160203" y="427208"/>
                  </a:lnTo>
                  <a:lnTo>
                    <a:pt x="145573" y="397947"/>
                  </a:lnTo>
                  <a:lnTo>
                    <a:pt x="149840" y="369905"/>
                  </a:lnTo>
                  <a:lnTo>
                    <a:pt x="163861" y="361371"/>
                  </a:lnTo>
                  <a:lnTo>
                    <a:pt x="188854" y="333329"/>
                  </a:lnTo>
                  <a:lnTo>
                    <a:pt x="202266" y="326624"/>
                  </a:lnTo>
                  <a:lnTo>
                    <a:pt x="243109" y="285171"/>
                  </a:lnTo>
                  <a:lnTo>
                    <a:pt x="282123" y="266273"/>
                  </a:lnTo>
                  <a:lnTo>
                    <a:pt x="313822" y="251033"/>
                  </a:lnTo>
                  <a:lnTo>
                    <a:pt x="336378" y="227259"/>
                  </a:lnTo>
                  <a:lnTo>
                    <a:pt x="351008" y="200437"/>
                  </a:lnTo>
                  <a:lnTo>
                    <a:pt x="362590" y="172395"/>
                  </a:lnTo>
                  <a:lnTo>
                    <a:pt x="357104" y="153497"/>
                  </a:lnTo>
                  <a:lnTo>
                    <a:pt x="358323" y="93147"/>
                  </a:lnTo>
                  <a:lnTo>
                    <a:pt x="355885" y="59009"/>
                  </a:lnTo>
                  <a:lnTo>
                    <a:pt x="358323" y="2060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자유형: 도형 154">
              <a:extLst>
                <a:ext uri="{FF2B5EF4-FFF2-40B4-BE49-F238E27FC236}">
                  <a16:creationId xmlns:a16="http://schemas.microsoft.com/office/drawing/2014/main" id="{FB12A4DD-99F4-4A90-88EC-B9F49BE3C70D}"/>
                </a:ext>
              </a:extLst>
            </p:cNvPr>
            <p:cNvSpPr/>
            <p:nvPr/>
          </p:nvSpPr>
          <p:spPr>
            <a:xfrm>
              <a:off x="5805138" y="3043520"/>
              <a:ext cx="387984" cy="467863"/>
            </a:xfrm>
            <a:custGeom>
              <a:avLst/>
              <a:gdLst>
                <a:gd name="connsiteX0" fmla="*/ 411968 w 414528"/>
                <a:gd name="connsiteY0" fmla="*/ 97414 h 499872"/>
                <a:gd name="connsiteX1" fmla="*/ 288219 w 414528"/>
                <a:gd name="connsiteY1" fmla="*/ 2926 h 499872"/>
                <a:gd name="connsiteX2" fmla="*/ 287000 w 414528"/>
                <a:gd name="connsiteY2" fmla="*/ 62057 h 499872"/>
                <a:gd name="connsiteX3" fmla="*/ 177881 w 414528"/>
                <a:gd name="connsiteY3" fmla="*/ 60229 h 499872"/>
                <a:gd name="connsiteX4" fmla="*/ 176662 w 414528"/>
                <a:gd name="connsiteY4" fmla="*/ 159593 h 499872"/>
                <a:gd name="connsiteX5" fmla="*/ 144963 w 414528"/>
                <a:gd name="connsiteY5" fmla="*/ 162641 h 499872"/>
                <a:gd name="connsiteX6" fmla="*/ 136428 w 414528"/>
                <a:gd name="connsiteY6" fmla="*/ 182758 h 499872"/>
                <a:gd name="connsiteX7" fmla="*/ 141915 w 414528"/>
                <a:gd name="connsiteY7" fmla="*/ 238841 h 499872"/>
                <a:gd name="connsiteX8" fmla="*/ 10241 w 414528"/>
                <a:gd name="connsiteY8" fmla="*/ 238232 h 499872"/>
                <a:gd name="connsiteX9" fmla="*/ 2926 w 414528"/>
                <a:gd name="connsiteY9" fmla="*/ 251643 h 499872"/>
                <a:gd name="connsiteX10" fmla="*/ 19995 w 414528"/>
                <a:gd name="connsiteY10" fmla="*/ 268102 h 499872"/>
                <a:gd name="connsiteX11" fmla="*/ 28529 w 414528"/>
                <a:gd name="connsiteY11" fmla="*/ 286390 h 499872"/>
                <a:gd name="connsiteX12" fmla="*/ 24262 w 414528"/>
                <a:gd name="connsiteY12" fmla="*/ 305897 h 499872"/>
                <a:gd name="connsiteX13" fmla="*/ 27920 w 414528"/>
                <a:gd name="connsiteY13" fmla="*/ 325405 h 499872"/>
                <a:gd name="connsiteX14" fmla="*/ 30968 w 414528"/>
                <a:gd name="connsiteY14" fmla="*/ 363809 h 499872"/>
                <a:gd name="connsiteX15" fmla="*/ 26091 w 414528"/>
                <a:gd name="connsiteY15" fmla="*/ 399776 h 499872"/>
                <a:gd name="connsiteX16" fmla="*/ 15728 w 414528"/>
                <a:gd name="connsiteY16" fmla="*/ 419283 h 499872"/>
                <a:gd name="connsiteX17" fmla="*/ 18166 w 414528"/>
                <a:gd name="connsiteY17" fmla="*/ 440009 h 499872"/>
                <a:gd name="connsiteX18" fmla="*/ 30358 w 414528"/>
                <a:gd name="connsiteY18" fmla="*/ 427817 h 499872"/>
                <a:gd name="connsiteX19" fmla="*/ 46817 w 414528"/>
                <a:gd name="connsiteY19" fmla="*/ 430865 h 499872"/>
                <a:gd name="connsiteX20" fmla="*/ 63886 w 414528"/>
                <a:gd name="connsiteY20" fmla="*/ 422331 h 499872"/>
                <a:gd name="connsiteX21" fmla="*/ 82784 w 414528"/>
                <a:gd name="connsiteY21" fmla="*/ 422331 h 499872"/>
                <a:gd name="connsiteX22" fmla="*/ 98633 w 414528"/>
                <a:gd name="connsiteY22" fmla="*/ 433304 h 499872"/>
                <a:gd name="connsiteX23" fmla="*/ 121188 w 414528"/>
                <a:gd name="connsiteY23" fmla="*/ 443667 h 499872"/>
                <a:gd name="connsiteX24" fmla="*/ 140696 w 414528"/>
                <a:gd name="connsiteY24" fmla="*/ 472318 h 499872"/>
                <a:gd name="connsiteX25" fmla="*/ 162641 w 414528"/>
                <a:gd name="connsiteY25" fmla="*/ 499141 h 499872"/>
                <a:gd name="connsiteX26" fmla="*/ 174224 w 414528"/>
                <a:gd name="connsiteY26" fmla="*/ 491825 h 499872"/>
                <a:gd name="connsiteX27" fmla="*/ 180320 w 414528"/>
                <a:gd name="connsiteY27" fmla="*/ 469270 h 499872"/>
                <a:gd name="connsiteX28" fmla="*/ 191292 w 414528"/>
                <a:gd name="connsiteY28" fmla="*/ 468051 h 499872"/>
                <a:gd name="connsiteX29" fmla="*/ 214457 w 414528"/>
                <a:gd name="connsiteY29" fmla="*/ 479024 h 499872"/>
                <a:gd name="connsiteX30" fmla="*/ 233964 w 414528"/>
                <a:gd name="connsiteY30" fmla="*/ 471099 h 499872"/>
                <a:gd name="connsiteX31" fmla="*/ 246766 w 414528"/>
                <a:gd name="connsiteY31" fmla="*/ 473537 h 499872"/>
                <a:gd name="connsiteX32" fmla="*/ 252252 w 414528"/>
                <a:gd name="connsiteY32" fmla="*/ 465003 h 499872"/>
                <a:gd name="connsiteX33" fmla="*/ 388193 w 414528"/>
                <a:gd name="connsiteY33" fmla="*/ 464393 h 499872"/>
                <a:gd name="connsiteX34" fmla="*/ 396118 w 414528"/>
                <a:gd name="connsiteY34" fmla="*/ 437571 h 499872"/>
                <a:gd name="connsiteX35" fmla="*/ 390022 w 414528"/>
                <a:gd name="connsiteY35" fmla="*/ 432694 h 499872"/>
                <a:gd name="connsiteX36" fmla="*/ 375392 w 414528"/>
                <a:gd name="connsiteY36" fmla="*/ 265054 h 499872"/>
                <a:gd name="connsiteX37" fmla="*/ 360761 w 414528"/>
                <a:gd name="connsiteY37" fmla="*/ 98024 h 499872"/>
                <a:gd name="connsiteX38" fmla="*/ 411968 w 414528"/>
                <a:gd name="connsiteY38" fmla="*/ 97414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14528" h="499872">
                  <a:moveTo>
                    <a:pt x="411968" y="97414"/>
                  </a:moveTo>
                  <a:lnTo>
                    <a:pt x="288219" y="2926"/>
                  </a:lnTo>
                  <a:lnTo>
                    <a:pt x="287000" y="62057"/>
                  </a:lnTo>
                  <a:lnTo>
                    <a:pt x="177881" y="60229"/>
                  </a:lnTo>
                  <a:lnTo>
                    <a:pt x="176662" y="159593"/>
                  </a:lnTo>
                  <a:lnTo>
                    <a:pt x="144963" y="162641"/>
                  </a:lnTo>
                  <a:lnTo>
                    <a:pt x="136428" y="182758"/>
                  </a:lnTo>
                  <a:lnTo>
                    <a:pt x="141915" y="238841"/>
                  </a:lnTo>
                  <a:lnTo>
                    <a:pt x="10241" y="238232"/>
                  </a:lnTo>
                  <a:lnTo>
                    <a:pt x="2926" y="251643"/>
                  </a:lnTo>
                  <a:lnTo>
                    <a:pt x="19995" y="268102"/>
                  </a:lnTo>
                  <a:lnTo>
                    <a:pt x="28529" y="286390"/>
                  </a:lnTo>
                  <a:lnTo>
                    <a:pt x="24262" y="305897"/>
                  </a:lnTo>
                  <a:lnTo>
                    <a:pt x="27920" y="325405"/>
                  </a:lnTo>
                  <a:lnTo>
                    <a:pt x="30968" y="363809"/>
                  </a:lnTo>
                  <a:lnTo>
                    <a:pt x="26091" y="399776"/>
                  </a:lnTo>
                  <a:lnTo>
                    <a:pt x="15728" y="419283"/>
                  </a:lnTo>
                  <a:lnTo>
                    <a:pt x="18166" y="440009"/>
                  </a:lnTo>
                  <a:lnTo>
                    <a:pt x="30358" y="427817"/>
                  </a:lnTo>
                  <a:lnTo>
                    <a:pt x="46817" y="430865"/>
                  </a:lnTo>
                  <a:lnTo>
                    <a:pt x="63886" y="422331"/>
                  </a:lnTo>
                  <a:lnTo>
                    <a:pt x="82784" y="422331"/>
                  </a:lnTo>
                  <a:lnTo>
                    <a:pt x="98633" y="433304"/>
                  </a:lnTo>
                  <a:lnTo>
                    <a:pt x="121188" y="443667"/>
                  </a:lnTo>
                  <a:lnTo>
                    <a:pt x="140696" y="472318"/>
                  </a:lnTo>
                  <a:lnTo>
                    <a:pt x="162641" y="499141"/>
                  </a:lnTo>
                  <a:lnTo>
                    <a:pt x="174224" y="491825"/>
                  </a:lnTo>
                  <a:lnTo>
                    <a:pt x="180320" y="469270"/>
                  </a:lnTo>
                  <a:lnTo>
                    <a:pt x="191292" y="468051"/>
                  </a:lnTo>
                  <a:lnTo>
                    <a:pt x="214457" y="479024"/>
                  </a:lnTo>
                  <a:lnTo>
                    <a:pt x="233964" y="471099"/>
                  </a:lnTo>
                  <a:lnTo>
                    <a:pt x="246766" y="473537"/>
                  </a:lnTo>
                  <a:lnTo>
                    <a:pt x="252252" y="465003"/>
                  </a:lnTo>
                  <a:lnTo>
                    <a:pt x="388193" y="464393"/>
                  </a:lnTo>
                  <a:lnTo>
                    <a:pt x="396118" y="437571"/>
                  </a:lnTo>
                  <a:lnTo>
                    <a:pt x="390022" y="432694"/>
                  </a:lnTo>
                  <a:lnTo>
                    <a:pt x="375392" y="265054"/>
                  </a:lnTo>
                  <a:lnTo>
                    <a:pt x="360761" y="98024"/>
                  </a:lnTo>
                  <a:lnTo>
                    <a:pt x="411968" y="9741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자유형: 도형 155">
              <a:extLst>
                <a:ext uri="{FF2B5EF4-FFF2-40B4-BE49-F238E27FC236}">
                  <a16:creationId xmlns:a16="http://schemas.microsoft.com/office/drawing/2014/main" id="{6F65EA02-9A6F-4E77-86C3-89CD4313D360}"/>
                </a:ext>
              </a:extLst>
            </p:cNvPr>
            <p:cNvSpPr/>
            <p:nvPr/>
          </p:nvSpPr>
          <p:spPr>
            <a:xfrm>
              <a:off x="7381037" y="4373505"/>
              <a:ext cx="96996" cy="279577"/>
            </a:xfrm>
            <a:custGeom>
              <a:avLst/>
              <a:gdLst>
                <a:gd name="connsiteX0" fmla="*/ 65714 w 103632"/>
                <a:gd name="connsiteY0" fmla="*/ 189464 h 298704"/>
                <a:gd name="connsiteX1" fmla="*/ 66325 w 103632"/>
                <a:gd name="connsiteY1" fmla="*/ 175443 h 298704"/>
                <a:gd name="connsiteX2" fmla="*/ 59009 w 103632"/>
                <a:gd name="connsiteY2" fmla="*/ 163860 h 298704"/>
                <a:gd name="connsiteX3" fmla="*/ 59618 w 103632"/>
                <a:gd name="connsiteY3" fmla="*/ 146792 h 298704"/>
                <a:gd name="connsiteX4" fmla="*/ 50474 w 103632"/>
                <a:gd name="connsiteY4" fmla="*/ 118140 h 298704"/>
                <a:gd name="connsiteX5" fmla="*/ 60838 w 103632"/>
                <a:gd name="connsiteY5" fmla="*/ 96804 h 298704"/>
                <a:gd name="connsiteX6" fmla="*/ 60229 w 103632"/>
                <a:gd name="connsiteY6" fmla="*/ 49865 h 298704"/>
                <a:gd name="connsiteX7" fmla="*/ 48646 w 103632"/>
                <a:gd name="connsiteY7" fmla="*/ 24872 h 298704"/>
                <a:gd name="connsiteX8" fmla="*/ 49865 w 103632"/>
                <a:gd name="connsiteY8" fmla="*/ 20604 h 298704"/>
                <a:gd name="connsiteX9" fmla="*/ 49865 w 103632"/>
                <a:gd name="connsiteY9" fmla="*/ 20604 h 298704"/>
                <a:gd name="connsiteX10" fmla="*/ 43160 w 103632"/>
                <a:gd name="connsiteY10" fmla="*/ 10241 h 298704"/>
                <a:gd name="connsiteX11" fmla="*/ 10241 w 103632"/>
                <a:gd name="connsiteY11" fmla="*/ 2926 h 298704"/>
                <a:gd name="connsiteX12" fmla="*/ 26090 w 103632"/>
                <a:gd name="connsiteY12" fmla="*/ 19995 h 298704"/>
                <a:gd name="connsiteX13" fmla="*/ 33406 w 103632"/>
                <a:gd name="connsiteY13" fmla="*/ 52913 h 298704"/>
                <a:gd name="connsiteX14" fmla="*/ 27310 w 103632"/>
                <a:gd name="connsiteY14" fmla="*/ 63886 h 298704"/>
                <a:gd name="connsiteX15" fmla="*/ 19994 w 103632"/>
                <a:gd name="connsiteY15" fmla="*/ 94976 h 298704"/>
                <a:gd name="connsiteX16" fmla="*/ 25481 w 103632"/>
                <a:gd name="connsiteY16" fmla="*/ 127284 h 298704"/>
                <a:gd name="connsiteX17" fmla="*/ 14509 w 103632"/>
                <a:gd name="connsiteY17" fmla="*/ 140696 h 298704"/>
                <a:gd name="connsiteX18" fmla="*/ 2926 w 103632"/>
                <a:gd name="connsiteY18" fmla="*/ 176662 h 298704"/>
                <a:gd name="connsiteX19" fmla="*/ 20605 w 103632"/>
                <a:gd name="connsiteY19" fmla="*/ 187025 h 298704"/>
                <a:gd name="connsiteX20" fmla="*/ 38893 w 103632"/>
                <a:gd name="connsiteY20" fmla="*/ 205313 h 298704"/>
                <a:gd name="connsiteX21" fmla="*/ 48646 w 103632"/>
                <a:gd name="connsiteY21" fmla="*/ 201656 h 298704"/>
                <a:gd name="connsiteX22" fmla="*/ 61448 w 103632"/>
                <a:gd name="connsiteY22" fmla="*/ 211409 h 298704"/>
                <a:gd name="connsiteX23" fmla="*/ 63277 w 103632"/>
                <a:gd name="connsiteY23" fmla="*/ 227259 h 298704"/>
                <a:gd name="connsiteX24" fmla="*/ 55352 w 103632"/>
                <a:gd name="connsiteY24" fmla="*/ 244937 h 298704"/>
                <a:gd name="connsiteX25" fmla="*/ 56570 w 103632"/>
                <a:gd name="connsiteY25" fmla="*/ 272369 h 298704"/>
                <a:gd name="connsiteX26" fmla="*/ 77297 w 103632"/>
                <a:gd name="connsiteY26" fmla="*/ 296753 h 298704"/>
                <a:gd name="connsiteX27" fmla="*/ 88880 w 103632"/>
                <a:gd name="connsiteY27" fmla="*/ 269321 h 298704"/>
                <a:gd name="connsiteX28" fmla="*/ 104120 w 103632"/>
                <a:gd name="connsiteY28" fmla="*/ 261396 h 298704"/>
                <a:gd name="connsiteX29" fmla="*/ 103510 w 103632"/>
                <a:gd name="connsiteY29" fmla="*/ 211409 h 298704"/>
                <a:gd name="connsiteX30" fmla="*/ 90098 w 103632"/>
                <a:gd name="connsiteY30" fmla="*/ 183368 h 298704"/>
                <a:gd name="connsiteX31" fmla="*/ 78517 w 103632"/>
                <a:gd name="connsiteY31" fmla="*/ 171176 h 298704"/>
                <a:gd name="connsiteX32" fmla="*/ 76688 w 103632"/>
                <a:gd name="connsiteY32" fmla="*/ 171176 h 298704"/>
                <a:gd name="connsiteX33" fmla="*/ 76688 w 103632"/>
                <a:gd name="connsiteY33" fmla="*/ 176052 h 298704"/>
                <a:gd name="connsiteX34" fmla="*/ 83393 w 103632"/>
                <a:gd name="connsiteY34" fmla="*/ 177881 h 298704"/>
                <a:gd name="connsiteX35" fmla="*/ 89489 w 103632"/>
                <a:gd name="connsiteY35" fmla="*/ 198608 h 298704"/>
                <a:gd name="connsiteX36" fmla="*/ 88270 w 103632"/>
                <a:gd name="connsiteY36" fmla="*/ 203484 h 298704"/>
                <a:gd name="connsiteX37" fmla="*/ 76688 w 103632"/>
                <a:gd name="connsiteY37" fmla="*/ 188244 h 298704"/>
                <a:gd name="connsiteX38" fmla="*/ 70592 w 103632"/>
                <a:gd name="connsiteY38" fmla="*/ 197998 h 298704"/>
                <a:gd name="connsiteX39" fmla="*/ 65714 w 103632"/>
                <a:gd name="connsiteY39" fmla="*/ 189464 h 29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3632" h="298704">
                  <a:moveTo>
                    <a:pt x="65714" y="189464"/>
                  </a:moveTo>
                  <a:lnTo>
                    <a:pt x="66325" y="175443"/>
                  </a:lnTo>
                  <a:lnTo>
                    <a:pt x="59009" y="163860"/>
                  </a:lnTo>
                  <a:lnTo>
                    <a:pt x="59618" y="146792"/>
                  </a:lnTo>
                  <a:lnTo>
                    <a:pt x="50474" y="118140"/>
                  </a:lnTo>
                  <a:lnTo>
                    <a:pt x="60838" y="96804"/>
                  </a:lnTo>
                  <a:lnTo>
                    <a:pt x="60229" y="49865"/>
                  </a:lnTo>
                  <a:lnTo>
                    <a:pt x="48646" y="24872"/>
                  </a:lnTo>
                  <a:lnTo>
                    <a:pt x="49865" y="20604"/>
                  </a:lnTo>
                  <a:lnTo>
                    <a:pt x="49865" y="20604"/>
                  </a:lnTo>
                  <a:lnTo>
                    <a:pt x="43160" y="10241"/>
                  </a:lnTo>
                  <a:lnTo>
                    <a:pt x="10241" y="2926"/>
                  </a:lnTo>
                  <a:lnTo>
                    <a:pt x="26090" y="19995"/>
                  </a:lnTo>
                  <a:lnTo>
                    <a:pt x="33406" y="52913"/>
                  </a:lnTo>
                  <a:lnTo>
                    <a:pt x="27310" y="63886"/>
                  </a:lnTo>
                  <a:lnTo>
                    <a:pt x="19994" y="94976"/>
                  </a:lnTo>
                  <a:lnTo>
                    <a:pt x="25481" y="127284"/>
                  </a:lnTo>
                  <a:lnTo>
                    <a:pt x="14509" y="140696"/>
                  </a:lnTo>
                  <a:lnTo>
                    <a:pt x="2926" y="176662"/>
                  </a:lnTo>
                  <a:lnTo>
                    <a:pt x="20605" y="187025"/>
                  </a:lnTo>
                  <a:lnTo>
                    <a:pt x="38893" y="205313"/>
                  </a:lnTo>
                  <a:lnTo>
                    <a:pt x="48646" y="201656"/>
                  </a:lnTo>
                  <a:lnTo>
                    <a:pt x="61448" y="211409"/>
                  </a:lnTo>
                  <a:lnTo>
                    <a:pt x="63277" y="227259"/>
                  </a:lnTo>
                  <a:lnTo>
                    <a:pt x="55352" y="244937"/>
                  </a:lnTo>
                  <a:lnTo>
                    <a:pt x="56570" y="272369"/>
                  </a:lnTo>
                  <a:lnTo>
                    <a:pt x="77297" y="296753"/>
                  </a:lnTo>
                  <a:lnTo>
                    <a:pt x="88880" y="269321"/>
                  </a:lnTo>
                  <a:lnTo>
                    <a:pt x="104120" y="261396"/>
                  </a:lnTo>
                  <a:lnTo>
                    <a:pt x="103510" y="211409"/>
                  </a:lnTo>
                  <a:lnTo>
                    <a:pt x="90098" y="183368"/>
                  </a:lnTo>
                  <a:lnTo>
                    <a:pt x="78517" y="171176"/>
                  </a:lnTo>
                  <a:lnTo>
                    <a:pt x="76688" y="171176"/>
                  </a:lnTo>
                  <a:lnTo>
                    <a:pt x="76688" y="176052"/>
                  </a:lnTo>
                  <a:lnTo>
                    <a:pt x="83393" y="177881"/>
                  </a:lnTo>
                  <a:lnTo>
                    <a:pt x="89489" y="198608"/>
                  </a:lnTo>
                  <a:lnTo>
                    <a:pt x="88270" y="203484"/>
                  </a:lnTo>
                  <a:lnTo>
                    <a:pt x="76688" y="188244"/>
                  </a:lnTo>
                  <a:lnTo>
                    <a:pt x="70592" y="197998"/>
                  </a:lnTo>
                  <a:lnTo>
                    <a:pt x="65714" y="18946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자유형: 도형 156">
              <a:extLst>
                <a:ext uri="{FF2B5EF4-FFF2-40B4-BE49-F238E27FC236}">
                  <a16:creationId xmlns:a16="http://schemas.microsoft.com/office/drawing/2014/main" id="{43815F6B-D443-4039-B89D-DF3FAF2CB155}"/>
                </a:ext>
              </a:extLst>
            </p:cNvPr>
            <p:cNvSpPr/>
            <p:nvPr/>
          </p:nvSpPr>
          <p:spPr>
            <a:xfrm>
              <a:off x="9544048" y="3786965"/>
              <a:ext cx="616210" cy="228226"/>
            </a:xfrm>
            <a:custGeom>
              <a:avLst/>
              <a:gdLst>
                <a:gd name="connsiteX0" fmla="*/ 37064 w 658368"/>
                <a:gd name="connsiteY0" fmla="*/ 30968 h 243840"/>
                <a:gd name="connsiteX1" fmla="*/ 8413 w 658368"/>
                <a:gd name="connsiteY1" fmla="*/ 13899 h 243840"/>
                <a:gd name="connsiteX2" fmla="*/ 2926 w 658368"/>
                <a:gd name="connsiteY2" fmla="*/ 20605 h 243840"/>
                <a:gd name="connsiteX3" fmla="*/ 11461 w 658368"/>
                <a:gd name="connsiteY3" fmla="*/ 37064 h 243840"/>
                <a:gd name="connsiteX4" fmla="*/ 9022 w 658368"/>
                <a:gd name="connsiteY4" fmla="*/ 65715 h 243840"/>
                <a:gd name="connsiteX5" fmla="*/ 21824 w 658368"/>
                <a:gd name="connsiteY5" fmla="*/ 86441 h 243840"/>
                <a:gd name="connsiteX6" fmla="*/ 27920 w 658368"/>
                <a:gd name="connsiteY6" fmla="*/ 118750 h 243840"/>
                <a:gd name="connsiteX7" fmla="*/ 48646 w 658368"/>
                <a:gd name="connsiteY7" fmla="*/ 144963 h 243840"/>
                <a:gd name="connsiteX8" fmla="*/ 53523 w 658368"/>
                <a:gd name="connsiteY8" fmla="*/ 164470 h 243840"/>
                <a:gd name="connsiteX9" fmla="*/ 94366 w 658368"/>
                <a:gd name="connsiteY9" fmla="*/ 194950 h 243840"/>
                <a:gd name="connsiteX10" fmla="*/ 127285 w 658368"/>
                <a:gd name="connsiteY10" fmla="*/ 224211 h 243840"/>
                <a:gd name="connsiteX11" fmla="*/ 151669 w 658368"/>
                <a:gd name="connsiteY11" fmla="*/ 221163 h 243840"/>
                <a:gd name="connsiteX12" fmla="*/ 152278 w 658368"/>
                <a:gd name="connsiteY12" fmla="*/ 208361 h 243840"/>
                <a:gd name="connsiteX13" fmla="*/ 138257 w 658368"/>
                <a:gd name="connsiteY13" fmla="*/ 174224 h 243840"/>
                <a:gd name="connsiteX14" fmla="*/ 125456 w 658368"/>
                <a:gd name="connsiteY14" fmla="*/ 163251 h 243840"/>
                <a:gd name="connsiteX15" fmla="*/ 122408 w 658368"/>
                <a:gd name="connsiteY15" fmla="*/ 140086 h 243840"/>
                <a:gd name="connsiteX16" fmla="*/ 118750 w 658368"/>
                <a:gd name="connsiteY16" fmla="*/ 127285 h 243840"/>
                <a:gd name="connsiteX17" fmla="*/ 121798 w 658368"/>
                <a:gd name="connsiteY17" fmla="*/ 109606 h 243840"/>
                <a:gd name="connsiteX18" fmla="*/ 118750 w 658368"/>
                <a:gd name="connsiteY18" fmla="*/ 83393 h 243840"/>
                <a:gd name="connsiteX19" fmla="*/ 102901 w 658368"/>
                <a:gd name="connsiteY19" fmla="*/ 57181 h 243840"/>
                <a:gd name="connsiteX20" fmla="*/ 81565 w 658368"/>
                <a:gd name="connsiteY20" fmla="*/ 34016 h 243840"/>
                <a:gd name="connsiteX21" fmla="*/ 73640 w 658368"/>
                <a:gd name="connsiteY21" fmla="*/ 30358 h 243840"/>
                <a:gd name="connsiteX22" fmla="*/ 63277 w 658368"/>
                <a:gd name="connsiteY22" fmla="*/ 46208 h 243840"/>
                <a:gd name="connsiteX23" fmla="*/ 40721 w 658368"/>
                <a:gd name="connsiteY23" fmla="*/ 51085 h 243840"/>
                <a:gd name="connsiteX24" fmla="*/ 37064 w 658368"/>
                <a:gd name="connsiteY24" fmla="*/ 30968 h 243840"/>
                <a:gd name="connsiteX25" fmla="*/ 640568 w 658368"/>
                <a:gd name="connsiteY25" fmla="*/ 98024 h 243840"/>
                <a:gd name="connsiteX26" fmla="*/ 633253 w 658368"/>
                <a:gd name="connsiteY26" fmla="*/ 79126 h 243840"/>
                <a:gd name="connsiteX27" fmla="*/ 656417 w 658368"/>
                <a:gd name="connsiteY27" fmla="*/ 76688 h 243840"/>
                <a:gd name="connsiteX28" fmla="*/ 658246 w 658368"/>
                <a:gd name="connsiteY28" fmla="*/ 62057 h 243840"/>
                <a:gd name="connsiteX29" fmla="*/ 628985 w 658368"/>
                <a:gd name="connsiteY29" fmla="*/ 49865 h 243840"/>
                <a:gd name="connsiteX30" fmla="*/ 605821 w 658368"/>
                <a:gd name="connsiteY30" fmla="*/ 39502 h 243840"/>
                <a:gd name="connsiteX31" fmla="*/ 603382 w 658368"/>
                <a:gd name="connsiteY31" fmla="*/ 22433 h 243840"/>
                <a:gd name="connsiteX32" fmla="*/ 584485 w 658368"/>
                <a:gd name="connsiteY32" fmla="*/ 2926 h 243840"/>
                <a:gd name="connsiteX33" fmla="*/ 570464 w 658368"/>
                <a:gd name="connsiteY33" fmla="*/ 2926 h 243840"/>
                <a:gd name="connsiteX34" fmla="*/ 555224 w 658368"/>
                <a:gd name="connsiteY34" fmla="*/ 33406 h 243840"/>
                <a:gd name="connsiteX35" fmla="*/ 530230 w 658368"/>
                <a:gd name="connsiteY35" fmla="*/ 60229 h 243840"/>
                <a:gd name="connsiteX36" fmla="*/ 529621 w 658368"/>
                <a:gd name="connsiteY36" fmla="*/ 79126 h 243840"/>
                <a:gd name="connsiteX37" fmla="*/ 529011 w 658368"/>
                <a:gd name="connsiteY37" fmla="*/ 104120 h 243840"/>
                <a:gd name="connsiteX38" fmla="*/ 512552 w 658368"/>
                <a:gd name="connsiteY38" fmla="*/ 102901 h 243840"/>
                <a:gd name="connsiteX39" fmla="*/ 505846 w 658368"/>
                <a:gd name="connsiteY39" fmla="*/ 116312 h 243840"/>
                <a:gd name="connsiteX40" fmla="*/ 489387 w 658368"/>
                <a:gd name="connsiteY40" fmla="*/ 96195 h 243840"/>
                <a:gd name="connsiteX41" fmla="*/ 473537 w 658368"/>
                <a:gd name="connsiteY41" fmla="*/ 120579 h 243840"/>
                <a:gd name="connsiteX42" fmla="*/ 450373 w 658368"/>
                <a:gd name="connsiteY42" fmla="*/ 151059 h 243840"/>
                <a:gd name="connsiteX43" fmla="*/ 409529 w 658368"/>
                <a:gd name="connsiteY43" fmla="*/ 159593 h 243840"/>
                <a:gd name="connsiteX44" fmla="*/ 394899 w 658368"/>
                <a:gd name="connsiteY44" fmla="*/ 166909 h 243840"/>
                <a:gd name="connsiteX45" fmla="*/ 389413 w 658368"/>
                <a:gd name="connsiteY45" fmla="*/ 199827 h 243840"/>
                <a:gd name="connsiteX46" fmla="*/ 362590 w 658368"/>
                <a:gd name="connsiteY46" fmla="*/ 207142 h 243840"/>
                <a:gd name="connsiteX47" fmla="*/ 337597 w 658368"/>
                <a:gd name="connsiteY47" fmla="*/ 193731 h 243840"/>
                <a:gd name="connsiteX48" fmla="*/ 343693 w 658368"/>
                <a:gd name="connsiteY48" fmla="*/ 219944 h 243840"/>
                <a:gd name="connsiteX49" fmla="*/ 367467 w 658368"/>
                <a:gd name="connsiteY49" fmla="*/ 241280 h 243840"/>
                <a:gd name="connsiteX50" fmla="*/ 389413 w 658368"/>
                <a:gd name="connsiteY50" fmla="*/ 233965 h 243840"/>
                <a:gd name="connsiteX51" fmla="*/ 411358 w 658368"/>
                <a:gd name="connsiteY51" fmla="*/ 236403 h 243840"/>
                <a:gd name="connsiteX52" fmla="*/ 430865 w 658368"/>
                <a:gd name="connsiteY52" fmla="*/ 216896 h 243840"/>
                <a:gd name="connsiteX53" fmla="*/ 447325 w 658368"/>
                <a:gd name="connsiteY53" fmla="*/ 213238 h 243840"/>
                <a:gd name="connsiteX54" fmla="*/ 480243 w 658368"/>
                <a:gd name="connsiteY54" fmla="*/ 224211 h 243840"/>
                <a:gd name="connsiteX55" fmla="*/ 507675 w 658368"/>
                <a:gd name="connsiteY55" fmla="*/ 216286 h 243840"/>
                <a:gd name="connsiteX56" fmla="*/ 524134 w 658368"/>
                <a:gd name="connsiteY56" fmla="*/ 162032 h 243840"/>
                <a:gd name="connsiteX57" fmla="*/ 536326 w 658368"/>
                <a:gd name="connsiteY57" fmla="*/ 148621 h 243840"/>
                <a:gd name="connsiteX58" fmla="*/ 546689 w 658368"/>
                <a:gd name="connsiteY58" fmla="*/ 104729 h 243840"/>
                <a:gd name="connsiteX59" fmla="*/ 585704 w 658368"/>
                <a:gd name="connsiteY59" fmla="*/ 104729 h 243840"/>
                <a:gd name="connsiteX60" fmla="*/ 616184 w 658368"/>
                <a:gd name="connsiteY60" fmla="*/ 110825 h 243840"/>
                <a:gd name="connsiteX61" fmla="*/ 640568 w 658368"/>
                <a:gd name="connsiteY61" fmla="*/ 98024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58368" h="243840">
                  <a:moveTo>
                    <a:pt x="37064" y="30968"/>
                  </a:moveTo>
                  <a:lnTo>
                    <a:pt x="8413" y="13899"/>
                  </a:lnTo>
                  <a:lnTo>
                    <a:pt x="2926" y="20605"/>
                  </a:lnTo>
                  <a:lnTo>
                    <a:pt x="11461" y="37064"/>
                  </a:lnTo>
                  <a:lnTo>
                    <a:pt x="9022" y="65715"/>
                  </a:lnTo>
                  <a:lnTo>
                    <a:pt x="21824" y="86441"/>
                  </a:lnTo>
                  <a:lnTo>
                    <a:pt x="27920" y="118750"/>
                  </a:lnTo>
                  <a:lnTo>
                    <a:pt x="48646" y="144963"/>
                  </a:lnTo>
                  <a:lnTo>
                    <a:pt x="53523" y="164470"/>
                  </a:lnTo>
                  <a:lnTo>
                    <a:pt x="94366" y="194950"/>
                  </a:lnTo>
                  <a:lnTo>
                    <a:pt x="127285" y="224211"/>
                  </a:lnTo>
                  <a:lnTo>
                    <a:pt x="151669" y="221163"/>
                  </a:lnTo>
                  <a:lnTo>
                    <a:pt x="152278" y="208361"/>
                  </a:lnTo>
                  <a:lnTo>
                    <a:pt x="138257" y="174224"/>
                  </a:lnTo>
                  <a:lnTo>
                    <a:pt x="125456" y="163251"/>
                  </a:lnTo>
                  <a:lnTo>
                    <a:pt x="122408" y="140086"/>
                  </a:lnTo>
                  <a:lnTo>
                    <a:pt x="118750" y="127285"/>
                  </a:lnTo>
                  <a:lnTo>
                    <a:pt x="121798" y="109606"/>
                  </a:lnTo>
                  <a:lnTo>
                    <a:pt x="118750" y="83393"/>
                  </a:lnTo>
                  <a:lnTo>
                    <a:pt x="102901" y="57181"/>
                  </a:lnTo>
                  <a:lnTo>
                    <a:pt x="81565" y="34016"/>
                  </a:lnTo>
                  <a:lnTo>
                    <a:pt x="73640" y="30358"/>
                  </a:lnTo>
                  <a:lnTo>
                    <a:pt x="63277" y="46208"/>
                  </a:lnTo>
                  <a:lnTo>
                    <a:pt x="40721" y="51085"/>
                  </a:lnTo>
                  <a:lnTo>
                    <a:pt x="37064" y="30968"/>
                  </a:lnTo>
                  <a:close/>
                  <a:moveTo>
                    <a:pt x="640568" y="98024"/>
                  </a:moveTo>
                  <a:lnTo>
                    <a:pt x="633253" y="79126"/>
                  </a:lnTo>
                  <a:lnTo>
                    <a:pt x="656417" y="76688"/>
                  </a:lnTo>
                  <a:lnTo>
                    <a:pt x="658246" y="62057"/>
                  </a:lnTo>
                  <a:lnTo>
                    <a:pt x="628985" y="49865"/>
                  </a:lnTo>
                  <a:lnTo>
                    <a:pt x="605821" y="39502"/>
                  </a:lnTo>
                  <a:lnTo>
                    <a:pt x="603382" y="22433"/>
                  </a:lnTo>
                  <a:lnTo>
                    <a:pt x="584485" y="2926"/>
                  </a:lnTo>
                  <a:lnTo>
                    <a:pt x="570464" y="2926"/>
                  </a:lnTo>
                  <a:lnTo>
                    <a:pt x="555224" y="33406"/>
                  </a:lnTo>
                  <a:lnTo>
                    <a:pt x="530230" y="60229"/>
                  </a:lnTo>
                  <a:lnTo>
                    <a:pt x="529621" y="79126"/>
                  </a:lnTo>
                  <a:lnTo>
                    <a:pt x="529011" y="104120"/>
                  </a:lnTo>
                  <a:lnTo>
                    <a:pt x="512552" y="102901"/>
                  </a:lnTo>
                  <a:lnTo>
                    <a:pt x="505846" y="116312"/>
                  </a:lnTo>
                  <a:lnTo>
                    <a:pt x="489387" y="96195"/>
                  </a:lnTo>
                  <a:lnTo>
                    <a:pt x="473537" y="120579"/>
                  </a:lnTo>
                  <a:lnTo>
                    <a:pt x="450373" y="151059"/>
                  </a:lnTo>
                  <a:lnTo>
                    <a:pt x="409529" y="159593"/>
                  </a:lnTo>
                  <a:lnTo>
                    <a:pt x="394899" y="166909"/>
                  </a:lnTo>
                  <a:lnTo>
                    <a:pt x="389413" y="199827"/>
                  </a:lnTo>
                  <a:lnTo>
                    <a:pt x="362590" y="207142"/>
                  </a:lnTo>
                  <a:lnTo>
                    <a:pt x="337597" y="193731"/>
                  </a:lnTo>
                  <a:lnTo>
                    <a:pt x="343693" y="219944"/>
                  </a:lnTo>
                  <a:lnTo>
                    <a:pt x="367467" y="241280"/>
                  </a:lnTo>
                  <a:lnTo>
                    <a:pt x="389413" y="233965"/>
                  </a:lnTo>
                  <a:lnTo>
                    <a:pt x="411358" y="236403"/>
                  </a:lnTo>
                  <a:lnTo>
                    <a:pt x="430865" y="216896"/>
                  </a:lnTo>
                  <a:lnTo>
                    <a:pt x="447325" y="213238"/>
                  </a:lnTo>
                  <a:lnTo>
                    <a:pt x="480243" y="224211"/>
                  </a:lnTo>
                  <a:lnTo>
                    <a:pt x="507675" y="216286"/>
                  </a:lnTo>
                  <a:lnTo>
                    <a:pt x="524134" y="162032"/>
                  </a:lnTo>
                  <a:lnTo>
                    <a:pt x="536326" y="148621"/>
                  </a:lnTo>
                  <a:lnTo>
                    <a:pt x="546689" y="104729"/>
                  </a:lnTo>
                  <a:lnTo>
                    <a:pt x="585704" y="104729"/>
                  </a:lnTo>
                  <a:lnTo>
                    <a:pt x="616184" y="110825"/>
                  </a:lnTo>
                  <a:lnTo>
                    <a:pt x="640568" y="9802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자유형: 도형 157">
              <a:extLst>
                <a:ext uri="{FF2B5EF4-FFF2-40B4-BE49-F238E27FC236}">
                  <a16:creationId xmlns:a16="http://schemas.microsoft.com/office/drawing/2014/main" id="{F14024E4-606E-45AD-9C56-333E4EAB6E81}"/>
                </a:ext>
              </a:extLst>
            </p:cNvPr>
            <p:cNvSpPr/>
            <p:nvPr/>
          </p:nvSpPr>
          <p:spPr>
            <a:xfrm>
              <a:off x="6712906" y="4653653"/>
              <a:ext cx="422218" cy="439335"/>
            </a:xfrm>
            <a:custGeom>
              <a:avLst/>
              <a:gdLst>
                <a:gd name="connsiteX0" fmla="*/ 390632 w 451104"/>
                <a:gd name="connsiteY0" fmla="*/ 25481 h 469392"/>
                <a:gd name="connsiteX1" fmla="*/ 327842 w 451104"/>
                <a:gd name="connsiteY1" fmla="*/ 40721 h 469392"/>
                <a:gd name="connsiteX2" fmla="*/ 246156 w 451104"/>
                <a:gd name="connsiteY2" fmla="*/ 35235 h 469392"/>
                <a:gd name="connsiteX3" fmla="*/ 223601 w 451104"/>
                <a:gd name="connsiteY3" fmla="*/ 16947 h 469392"/>
                <a:gd name="connsiteX4" fmla="*/ 86441 w 451104"/>
                <a:gd name="connsiteY4" fmla="*/ 18776 h 469392"/>
                <a:gd name="connsiteX5" fmla="*/ 80954 w 451104"/>
                <a:gd name="connsiteY5" fmla="*/ 21214 h 469392"/>
                <a:gd name="connsiteX6" fmla="*/ 61448 w 451104"/>
                <a:gd name="connsiteY6" fmla="*/ 3536 h 469392"/>
                <a:gd name="connsiteX7" fmla="*/ 39502 w 451104"/>
                <a:gd name="connsiteY7" fmla="*/ 2926 h 469392"/>
                <a:gd name="connsiteX8" fmla="*/ 19385 w 451104"/>
                <a:gd name="connsiteY8" fmla="*/ 9022 h 469392"/>
                <a:gd name="connsiteX9" fmla="*/ 2926 w 451104"/>
                <a:gd name="connsiteY9" fmla="*/ 16337 h 469392"/>
                <a:gd name="connsiteX10" fmla="*/ 4145 w 451104"/>
                <a:gd name="connsiteY10" fmla="*/ 46208 h 469392"/>
                <a:gd name="connsiteX11" fmla="*/ 30968 w 451104"/>
                <a:gd name="connsiteY11" fmla="*/ 84003 h 469392"/>
                <a:gd name="connsiteX12" fmla="*/ 37673 w 451104"/>
                <a:gd name="connsiteY12" fmla="*/ 108387 h 469392"/>
                <a:gd name="connsiteX13" fmla="*/ 54742 w 451104"/>
                <a:gd name="connsiteY13" fmla="*/ 155326 h 469392"/>
                <a:gd name="connsiteX14" fmla="*/ 71201 w 451104"/>
                <a:gd name="connsiteY14" fmla="*/ 187025 h 469392"/>
                <a:gd name="connsiteX15" fmla="*/ 84002 w 451104"/>
                <a:gd name="connsiteY15" fmla="*/ 202875 h 469392"/>
                <a:gd name="connsiteX16" fmla="*/ 87660 w 451104"/>
                <a:gd name="connsiteY16" fmla="*/ 224211 h 469392"/>
                <a:gd name="connsiteX17" fmla="*/ 87660 w 451104"/>
                <a:gd name="connsiteY17" fmla="*/ 270541 h 469392"/>
                <a:gd name="connsiteX18" fmla="*/ 97414 w 451104"/>
                <a:gd name="connsiteY18" fmla="*/ 330281 h 469392"/>
                <a:gd name="connsiteX19" fmla="*/ 104729 w 451104"/>
                <a:gd name="connsiteY19" fmla="*/ 358323 h 469392"/>
                <a:gd name="connsiteX20" fmla="*/ 110825 w 451104"/>
                <a:gd name="connsiteY20" fmla="*/ 396118 h 469392"/>
                <a:gd name="connsiteX21" fmla="*/ 122408 w 451104"/>
                <a:gd name="connsiteY21" fmla="*/ 424769 h 469392"/>
                <a:gd name="connsiteX22" fmla="*/ 146182 w 451104"/>
                <a:gd name="connsiteY22" fmla="*/ 454030 h 469392"/>
                <a:gd name="connsiteX23" fmla="*/ 162641 w 451104"/>
                <a:gd name="connsiteY23" fmla="*/ 434523 h 469392"/>
                <a:gd name="connsiteX24" fmla="*/ 175442 w 451104"/>
                <a:gd name="connsiteY24" fmla="*/ 445496 h 469392"/>
                <a:gd name="connsiteX25" fmla="*/ 180320 w 451104"/>
                <a:gd name="connsiteY25" fmla="*/ 461955 h 469392"/>
                <a:gd name="connsiteX26" fmla="*/ 194950 w 451104"/>
                <a:gd name="connsiteY26" fmla="*/ 465003 h 469392"/>
                <a:gd name="connsiteX27" fmla="*/ 215066 w 451104"/>
                <a:gd name="connsiteY27" fmla="*/ 472318 h 469392"/>
                <a:gd name="connsiteX28" fmla="*/ 232745 w 451104"/>
                <a:gd name="connsiteY28" fmla="*/ 469270 h 469392"/>
                <a:gd name="connsiteX29" fmla="*/ 263225 w 451104"/>
                <a:gd name="connsiteY29" fmla="*/ 449763 h 469392"/>
                <a:gd name="connsiteX30" fmla="*/ 269930 w 451104"/>
                <a:gd name="connsiteY30" fmla="*/ 305897 h 469392"/>
                <a:gd name="connsiteX31" fmla="*/ 273588 w 451104"/>
                <a:gd name="connsiteY31" fmla="*/ 193121 h 469392"/>
                <a:gd name="connsiteX32" fmla="*/ 306506 w 451104"/>
                <a:gd name="connsiteY32" fmla="*/ 191902 h 469392"/>
                <a:gd name="connsiteX33" fmla="*/ 311993 w 451104"/>
                <a:gd name="connsiteY33" fmla="*/ 53523 h 469392"/>
                <a:gd name="connsiteX34" fmla="*/ 336986 w 451104"/>
                <a:gd name="connsiteY34" fmla="*/ 52304 h 469392"/>
                <a:gd name="connsiteX35" fmla="*/ 389412 w 451104"/>
                <a:gd name="connsiteY35" fmla="*/ 38893 h 469392"/>
                <a:gd name="connsiteX36" fmla="*/ 401604 w 451104"/>
                <a:gd name="connsiteY36" fmla="*/ 54742 h 469392"/>
                <a:gd name="connsiteX37" fmla="*/ 424160 w 451104"/>
                <a:gd name="connsiteY37" fmla="*/ 39502 h 469392"/>
                <a:gd name="connsiteX38" fmla="*/ 433913 w 451104"/>
                <a:gd name="connsiteY38" fmla="*/ 39502 h 469392"/>
                <a:gd name="connsiteX39" fmla="*/ 453420 w 451104"/>
                <a:gd name="connsiteY39" fmla="*/ 30358 h 469392"/>
                <a:gd name="connsiteX40" fmla="*/ 453420 w 451104"/>
                <a:gd name="connsiteY40" fmla="*/ 27310 h 469392"/>
                <a:gd name="connsiteX41" fmla="*/ 440618 w 451104"/>
                <a:gd name="connsiteY41" fmla="*/ 18776 h 469392"/>
                <a:gd name="connsiteX42" fmla="*/ 418673 w 451104"/>
                <a:gd name="connsiteY42" fmla="*/ 16337 h 469392"/>
                <a:gd name="connsiteX43" fmla="*/ 390632 w 451104"/>
                <a:gd name="connsiteY43" fmla="*/ 25481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51104" h="469392">
                  <a:moveTo>
                    <a:pt x="390632" y="25481"/>
                  </a:moveTo>
                  <a:lnTo>
                    <a:pt x="327842" y="40721"/>
                  </a:lnTo>
                  <a:lnTo>
                    <a:pt x="246156" y="35235"/>
                  </a:lnTo>
                  <a:lnTo>
                    <a:pt x="223601" y="16947"/>
                  </a:lnTo>
                  <a:lnTo>
                    <a:pt x="86441" y="18776"/>
                  </a:lnTo>
                  <a:lnTo>
                    <a:pt x="80954" y="21214"/>
                  </a:lnTo>
                  <a:lnTo>
                    <a:pt x="61448" y="3536"/>
                  </a:lnTo>
                  <a:lnTo>
                    <a:pt x="39502" y="2926"/>
                  </a:lnTo>
                  <a:lnTo>
                    <a:pt x="19385" y="9022"/>
                  </a:lnTo>
                  <a:lnTo>
                    <a:pt x="2926" y="16337"/>
                  </a:lnTo>
                  <a:lnTo>
                    <a:pt x="4145" y="46208"/>
                  </a:lnTo>
                  <a:lnTo>
                    <a:pt x="30968" y="84003"/>
                  </a:lnTo>
                  <a:lnTo>
                    <a:pt x="37673" y="108387"/>
                  </a:lnTo>
                  <a:lnTo>
                    <a:pt x="54742" y="155326"/>
                  </a:lnTo>
                  <a:lnTo>
                    <a:pt x="71201" y="187025"/>
                  </a:lnTo>
                  <a:lnTo>
                    <a:pt x="84002" y="202875"/>
                  </a:lnTo>
                  <a:lnTo>
                    <a:pt x="87660" y="224211"/>
                  </a:lnTo>
                  <a:lnTo>
                    <a:pt x="87660" y="270541"/>
                  </a:lnTo>
                  <a:lnTo>
                    <a:pt x="97414" y="330281"/>
                  </a:lnTo>
                  <a:lnTo>
                    <a:pt x="104729" y="358323"/>
                  </a:lnTo>
                  <a:lnTo>
                    <a:pt x="110825" y="396118"/>
                  </a:lnTo>
                  <a:lnTo>
                    <a:pt x="122408" y="424769"/>
                  </a:lnTo>
                  <a:lnTo>
                    <a:pt x="146182" y="454030"/>
                  </a:lnTo>
                  <a:lnTo>
                    <a:pt x="162641" y="434523"/>
                  </a:lnTo>
                  <a:lnTo>
                    <a:pt x="175442" y="445496"/>
                  </a:lnTo>
                  <a:lnTo>
                    <a:pt x="180320" y="461955"/>
                  </a:lnTo>
                  <a:lnTo>
                    <a:pt x="194950" y="465003"/>
                  </a:lnTo>
                  <a:lnTo>
                    <a:pt x="215066" y="472318"/>
                  </a:lnTo>
                  <a:lnTo>
                    <a:pt x="232745" y="469270"/>
                  </a:lnTo>
                  <a:lnTo>
                    <a:pt x="263225" y="449763"/>
                  </a:lnTo>
                  <a:lnTo>
                    <a:pt x="269930" y="305897"/>
                  </a:lnTo>
                  <a:lnTo>
                    <a:pt x="273588" y="193121"/>
                  </a:lnTo>
                  <a:lnTo>
                    <a:pt x="306506" y="191902"/>
                  </a:lnTo>
                  <a:lnTo>
                    <a:pt x="311993" y="53523"/>
                  </a:lnTo>
                  <a:lnTo>
                    <a:pt x="336986" y="52304"/>
                  </a:lnTo>
                  <a:lnTo>
                    <a:pt x="389412" y="38893"/>
                  </a:lnTo>
                  <a:lnTo>
                    <a:pt x="401604" y="54742"/>
                  </a:lnTo>
                  <a:lnTo>
                    <a:pt x="424160" y="39502"/>
                  </a:lnTo>
                  <a:lnTo>
                    <a:pt x="433913" y="39502"/>
                  </a:lnTo>
                  <a:lnTo>
                    <a:pt x="453420" y="30358"/>
                  </a:lnTo>
                  <a:lnTo>
                    <a:pt x="453420" y="27310"/>
                  </a:lnTo>
                  <a:lnTo>
                    <a:pt x="440618" y="18776"/>
                  </a:lnTo>
                  <a:lnTo>
                    <a:pt x="418673" y="16337"/>
                  </a:lnTo>
                  <a:lnTo>
                    <a:pt x="390632" y="2548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자유형: 도형 158">
              <a:extLst>
                <a:ext uri="{FF2B5EF4-FFF2-40B4-BE49-F238E27FC236}">
                  <a16:creationId xmlns:a16="http://schemas.microsoft.com/office/drawing/2014/main" id="{236C6579-5E4D-4AD9-BC2E-9CD03CAB6299}"/>
                </a:ext>
              </a:extLst>
            </p:cNvPr>
            <p:cNvSpPr/>
            <p:nvPr/>
          </p:nvSpPr>
          <p:spPr>
            <a:xfrm>
              <a:off x="6350598" y="3186161"/>
              <a:ext cx="496391" cy="433629"/>
            </a:xfrm>
            <a:custGeom>
              <a:avLst/>
              <a:gdLst>
                <a:gd name="connsiteX0" fmla="*/ 447934 w 530352"/>
                <a:gd name="connsiteY0" fmla="*/ 19995 h 463296"/>
                <a:gd name="connsiteX1" fmla="*/ 394289 w 530352"/>
                <a:gd name="connsiteY1" fmla="*/ 2926 h 463296"/>
                <a:gd name="connsiteX2" fmla="*/ 280904 w 530352"/>
                <a:gd name="connsiteY2" fmla="*/ 77297 h 463296"/>
                <a:gd name="connsiteX3" fmla="*/ 184587 w 530352"/>
                <a:gd name="connsiteY3" fmla="*/ 153497 h 463296"/>
                <a:gd name="connsiteX4" fmla="*/ 137038 w 530352"/>
                <a:gd name="connsiteY4" fmla="*/ 170566 h 463296"/>
                <a:gd name="connsiteX5" fmla="*/ 137648 w 530352"/>
                <a:gd name="connsiteY5" fmla="*/ 259568 h 463296"/>
                <a:gd name="connsiteX6" fmla="*/ 119360 w 530352"/>
                <a:gd name="connsiteY6" fmla="*/ 285781 h 463296"/>
                <a:gd name="connsiteX7" fmla="*/ 116312 w 530352"/>
                <a:gd name="connsiteY7" fmla="*/ 309555 h 463296"/>
                <a:gd name="connsiteX8" fmla="*/ 86441 w 530352"/>
                <a:gd name="connsiteY8" fmla="*/ 315651 h 463296"/>
                <a:gd name="connsiteX9" fmla="*/ 40112 w 530352"/>
                <a:gd name="connsiteY9" fmla="*/ 319309 h 463296"/>
                <a:gd name="connsiteX10" fmla="*/ 27920 w 530352"/>
                <a:gd name="connsiteY10" fmla="*/ 332720 h 463296"/>
                <a:gd name="connsiteX11" fmla="*/ 5974 w 530352"/>
                <a:gd name="connsiteY11" fmla="*/ 334549 h 463296"/>
                <a:gd name="connsiteX12" fmla="*/ 2926 w 530352"/>
                <a:gd name="connsiteY12" fmla="*/ 353446 h 463296"/>
                <a:gd name="connsiteX13" fmla="*/ 7803 w 530352"/>
                <a:gd name="connsiteY13" fmla="*/ 371125 h 463296"/>
                <a:gd name="connsiteX14" fmla="*/ 26701 w 530352"/>
                <a:gd name="connsiteY14" fmla="*/ 396118 h 463296"/>
                <a:gd name="connsiteX15" fmla="*/ 27920 w 530352"/>
                <a:gd name="connsiteY15" fmla="*/ 415016 h 463296"/>
                <a:gd name="connsiteX16" fmla="*/ 66934 w 530352"/>
                <a:gd name="connsiteY16" fmla="*/ 423550 h 463296"/>
                <a:gd name="connsiteX17" fmla="*/ 66325 w 530352"/>
                <a:gd name="connsiteY17" fmla="*/ 450373 h 463296"/>
                <a:gd name="connsiteX18" fmla="*/ 77907 w 530352"/>
                <a:gd name="connsiteY18" fmla="*/ 438790 h 463296"/>
                <a:gd name="connsiteX19" fmla="*/ 90099 w 530352"/>
                <a:gd name="connsiteY19" fmla="*/ 438790 h 463296"/>
                <a:gd name="connsiteX20" fmla="*/ 116312 w 530352"/>
                <a:gd name="connsiteY20" fmla="*/ 461345 h 463296"/>
                <a:gd name="connsiteX21" fmla="*/ 118141 w 530352"/>
                <a:gd name="connsiteY21" fmla="*/ 426598 h 463296"/>
                <a:gd name="connsiteX22" fmla="*/ 127894 w 530352"/>
                <a:gd name="connsiteY22" fmla="*/ 410749 h 463296"/>
                <a:gd name="connsiteX23" fmla="*/ 132771 w 530352"/>
                <a:gd name="connsiteY23" fmla="*/ 388803 h 463296"/>
                <a:gd name="connsiteX24" fmla="*/ 141305 w 530352"/>
                <a:gd name="connsiteY24" fmla="*/ 380269 h 463296"/>
                <a:gd name="connsiteX25" fmla="*/ 177881 w 530352"/>
                <a:gd name="connsiteY25" fmla="*/ 375392 h 463296"/>
                <a:gd name="connsiteX26" fmla="*/ 212019 w 530352"/>
                <a:gd name="connsiteY26" fmla="*/ 390022 h 463296"/>
                <a:gd name="connsiteX27" fmla="*/ 224821 w 530352"/>
                <a:gd name="connsiteY27" fmla="*/ 404653 h 463296"/>
                <a:gd name="connsiteX28" fmla="*/ 242499 w 530352"/>
                <a:gd name="connsiteY28" fmla="*/ 405262 h 463296"/>
                <a:gd name="connsiteX29" fmla="*/ 258349 w 530352"/>
                <a:gd name="connsiteY29" fmla="*/ 396118 h 463296"/>
                <a:gd name="connsiteX30" fmla="*/ 299801 w 530352"/>
                <a:gd name="connsiteY30" fmla="*/ 416235 h 463296"/>
                <a:gd name="connsiteX31" fmla="*/ 316870 w 530352"/>
                <a:gd name="connsiteY31" fmla="*/ 415016 h 463296"/>
                <a:gd name="connsiteX32" fmla="*/ 336987 w 530352"/>
                <a:gd name="connsiteY32" fmla="*/ 398557 h 463296"/>
                <a:gd name="connsiteX33" fmla="*/ 357104 w 530352"/>
                <a:gd name="connsiteY33" fmla="*/ 399776 h 463296"/>
                <a:gd name="connsiteX34" fmla="*/ 366857 w 530352"/>
                <a:gd name="connsiteY34" fmla="*/ 394289 h 463296"/>
                <a:gd name="connsiteX35" fmla="*/ 385145 w 530352"/>
                <a:gd name="connsiteY35" fmla="*/ 396728 h 463296"/>
                <a:gd name="connsiteX36" fmla="*/ 411358 w 530352"/>
                <a:gd name="connsiteY36" fmla="*/ 407701 h 463296"/>
                <a:gd name="connsiteX37" fmla="*/ 437571 w 530352"/>
                <a:gd name="connsiteY37" fmla="*/ 386365 h 463296"/>
                <a:gd name="connsiteX38" fmla="*/ 445496 w 530352"/>
                <a:gd name="connsiteY38" fmla="*/ 387584 h 463296"/>
                <a:gd name="connsiteX39" fmla="*/ 469270 w 530352"/>
                <a:gd name="connsiteY39" fmla="*/ 430256 h 463296"/>
                <a:gd name="connsiteX40" fmla="*/ 475366 w 530352"/>
                <a:gd name="connsiteY40" fmla="*/ 429037 h 463296"/>
                <a:gd name="connsiteX41" fmla="*/ 476585 w 530352"/>
                <a:gd name="connsiteY41" fmla="*/ 416845 h 463296"/>
                <a:gd name="connsiteX42" fmla="*/ 486339 w 530352"/>
                <a:gd name="connsiteY42" fmla="*/ 414406 h 463296"/>
                <a:gd name="connsiteX43" fmla="*/ 489387 w 530352"/>
                <a:gd name="connsiteY43" fmla="*/ 396728 h 463296"/>
                <a:gd name="connsiteX44" fmla="*/ 467441 w 530352"/>
                <a:gd name="connsiteY44" fmla="*/ 395509 h 463296"/>
                <a:gd name="connsiteX45" fmla="*/ 467441 w 530352"/>
                <a:gd name="connsiteY45" fmla="*/ 370515 h 463296"/>
                <a:gd name="connsiteX46" fmla="*/ 452811 w 530352"/>
                <a:gd name="connsiteY46" fmla="*/ 356494 h 463296"/>
                <a:gd name="connsiteX47" fmla="*/ 466832 w 530352"/>
                <a:gd name="connsiteY47" fmla="*/ 305288 h 463296"/>
                <a:gd name="connsiteX48" fmla="*/ 508894 w 530352"/>
                <a:gd name="connsiteY48" fmla="*/ 268712 h 463296"/>
                <a:gd name="connsiteX49" fmla="*/ 510113 w 530352"/>
                <a:gd name="connsiteY49" fmla="*/ 218115 h 463296"/>
                <a:gd name="connsiteX50" fmla="*/ 521086 w 530352"/>
                <a:gd name="connsiteY50" fmla="*/ 139477 h 463296"/>
                <a:gd name="connsiteX51" fmla="*/ 527792 w 530352"/>
                <a:gd name="connsiteY51" fmla="*/ 123017 h 463296"/>
                <a:gd name="connsiteX52" fmla="*/ 513771 w 530352"/>
                <a:gd name="connsiteY52" fmla="*/ 109606 h 463296"/>
                <a:gd name="connsiteX53" fmla="*/ 512552 w 530352"/>
                <a:gd name="connsiteY53" fmla="*/ 96805 h 463296"/>
                <a:gd name="connsiteX54" fmla="*/ 500360 w 530352"/>
                <a:gd name="connsiteY54" fmla="*/ 87051 h 463296"/>
                <a:gd name="connsiteX55" fmla="*/ 490606 w 530352"/>
                <a:gd name="connsiteY55" fmla="*/ 26701 h 463296"/>
                <a:gd name="connsiteX56" fmla="*/ 466832 w 530352"/>
                <a:gd name="connsiteY56" fmla="*/ 41331 h 463296"/>
                <a:gd name="connsiteX57" fmla="*/ 447934 w 530352"/>
                <a:gd name="connsiteY57" fmla="*/ 19995 h 463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530352" h="463296">
                  <a:moveTo>
                    <a:pt x="447934" y="19995"/>
                  </a:moveTo>
                  <a:lnTo>
                    <a:pt x="394289" y="2926"/>
                  </a:lnTo>
                  <a:lnTo>
                    <a:pt x="280904" y="77297"/>
                  </a:lnTo>
                  <a:lnTo>
                    <a:pt x="184587" y="153497"/>
                  </a:lnTo>
                  <a:lnTo>
                    <a:pt x="137038" y="170566"/>
                  </a:lnTo>
                  <a:lnTo>
                    <a:pt x="137648" y="259568"/>
                  </a:lnTo>
                  <a:lnTo>
                    <a:pt x="119360" y="285781"/>
                  </a:lnTo>
                  <a:lnTo>
                    <a:pt x="116312" y="309555"/>
                  </a:lnTo>
                  <a:lnTo>
                    <a:pt x="86441" y="315651"/>
                  </a:lnTo>
                  <a:lnTo>
                    <a:pt x="40112" y="319309"/>
                  </a:lnTo>
                  <a:lnTo>
                    <a:pt x="27920" y="332720"/>
                  </a:lnTo>
                  <a:lnTo>
                    <a:pt x="5974" y="334549"/>
                  </a:lnTo>
                  <a:lnTo>
                    <a:pt x="2926" y="353446"/>
                  </a:lnTo>
                  <a:lnTo>
                    <a:pt x="7803" y="371125"/>
                  </a:lnTo>
                  <a:lnTo>
                    <a:pt x="26701" y="396118"/>
                  </a:lnTo>
                  <a:lnTo>
                    <a:pt x="27920" y="415016"/>
                  </a:lnTo>
                  <a:lnTo>
                    <a:pt x="66934" y="423550"/>
                  </a:lnTo>
                  <a:lnTo>
                    <a:pt x="66325" y="450373"/>
                  </a:lnTo>
                  <a:lnTo>
                    <a:pt x="77907" y="438790"/>
                  </a:lnTo>
                  <a:lnTo>
                    <a:pt x="90099" y="438790"/>
                  </a:lnTo>
                  <a:lnTo>
                    <a:pt x="116312" y="461345"/>
                  </a:lnTo>
                  <a:lnTo>
                    <a:pt x="118141" y="426598"/>
                  </a:lnTo>
                  <a:lnTo>
                    <a:pt x="127894" y="410749"/>
                  </a:lnTo>
                  <a:lnTo>
                    <a:pt x="132771" y="388803"/>
                  </a:lnTo>
                  <a:lnTo>
                    <a:pt x="141305" y="380269"/>
                  </a:lnTo>
                  <a:lnTo>
                    <a:pt x="177881" y="375392"/>
                  </a:lnTo>
                  <a:lnTo>
                    <a:pt x="212019" y="390022"/>
                  </a:lnTo>
                  <a:lnTo>
                    <a:pt x="224821" y="404653"/>
                  </a:lnTo>
                  <a:lnTo>
                    <a:pt x="242499" y="405262"/>
                  </a:lnTo>
                  <a:lnTo>
                    <a:pt x="258349" y="396118"/>
                  </a:lnTo>
                  <a:lnTo>
                    <a:pt x="299801" y="416235"/>
                  </a:lnTo>
                  <a:lnTo>
                    <a:pt x="316870" y="415016"/>
                  </a:lnTo>
                  <a:lnTo>
                    <a:pt x="336987" y="398557"/>
                  </a:lnTo>
                  <a:lnTo>
                    <a:pt x="357104" y="399776"/>
                  </a:lnTo>
                  <a:lnTo>
                    <a:pt x="366857" y="394289"/>
                  </a:lnTo>
                  <a:lnTo>
                    <a:pt x="385145" y="396728"/>
                  </a:lnTo>
                  <a:lnTo>
                    <a:pt x="411358" y="407701"/>
                  </a:lnTo>
                  <a:lnTo>
                    <a:pt x="437571" y="386365"/>
                  </a:lnTo>
                  <a:lnTo>
                    <a:pt x="445496" y="387584"/>
                  </a:lnTo>
                  <a:lnTo>
                    <a:pt x="469270" y="430256"/>
                  </a:lnTo>
                  <a:lnTo>
                    <a:pt x="475366" y="429037"/>
                  </a:lnTo>
                  <a:lnTo>
                    <a:pt x="476585" y="416845"/>
                  </a:lnTo>
                  <a:lnTo>
                    <a:pt x="486339" y="414406"/>
                  </a:lnTo>
                  <a:lnTo>
                    <a:pt x="489387" y="396728"/>
                  </a:lnTo>
                  <a:lnTo>
                    <a:pt x="467441" y="395509"/>
                  </a:lnTo>
                  <a:lnTo>
                    <a:pt x="467441" y="370515"/>
                  </a:lnTo>
                  <a:lnTo>
                    <a:pt x="452811" y="356494"/>
                  </a:lnTo>
                  <a:lnTo>
                    <a:pt x="466832" y="305288"/>
                  </a:lnTo>
                  <a:lnTo>
                    <a:pt x="508894" y="268712"/>
                  </a:lnTo>
                  <a:lnTo>
                    <a:pt x="510113" y="218115"/>
                  </a:lnTo>
                  <a:lnTo>
                    <a:pt x="521086" y="139477"/>
                  </a:lnTo>
                  <a:lnTo>
                    <a:pt x="527792" y="123017"/>
                  </a:lnTo>
                  <a:lnTo>
                    <a:pt x="513771" y="109606"/>
                  </a:lnTo>
                  <a:lnTo>
                    <a:pt x="512552" y="96805"/>
                  </a:lnTo>
                  <a:lnTo>
                    <a:pt x="500360" y="87051"/>
                  </a:lnTo>
                  <a:lnTo>
                    <a:pt x="490606" y="26701"/>
                  </a:lnTo>
                  <a:lnTo>
                    <a:pt x="466832" y="41331"/>
                  </a:lnTo>
                  <a:lnTo>
                    <a:pt x="447934" y="1999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자유형: 도형 159">
              <a:extLst>
                <a:ext uri="{FF2B5EF4-FFF2-40B4-BE49-F238E27FC236}">
                  <a16:creationId xmlns:a16="http://schemas.microsoft.com/office/drawing/2014/main" id="{6C488E40-73BA-4452-8158-3349752491D5}"/>
                </a:ext>
              </a:extLst>
            </p:cNvPr>
            <p:cNvSpPr/>
            <p:nvPr/>
          </p:nvSpPr>
          <p:spPr>
            <a:xfrm>
              <a:off x="6427624" y="3534775"/>
              <a:ext cx="382278" cy="353750"/>
            </a:xfrm>
            <a:custGeom>
              <a:avLst/>
              <a:gdLst>
                <a:gd name="connsiteX0" fmla="*/ 393070 w 408432"/>
                <a:gd name="connsiteY0" fmla="*/ 56571 h 377952"/>
                <a:gd name="connsiteX1" fmla="*/ 386974 w 408432"/>
                <a:gd name="connsiteY1" fmla="*/ 57790 h 377952"/>
                <a:gd name="connsiteX2" fmla="*/ 363200 w 408432"/>
                <a:gd name="connsiteY2" fmla="*/ 15118 h 377952"/>
                <a:gd name="connsiteX3" fmla="*/ 355275 w 408432"/>
                <a:gd name="connsiteY3" fmla="*/ 13899 h 377952"/>
                <a:gd name="connsiteX4" fmla="*/ 329062 w 408432"/>
                <a:gd name="connsiteY4" fmla="*/ 35235 h 377952"/>
                <a:gd name="connsiteX5" fmla="*/ 302849 w 408432"/>
                <a:gd name="connsiteY5" fmla="*/ 24262 h 377952"/>
                <a:gd name="connsiteX6" fmla="*/ 284561 w 408432"/>
                <a:gd name="connsiteY6" fmla="*/ 21824 h 377952"/>
                <a:gd name="connsiteX7" fmla="*/ 274808 w 408432"/>
                <a:gd name="connsiteY7" fmla="*/ 27310 h 377952"/>
                <a:gd name="connsiteX8" fmla="*/ 254691 w 408432"/>
                <a:gd name="connsiteY8" fmla="*/ 26091 h 377952"/>
                <a:gd name="connsiteX9" fmla="*/ 234574 w 408432"/>
                <a:gd name="connsiteY9" fmla="*/ 42550 h 377952"/>
                <a:gd name="connsiteX10" fmla="*/ 217505 w 408432"/>
                <a:gd name="connsiteY10" fmla="*/ 43769 h 377952"/>
                <a:gd name="connsiteX11" fmla="*/ 176053 w 408432"/>
                <a:gd name="connsiteY11" fmla="*/ 23652 h 377952"/>
                <a:gd name="connsiteX12" fmla="*/ 160203 w 408432"/>
                <a:gd name="connsiteY12" fmla="*/ 32796 h 377952"/>
                <a:gd name="connsiteX13" fmla="*/ 142525 w 408432"/>
                <a:gd name="connsiteY13" fmla="*/ 32187 h 377952"/>
                <a:gd name="connsiteX14" fmla="*/ 129723 w 408432"/>
                <a:gd name="connsiteY14" fmla="*/ 17556 h 377952"/>
                <a:gd name="connsiteX15" fmla="*/ 95585 w 408432"/>
                <a:gd name="connsiteY15" fmla="*/ 2926 h 377952"/>
                <a:gd name="connsiteX16" fmla="*/ 59009 w 408432"/>
                <a:gd name="connsiteY16" fmla="*/ 7803 h 377952"/>
                <a:gd name="connsiteX17" fmla="*/ 50475 w 408432"/>
                <a:gd name="connsiteY17" fmla="*/ 16337 h 377952"/>
                <a:gd name="connsiteX18" fmla="*/ 45598 w 408432"/>
                <a:gd name="connsiteY18" fmla="*/ 38283 h 377952"/>
                <a:gd name="connsiteX19" fmla="*/ 35845 w 408432"/>
                <a:gd name="connsiteY19" fmla="*/ 54132 h 377952"/>
                <a:gd name="connsiteX20" fmla="*/ 34016 w 408432"/>
                <a:gd name="connsiteY20" fmla="*/ 88880 h 377952"/>
                <a:gd name="connsiteX21" fmla="*/ 32797 w 408432"/>
                <a:gd name="connsiteY21" fmla="*/ 101681 h 377952"/>
                <a:gd name="connsiteX22" fmla="*/ 40112 w 408432"/>
                <a:gd name="connsiteY22" fmla="*/ 124846 h 377952"/>
                <a:gd name="connsiteX23" fmla="*/ 33406 w 408432"/>
                <a:gd name="connsiteY23" fmla="*/ 140086 h 377952"/>
                <a:gd name="connsiteX24" fmla="*/ 37064 w 408432"/>
                <a:gd name="connsiteY24" fmla="*/ 150449 h 377952"/>
                <a:gd name="connsiteX25" fmla="*/ 20605 w 408432"/>
                <a:gd name="connsiteY25" fmla="*/ 174833 h 377952"/>
                <a:gd name="connsiteX26" fmla="*/ 10241 w 408432"/>
                <a:gd name="connsiteY26" fmla="*/ 186416 h 377952"/>
                <a:gd name="connsiteX27" fmla="*/ 4145 w 408432"/>
                <a:gd name="connsiteY27" fmla="*/ 210800 h 377952"/>
                <a:gd name="connsiteX28" fmla="*/ 4755 w 408432"/>
                <a:gd name="connsiteY28" fmla="*/ 235793 h 377952"/>
                <a:gd name="connsiteX29" fmla="*/ 2926 w 408432"/>
                <a:gd name="connsiteY29" fmla="*/ 297972 h 377952"/>
                <a:gd name="connsiteX30" fmla="*/ 32797 w 408432"/>
                <a:gd name="connsiteY30" fmla="*/ 297972 h 377952"/>
                <a:gd name="connsiteX31" fmla="*/ 59009 w 408432"/>
                <a:gd name="connsiteY31" fmla="*/ 297972 h 377952"/>
                <a:gd name="connsiteX32" fmla="*/ 82784 w 408432"/>
                <a:gd name="connsiteY32" fmla="*/ 323576 h 377952"/>
                <a:gd name="connsiteX33" fmla="*/ 94366 w 408432"/>
                <a:gd name="connsiteY33" fmla="*/ 351617 h 377952"/>
                <a:gd name="connsiteX34" fmla="*/ 112654 w 408432"/>
                <a:gd name="connsiteY34" fmla="*/ 375392 h 377952"/>
                <a:gd name="connsiteX35" fmla="*/ 140086 w 408432"/>
                <a:gd name="connsiteY35" fmla="*/ 376611 h 377952"/>
                <a:gd name="connsiteX36" fmla="*/ 153497 w 408432"/>
                <a:gd name="connsiteY36" fmla="*/ 368076 h 377952"/>
                <a:gd name="connsiteX37" fmla="*/ 166299 w 408432"/>
                <a:gd name="connsiteY37" fmla="*/ 369905 h 377952"/>
                <a:gd name="connsiteX38" fmla="*/ 201656 w 408432"/>
                <a:gd name="connsiteY38" fmla="*/ 355884 h 377952"/>
                <a:gd name="connsiteX39" fmla="*/ 210190 w 408432"/>
                <a:gd name="connsiteY39" fmla="*/ 328452 h 377952"/>
                <a:gd name="connsiteX40" fmla="*/ 226649 w 408432"/>
                <a:gd name="connsiteY40" fmla="*/ 291267 h 377952"/>
                <a:gd name="connsiteX41" fmla="*/ 236403 w 408432"/>
                <a:gd name="connsiteY41" fmla="*/ 290657 h 377952"/>
                <a:gd name="connsiteX42" fmla="*/ 256520 w 408432"/>
                <a:gd name="connsiteY42" fmla="*/ 268102 h 377952"/>
                <a:gd name="connsiteX43" fmla="*/ 269321 w 408432"/>
                <a:gd name="connsiteY43" fmla="*/ 267492 h 377952"/>
                <a:gd name="connsiteX44" fmla="*/ 288828 w 408432"/>
                <a:gd name="connsiteY44" fmla="*/ 283342 h 377952"/>
                <a:gd name="connsiteX45" fmla="*/ 312603 w 408432"/>
                <a:gd name="connsiteY45" fmla="*/ 269931 h 377952"/>
                <a:gd name="connsiteX46" fmla="*/ 315651 w 408432"/>
                <a:gd name="connsiteY46" fmla="*/ 254081 h 377952"/>
                <a:gd name="connsiteX47" fmla="*/ 322966 w 408432"/>
                <a:gd name="connsiteY47" fmla="*/ 238232 h 377952"/>
                <a:gd name="connsiteX48" fmla="*/ 327843 w 408432"/>
                <a:gd name="connsiteY48" fmla="*/ 218724 h 377952"/>
                <a:gd name="connsiteX49" fmla="*/ 346131 w 408432"/>
                <a:gd name="connsiteY49" fmla="*/ 202875 h 377952"/>
                <a:gd name="connsiteX50" fmla="*/ 352836 w 408432"/>
                <a:gd name="connsiteY50" fmla="*/ 175443 h 377952"/>
                <a:gd name="connsiteX51" fmla="*/ 360152 w 408432"/>
                <a:gd name="connsiteY51" fmla="*/ 166908 h 377952"/>
                <a:gd name="connsiteX52" fmla="*/ 364419 w 408432"/>
                <a:gd name="connsiteY52" fmla="*/ 146792 h 377952"/>
                <a:gd name="connsiteX53" fmla="*/ 373563 w 408432"/>
                <a:gd name="connsiteY53" fmla="*/ 122408 h 377952"/>
                <a:gd name="connsiteX54" fmla="*/ 401604 w 408432"/>
                <a:gd name="connsiteY54" fmla="*/ 91928 h 377952"/>
                <a:gd name="connsiteX55" fmla="*/ 403433 w 408432"/>
                <a:gd name="connsiteY55" fmla="*/ 79126 h 377952"/>
                <a:gd name="connsiteX56" fmla="*/ 407091 w 408432"/>
                <a:gd name="connsiteY56" fmla="*/ 72420 h 377952"/>
                <a:gd name="connsiteX57" fmla="*/ 393070 w 408432"/>
                <a:gd name="connsiteY57" fmla="*/ 56571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408432" h="377952">
                  <a:moveTo>
                    <a:pt x="393070" y="56571"/>
                  </a:moveTo>
                  <a:lnTo>
                    <a:pt x="386974" y="57790"/>
                  </a:lnTo>
                  <a:lnTo>
                    <a:pt x="363200" y="15118"/>
                  </a:lnTo>
                  <a:lnTo>
                    <a:pt x="355275" y="13899"/>
                  </a:lnTo>
                  <a:lnTo>
                    <a:pt x="329062" y="35235"/>
                  </a:lnTo>
                  <a:lnTo>
                    <a:pt x="302849" y="24262"/>
                  </a:lnTo>
                  <a:lnTo>
                    <a:pt x="284561" y="21824"/>
                  </a:lnTo>
                  <a:lnTo>
                    <a:pt x="274808" y="27310"/>
                  </a:lnTo>
                  <a:lnTo>
                    <a:pt x="254691" y="26091"/>
                  </a:lnTo>
                  <a:lnTo>
                    <a:pt x="234574" y="42550"/>
                  </a:lnTo>
                  <a:lnTo>
                    <a:pt x="217505" y="43769"/>
                  </a:lnTo>
                  <a:lnTo>
                    <a:pt x="176053" y="23652"/>
                  </a:lnTo>
                  <a:lnTo>
                    <a:pt x="160203" y="32796"/>
                  </a:lnTo>
                  <a:lnTo>
                    <a:pt x="142525" y="32187"/>
                  </a:lnTo>
                  <a:lnTo>
                    <a:pt x="129723" y="17556"/>
                  </a:lnTo>
                  <a:lnTo>
                    <a:pt x="95585" y="2926"/>
                  </a:lnTo>
                  <a:lnTo>
                    <a:pt x="59009" y="7803"/>
                  </a:lnTo>
                  <a:lnTo>
                    <a:pt x="50475" y="16337"/>
                  </a:lnTo>
                  <a:lnTo>
                    <a:pt x="45598" y="38283"/>
                  </a:lnTo>
                  <a:lnTo>
                    <a:pt x="35845" y="54132"/>
                  </a:lnTo>
                  <a:lnTo>
                    <a:pt x="34016" y="88880"/>
                  </a:lnTo>
                  <a:lnTo>
                    <a:pt x="32797" y="101681"/>
                  </a:lnTo>
                  <a:lnTo>
                    <a:pt x="40112" y="124846"/>
                  </a:lnTo>
                  <a:lnTo>
                    <a:pt x="33406" y="140086"/>
                  </a:lnTo>
                  <a:lnTo>
                    <a:pt x="37064" y="150449"/>
                  </a:lnTo>
                  <a:lnTo>
                    <a:pt x="20605" y="174833"/>
                  </a:lnTo>
                  <a:lnTo>
                    <a:pt x="10241" y="186416"/>
                  </a:lnTo>
                  <a:lnTo>
                    <a:pt x="4145" y="210800"/>
                  </a:lnTo>
                  <a:lnTo>
                    <a:pt x="4755" y="235793"/>
                  </a:lnTo>
                  <a:lnTo>
                    <a:pt x="2926" y="297972"/>
                  </a:lnTo>
                  <a:lnTo>
                    <a:pt x="32797" y="297972"/>
                  </a:lnTo>
                  <a:lnTo>
                    <a:pt x="59009" y="297972"/>
                  </a:lnTo>
                  <a:lnTo>
                    <a:pt x="82784" y="323576"/>
                  </a:lnTo>
                  <a:lnTo>
                    <a:pt x="94366" y="351617"/>
                  </a:lnTo>
                  <a:lnTo>
                    <a:pt x="112654" y="375392"/>
                  </a:lnTo>
                  <a:lnTo>
                    <a:pt x="140086" y="376611"/>
                  </a:lnTo>
                  <a:lnTo>
                    <a:pt x="153497" y="368076"/>
                  </a:lnTo>
                  <a:lnTo>
                    <a:pt x="166299" y="369905"/>
                  </a:lnTo>
                  <a:lnTo>
                    <a:pt x="201656" y="355884"/>
                  </a:lnTo>
                  <a:lnTo>
                    <a:pt x="210190" y="328452"/>
                  </a:lnTo>
                  <a:lnTo>
                    <a:pt x="226649" y="291267"/>
                  </a:lnTo>
                  <a:lnTo>
                    <a:pt x="236403" y="290657"/>
                  </a:lnTo>
                  <a:lnTo>
                    <a:pt x="256520" y="268102"/>
                  </a:lnTo>
                  <a:lnTo>
                    <a:pt x="269321" y="267492"/>
                  </a:lnTo>
                  <a:lnTo>
                    <a:pt x="288828" y="283342"/>
                  </a:lnTo>
                  <a:lnTo>
                    <a:pt x="312603" y="269931"/>
                  </a:lnTo>
                  <a:lnTo>
                    <a:pt x="315651" y="254081"/>
                  </a:lnTo>
                  <a:lnTo>
                    <a:pt x="322966" y="238232"/>
                  </a:lnTo>
                  <a:lnTo>
                    <a:pt x="327843" y="218724"/>
                  </a:lnTo>
                  <a:lnTo>
                    <a:pt x="346131" y="202875"/>
                  </a:lnTo>
                  <a:lnTo>
                    <a:pt x="352836" y="175443"/>
                  </a:lnTo>
                  <a:lnTo>
                    <a:pt x="360152" y="166908"/>
                  </a:lnTo>
                  <a:lnTo>
                    <a:pt x="364419" y="146792"/>
                  </a:lnTo>
                  <a:lnTo>
                    <a:pt x="373563" y="122408"/>
                  </a:lnTo>
                  <a:lnTo>
                    <a:pt x="401604" y="91928"/>
                  </a:lnTo>
                  <a:lnTo>
                    <a:pt x="403433" y="79126"/>
                  </a:lnTo>
                  <a:lnTo>
                    <a:pt x="407091" y="72420"/>
                  </a:lnTo>
                  <a:lnTo>
                    <a:pt x="393070" y="5657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자유형: 도형 160">
              <a:extLst>
                <a:ext uri="{FF2B5EF4-FFF2-40B4-BE49-F238E27FC236}">
                  <a16:creationId xmlns:a16="http://schemas.microsoft.com/office/drawing/2014/main" id="{7F685655-D27C-4471-9AE5-3A799E5301C8}"/>
                </a:ext>
              </a:extLst>
            </p:cNvPr>
            <p:cNvSpPr/>
            <p:nvPr/>
          </p:nvSpPr>
          <p:spPr>
            <a:xfrm>
              <a:off x="3550838" y="3493125"/>
              <a:ext cx="154052" cy="159758"/>
            </a:xfrm>
            <a:custGeom>
              <a:avLst/>
              <a:gdLst>
                <a:gd name="connsiteX0" fmla="*/ 164470 w 164592"/>
                <a:gd name="connsiteY0" fmla="*/ 4145 h 170688"/>
                <a:gd name="connsiteX1" fmla="*/ 152888 w 164592"/>
                <a:gd name="connsiteY1" fmla="*/ 2926 h 170688"/>
                <a:gd name="connsiteX2" fmla="*/ 147401 w 164592"/>
                <a:gd name="connsiteY2" fmla="*/ 8412 h 170688"/>
                <a:gd name="connsiteX3" fmla="*/ 135209 w 164592"/>
                <a:gd name="connsiteY3" fmla="*/ 13289 h 170688"/>
                <a:gd name="connsiteX4" fmla="*/ 126675 w 164592"/>
                <a:gd name="connsiteY4" fmla="*/ 13289 h 170688"/>
                <a:gd name="connsiteX5" fmla="*/ 118750 w 164592"/>
                <a:gd name="connsiteY5" fmla="*/ 18166 h 170688"/>
                <a:gd name="connsiteX6" fmla="*/ 112044 w 164592"/>
                <a:gd name="connsiteY6" fmla="*/ 16337 h 170688"/>
                <a:gd name="connsiteX7" fmla="*/ 106558 w 164592"/>
                <a:gd name="connsiteY7" fmla="*/ 10851 h 170688"/>
                <a:gd name="connsiteX8" fmla="*/ 102900 w 164592"/>
                <a:gd name="connsiteY8" fmla="*/ 12070 h 170688"/>
                <a:gd name="connsiteX9" fmla="*/ 98024 w 164592"/>
                <a:gd name="connsiteY9" fmla="*/ 21214 h 170688"/>
                <a:gd name="connsiteX10" fmla="*/ 94976 w 164592"/>
                <a:gd name="connsiteY10" fmla="*/ 20604 h 170688"/>
                <a:gd name="connsiteX11" fmla="*/ 93147 w 164592"/>
                <a:gd name="connsiteY11" fmla="*/ 28529 h 170688"/>
                <a:gd name="connsiteX12" fmla="*/ 80345 w 164592"/>
                <a:gd name="connsiteY12" fmla="*/ 39502 h 170688"/>
                <a:gd name="connsiteX13" fmla="*/ 73640 w 164592"/>
                <a:gd name="connsiteY13" fmla="*/ 43769 h 170688"/>
                <a:gd name="connsiteX14" fmla="*/ 69982 w 164592"/>
                <a:gd name="connsiteY14" fmla="*/ 48646 h 170688"/>
                <a:gd name="connsiteX15" fmla="*/ 60838 w 164592"/>
                <a:gd name="connsiteY15" fmla="*/ 40721 h 170688"/>
                <a:gd name="connsiteX16" fmla="*/ 52304 w 164592"/>
                <a:gd name="connsiteY16" fmla="*/ 51084 h 170688"/>
                <a:gd name="connsiteX17" fmla="*/ 44988 w 164592"/>
                <a:gd name="connsiteY17" fmla="*/ 51084 h 170688"/>
                <a:gd name="connsiteX18" fmla="*/ 37064 w 164592"/>
                <a:gd name="connsiteY18" fmla="*/ 52304 h 170688"/>
                <a:gd name="connsiteX19" fmla="*/ 35844 w 164592"/>
                <a:gd name="connsiteY19" fmla="*/ 71201 h 170688"/>
                <a:gd name="connsiteX20" fmla="*/ 30968 w 164592"/>
                <a:gd name="connsiteY20" fmla="*/ 71201 h 170688"/>
                <a:gd name="connsiteX21" fmla="*/ 26091 w 164592"/>
                <a:gd name="connsiteY21" fmla="*/ 80345 h 170688"/>
                <a:gd name="connsiteX22" fmla="*/ 15118 w 164592"/>
                <a:gd name="connsiteY22" fmla="*/ 82174 h 170688"/>
                <a:gd name="connsiteX23" fmla="*/ 12680 w 164592"/>
                <a:gd name="connsiteY23" fmla="*/ 84612 h 170688"/>
                <a:gd name="connsiteX24" fmla="*/ 7193 w 164592"/>
                <a:gd name="connsiteY24" fmla="*/ 78516 h 170688"/>
                <a:gd name="connsiteX25" fmla="*/ 2926 w 164592"/>
                <a:gd name="connsiteY25" fmla="*/ 84612 h 170688"/>
                <a:gd name="connsiteX26" fmla="*/ 18776 w 164592"/>
                <a:gd name="connsiteY26" fmla="*/ 102291 h 170688"/>
                <a:gd name="connsiteX27" fmla="*/ 32187 w 164592"/>
                <a:gd name="connsiteY27" fmla="*/ 114483 h 170688"/>
                <a:gd name="connsiteX28" fmla="*/ 38283 w 164592"/>
                <a:gd name="connsiteY28" fmla="*/ 127284 h 170688"/>
                <a:gd name="connsiteX29" fmla="*/ 53523 w 164592"/>
                <a:gd name="connsiteY29" fmla="*/ 143134 h 170688"/>
                <a:gd name="connsiteX30" fmla="*/ 64496 w 164592"/>
                <a:gd name="connsiteY30" fmla="*/ 155326 h 170688"/>
                <a:gd name="connsiteX31" fmla="*/ 69982 w 164592"/>
                <a:gd name="connsiteY31" fmla="*/ 150449 h 170688"/>
                <a:gd name="connsiteX32" fmla="*/ 91318 w 164592"/>
                <a:gd name="connsiteY32" fmla="*/ 160812 h 170688"/>
                <a:gd name="connsiteX33" fmla="*/ 99852 w 164592"/>
                <a:gd name="connsiteY33" fmla="*/ 155936 h 170688"/>
                <a:gd name="connsiteX34" fmla="*/ 110216 w 164592"/>
                <a:gd name="connsiteY34" fmla="*/ 158984 h 170688"/>
                <a:gd name="connsiteX35" fmla="*/ 115092 w 164592"/>
                <a:gd name="connsiteY35" fmla="*/ 166908 h 170688"/>
                <a:gd name="connsiteX36" fmla="*/ 125456 w 164592"/>
                <a:gd name="connsiteY36" fmla="*/ 169347 h 170688"/>
                <a:gd name="connsiteX37" fmla="*/ 133990 w 164592"/>
                <a:gd name="connsiteY37" fmla="*/ 161422 h 170688"/>
                <a:gd name="connsiteX38" fmla="*/ 129113 w 164592"/>
                <a:gd name="connsiteY38" fmla="*/ 154716 h 170688"/>
                <a:gd name="connsiteX39" fmla="*/ 128504 w 164592"/>
                <a:gd name="connsiteY39" fmla="*/ 144353 h 170688"/>
                <a:gd name="connsiteX40" fmla="*/ 135819 w 164592"/>
                <a:gd name="connsiteY40" fmla="*/ 134600 h 170688"/>
                <a:gd name="connsiteX41" fmla="*/ 134600 w 164592"/>
                <a:gd name="connsiteY41" fmla="*/ 124236 h 170688"/>
                <a:gd name="connsiteX42" fmla="*/ 138867 w 164592"/>
                <a:gd name="connsiteY42" fmla="*/ 107777 h 170688"/>
                <a:gd name="connsiteX43" fmla="*/ 144353 w 164592"/>
                <a:gd name="connsiteY43" fmla="*/ 103510 h 170688"/>
                <a:gd name="connsiteX44" fmla="*/ 144963 w 164592"/>
                <a:gd name="connsiteY44" fmla="*/ 86441 h 170688"/>
                <a:gd name="connsiteX45" fmla="*/ 143744 w 164592"/>
                <a:gd name="connsiteY45" fmla="*/ 76078 h 170688"/>
                <a:gd name="connsiteX46" fmla="*/ 146182 w 164592"/>
                <a:gd name="connsiteY46" fmla="*/ 59009 h 170688"/>
                <a:gd name="connsiteX47" fmla="*/ 151668 w 164592"/>
                <a:gd name="connsiteY47" fmla="*/ 43769 h 170688"/>
                <a:gd name="connsiteX48" fmla="*/ 160203 w 164592"/>
                <a:gd name="connsiteY48" fmla="*/ 30358 h 170688"/>
                <a:gd name="connsiteX49" fmla="*/ 158374 w 164592"/>
                <a:gd name="connsiteY49" fmla="*/ 16337 h 170688"/>
                <a:gd name="connsiteX50" fmla="*/ 160812 w 164592"/>
                <a:gd name="connsiteY50" fmla="*/ 7803 h 170688"/>
                <a:gd name="connsiteX51" fmla="*/ 164470 w 164592"/>
                <a:gd name="connsiteY51" fmla="*/ 4145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64592" h="170688">
                  <a:moveTo>
                    <a:pt x="164470" y="4145"/>
                  </a:moveTo>
                  <a:lnTo>
                    <a:pt x="152888" y="2926"/>
                  </a:lnTo>
                  <a:lnTo>
                    <a:pt x="147401" y="8412"/>
                  </a:lnTo>
                  <a:lnTo>
                    <a:pt x="135209" y="13289"/>
                  </a:lnTo>
                  <a:lnTo>
                    <a:pt x="126675" y="13289"/>
                  </a:lnTo>
                  <a:lnTo>
                    <a:pt x="118750" y="18166"/>
                  </a:lnTo>
                  <a:lnTo>
                    <a:pt x="112044" y="16337"/>
                  </a:lnTo>
                  <a:lnTo>
                    <a:pt x="106558" y="10851"/>
                  </a:lnTo>
                  <a:lnTo>
                    <a:pt x="102900" y="12070"/>
                  </a:lnTo>
                  <a:lnTo>
                    <a:pt x="98024" y="21214"/>
                  </a:lnTo>
                  <a:lnTo>
                    <a:pt x="94976" y="20604"/>
                  </a:lnTo>
                  <a:lnTo>
                    <a:pt x="93147" y="28529"/>
                  </a:lnTo>
                  <a:lnTo>
                    <a:pt x="80345" y="39502"/>
                  </a:lnTo>
                  <a:lnTo>
                    <a:pt x="73640" y="43769"/>
                  </a:lnTo>
                  <a:lnTo>
                    <a:pt x="69982" y="48646"/>
                  </a:lnTo>
                  <a:lnTo>
                    <a:pt x="60838" y="40721"/>
                  </a:lnTo>
                  <a:lnTo>
                    <a:pt x="52304" y="51084"/>
                  </a:lnTo>
                  <a:lnTo>
                    <a:pt x="44988" y="51084"/>
                  </a:lnTo>
                  <a:lnTo>
                    <a:pt x="37064" y="52304"/>
                  </a:lnTo>
                  <a:lnTo>
                    <a:pt x="35844" y="71201"/>
                  </a:lnTo>
                  <a:lnTo>
                    <a:pt x="30968" y="71201"/>
                  </a:lnTo>
                  <a:lnTo>
                    <a:pt x="26091" y="80345"/>
                  </a:lnTo>
                  <a:lnTo>
                    <a:pt x="15118" y="82174"/>
                  </a:lnTo>
                  <a:lnTo>
                    <a:pt x="12680" y="84612"/>
                  </a:lnTo>
                  <a:lnTo>
                    <a:pt x="7193" y="78516"/>
                  </a:lnTo>
                  <a:lnTo>
                    <a:pt x="2926" y="84612"/>
                  </a:lnTo>
                  <a:lnTo>
                    <a:pt x="18776" y="102291"/>
                  </a:lnTo>
                  <a:lnTo>
                    <a:pt x="32187" y="114483"/>
                  </a:lnTo>
                  <a:lnTo>
                    <a:pt x="38283" y="127284"/>
                  </a:lnTo>
                  <a:lnTo>
                    <a:pt x="53523" y="143134"/>
                  </a:lnTo>
                  <a:lnTo>
                    <a:pt x="64496" y="155326"/>
                  </a:lnTo>
                  <a:lnTo>
                    <a:pt x="69982" y="150449"/>
                  </a:lnTo>
                  <a:lnTo>
                    <a:pt x="91318" y="160812"/>
                  </a:lnTo>
                  <a:lnTo>
                    <a:pt x="99852" y="155936"/>
                  </a:lnTo>
                  <a:lnTo>
                    <a:pt x="110216" y="158984"/>
                  </a:lnTo>
                  <a:lnTo>
                    <a:pt x="115092" y="166908"/>
                  </a:lnTo>
                  <a:lnTo>
                    <a:pt x="125456" y="169347"/>
                  </a:lnTo>
                  <a:lnTo>
                    <a:pt x="133990" y="161422"/>
                  </a:lnTo>
                  <a:lnTo>
                    <a:pt x="129113" y="154716"/>
                  </a:lnTo>
                  <a:lnTo>
                    <a:pt x="128504" y="144353"/>
                  </a:lnTo>
                  <a:lnTo>
                    <a:pt x="135819" y="134600"/>
                  </a:lnTo>
                  <a:lnTo>
                    <a:pt x="134600" y="124236"/>
                  </a:lnTo>
                  <a:lnTo>
                    <a:pt x="138867" y="107777"/>
                  </a:lnTo>
                  <a:lnTo>
                    <a:pt x="144353" y="103510"/>
                  </a:lnTo>
                  <a:lnTo>
                    <a:pt x="144963" y="86441"/>
                  </a:lnTo>
                  <a:lnTo>
                    <a:pt x="143744" y="76078"/>
                  </a:lnTo>
                  <a:lnTo>
                    <a:pt x="146182" y="59009"/>
                  </a:lnTo>
                  <a:lnTo>
                    <a:pt x="151668" y="43769"/>
                  </a:lnTo>
                  <a:lnTo>
                    <a:pt x="160203" y="30358"/>
                  </a:lnTo>
                  <a:lnTo>
                    <a:pt x="158374" y="16337"/>
                  </a:lnTo>
                  <a:lnTo>
                    <a:pt x="160812" y="7803"/>
                  </a:lnTo>
                  <a:lnTo>
                    <a:pt x="164470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자유형: 도형 161">
              <a:extLst>
                <a:ext uri="{FF2B5EF4-FFF2-40B4-BE49-F238E27FC236}">
                  <a16:creationId xmlns:a16="http://schemas.microsoft.com/office/drawing/2014/main" id="{8187BB8C-9D70-49CE-AF57-6624EA372360}"/>
                </a:ext>
              </a:extLst>
            </p:cNvPr>
            <p:cNvSpPr/>
            <p:nvPr/>
          </p:nvSpPr>
          <p:spPr>
            <a:xfrm>
              <a:off x="6432759" y="2107794"/>
              <a:ext cx="102702" cy="96996"/>
            </a:xfrm>
            <a:custGeom>
              <a:avLst/>
              <a:gdLst>
                <a:gd name="connsiteX0" fmla="*/ 80955 w 109728"/>
                <a:gd name="connsiteY0" fmla="*/ 64496 h 103632"/>
                <a:gd name="connsiteX1" fmla="*/ 98633 w 109728"/>
                <a:gd name="connsiteY1" fmla="*/ 64496 h 103632"/>
                <a:gd name="connsiteX2" fmla="*/ 105339 w 109728"/>
                <a:gd name="connsiteY2" fmla="*/ 50475 h 103632"/>
                <a:gd name="connsiteX3" fmla="*/ 111435 w 109728"/>
                <a:gd name="connsiteY3" fmla="*/ 16337 h 103632"/>
                <a:gd name="connsiteX4" fmla="*/ 105339 w 109728"/>
                <a:gd name="connsiteY4" fmla="*/ 4145 h 103632"/>
                <a:gd name="connsiteX5" fmla="*/ 81564 w 109728"/>
                <a:gd name="connsiteY5" fmla="*/ 2926 h 103632"/>
                <a:gd name="connsiteX6" fmla="*/ 41940 w 109728"/>
                <a:gd name="connsiteY6" fmla="*/ 18776 h 103632"/>
                <a:gd name="connsiteX7" fmla="*/ 18166 w 109728"/>
                <a:gd name="connsiteY7" fmla="*/ 73030 h 103632"/>
                <a:gd name="connsiteX8" fmla="*/ 2926 w 109728"/>
                <a:gd name="connsiteY8" fmla="*/ 83393 h 103632"/>
                <a:gd name="connsiteX9" fmla="*/ 2926 w 109728"/>
                <a:gd name="connsiteY9" fmla="*/ 83393 h 103632"/>
                <a:gd name="connsiteX10" fmla="*/ 24872 w 109728"/>
                <a:gd name="connsiteY10" fmla="*/ 86441 h 103632"/>
                <a:gd name="connsiteX11" fmla="*/ 51694 w 109728"/>
                <a:gd name="connsiteY11" fmla="*/ 78516 h 103632"/>
                <a:gd name="connsiteX12" fmla="*/ 70592 w 109728"/>
                <a:gd name="connsiteY12" fmla="*/ 94976 h 103632"/>
                <a:gd name="connsiteX13" fmla="*/ 87660 w 109728"/>
                <a:gd name="connsiteY13" fmla="*/ 103510 h 103632"/>
                <a:gd name="connsiteX14" fmla="*/ 80955 w 109728"/>
                <a:gd name="connsiteY14" fmla="*/ 64496 h 10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9728" h="103632">
                  <a:moveTo>
                    <a:pt x="80955" y="64496"/>
                  </a:moveTo>
                  <a:lnTo>
                    <a:pt x="98633" y="64496"/>
                  </a:lnTo>
                  <a:lnTo>
                    <a:pt x="105339" y="50475"/>
                  </a:lnTo>
                  <a:lnTo>
                    <a:pt x="111435" y="16337"/>
                  </a:lnTo>
                  <a:lnTo>
                    <a:pt x="105339" y="4145"/>
                  </a:lnTo>
                  <a:lnTo>
                    <a:pt x="81564" y="2926"/>
                  </a:lnTo>
                  <a:lnTo>
                    <a:pt x="41940" y="18776"/>
                  </a:lnTo>
                  <a:lnTo>
                    <a:pt x="18166" y="73030"/>
                  </a:lnTo>
                  <a:lnTo>
                    <a:pt x="2926" y="83393"/>
                  </a:lnTo>
                  <a:lnTo>
                    <a:pt x="2926" y="83393"/>
                  </a:lnTo>
                  <a:lnTo>
                    <a:pt x="24872" y="86441"/>
                  </a:lnTo>
                  <a:lnTo>
                    <a:pt x="51694" y="78516"/>
                  </a:lnTo>
                  <a:lnTo>
                    <a:pt x="70592" y="94976"/>
                  </a:lnTo>
                  <a:lnTo>
                    <a:pt x="87660" y="103510"/>
                  </a:lnTo>
                  <a:lnTo>
                    <a:pt x="80955" y="6449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자유형: 도형 162">
              <a:extLst>
                <a:ext uri="{FF2B5EF4-FFF2-40B4-BE49-F238E27FC236}">
                  <a16:creationId xmlns:a16="http://schemas.microsoft.com/office/drawing/2014/main" id="{DB0C3849-7329-422D-9483-0D6F2C4C79C7}"/>
                </a:ext>
              </a:extLst>
            </p:cNvPr>
            <p:cNvSpPr/>
            <p:nvPr/>
          </p:nvSpPr>
          <p:spPr>
            <a:xfrm>
              <a:off x="6466993" y="1272487"/>
              <a:ext cx="599093" cy="684677"/>
            </a:xfrm>
            <a:custGeom>
              <a:avLst/>
              <a:gdLst>
                <a:gd name="connsiteX0" fmla="*/ 552176 w 640080"/>
                <a:gd name="connsiteY0" fmla="*/ 281513 h 731520"/>
                <a:gd name="connsiteX1" fmla="*/ 510113 w 640080"/>
                <a:gd name="connsiteY1" fmla="*/ 288219 h 731520"/>
                <a:gd name="connsiteX2" fmla="*/ 465612 w 640080"/>
                <a:gd name="connsiteY2" fmla="*/ 286390 h 731520"/>
                <a:gd name="connsiteX3" fmla="*/ 434523 w 640080"/>
                <a:gd name="connsiteY3" fmla="*/ 313213 h 731520"/>
                <a:gd name="connsiteX4" fmla="*/ 393680 w 640080"/>
                <a:gd name="connsiteY4" fmla="*/ 311384 h 731520"/>
                <a:gd name="connsiteX5" fmla="*/ 341864 w 640080"/>
                <a:gd name="connsiteY5" fmla="*/ 325405 h 731520"/>
                <a:gd name="connsiteX6" fmla="*/ 280294 w 640080"/>
                <a:gd name="connsiteY6" fmla="*/ 366857 h 731520"/>
                <a:gd name="connsiteX7" fmla="*/ 241280 w 640080"/>
                <a:gd name="connsiteY7" fmla="*/ 391241 h 731520"/>
                <a:gd name="connsiteX8" fmla="*/ 187635 w 640080"/>
                <a:gd name="connsiteY8" fmla="*/ 456469 h 731520"/>
                <a:gd name="connsiteX9" fmla="*/ 144353 w 640080"/>
                <a:gd name="connsiteY9" fmla="*/ 504017 h 731520"/>
                <a:gd name="connsiteX10" fmla="*/ 94976 w 640080"/>
                <a:gd name="connsiteY10" fmla="*/ 539374 h 731520"/>
                <a:gd name="connsiteX11" fmla="*/ 26700 w 640080"/>
                <a:gd name="connsiteY11" fmla="*/ 568635 h 731520"/>
                <a:gd name="connsiteX12" fmla="*/ 2926 w 640080"/>
                <a:gd name="connsiteY12" fmla="*/ 590581 h 731520"/>
                <a:gd name="connsiteX13" fmla="*/ 14508 w 640080"/>
                <a:gd name="connsiteY13" fmla="*/ 672267 h 731520"/>
                <a:gd name="connsiteX14" fmla="*/ 26091 w 640080"/>
                <a:gd name="connsiteY14" fmla="*/ 710672 h 731520"/>
                <a:gd name="connsiteX15" fmla="*/ 65105 w 640080"/>
                <a:gd name="connsiteY15" fmla="*/ 728960 h 731520"/>
                <a:gd name="connsiteX16" fmla="*/ 101681 w 640080"/>
                <a:gd name="connsiteY16" fmla="*/ 720425 h 731520"/>
                <a:gd name="connsiteX17" fmla="*/ 153497 w 640080"/>
                <a:gd name="connsiteY17" fmla="*/ 678973 h 731520"/>
                <a:gd name="connsiteX18" fmla="*/ 173614 w 640080"/>
                <a:gd name="connsiteY18" fmla="*/ 700918 h 731520"/>
                <a:gd name="connsiteX19" fmla="*/ 183977 w 640080"/>
                <a:gd name="connsiteY19" fmla="*/ 680801 h 731520"/>
                <a:gd name="connsiteX20" fmla="*/ 204704 w 640080"/>
                <a:gd name="connsiteY20" fmla="*/ 656417 h 731520"/>
                <a:gd name="connsiteX21" fmla="*/ 210190 w 640080"/>
                <a:gd name="connsiteY21" fmla="*/ 614355 h 731520"/>
                <a:gd name="connsiteX22" fmla="*/ 191292 w 640080"/>
                <a:gd name="connsiteY22" fmla="*/ 596677 h 731520"/>
                <a:gd name="connsiteX23" fmla="*/ 185196 w 640080"/>
                <a:gd name="connsiteY23" fmla="*/ 550347 h 731520"/>
                <a:gd name="connsiteX24" fmla="*/ 199217 w 640080"/>
                <a:gd name="connsiteY24" fmla="*/ 518038 h 731520"/>
                <a:gd name="connsiteX25" fmla="*/ 225430 w 640080"/>
                <a:gd name="connsiteY25" fmla="*/ 518648 h 731520"/>
                <a:gd name="connsiteX26" fmla="*/ 233355 w 640080"/>
                <a:gd name="connsiteY26" fmla="*/ 505237 h 731520"/>
                <a:gd name="connsiteX27" fmla="*/ 222382 w 640080"/>
                <a:gd name="connsiteY27" fmla="*/ 493654 h 731520"/>
                <a:gd name="connsiteX28" fmla="*/ 257129 w 640080"/>
                <a:gd name="connsiteY28" fmla="*/ 445496 h 731520"/>
                <a:gd name="connsiteX29" fmla="*/ 277856 w 640080"/>
                <a:gd name="connsiteY29" fmla="*/ 408310 h 731520"/>
                <a:gd name="connsiteX30" fmla="*/ 291267 w 640080"/>
                <a:gd name="connsiteY30" fmla="*/ 384536 h 731520"/>
                <a:gd name="connsiteX31" fmla="*/ 315651 w 640080"/>
                <a:gd name="connsiteY31" fmla="*/ 385145 h 731520"/>
                <a:gd name="connsiteX32" fmla="*/ 319308 w 640080"/>
                <a:gd name="connsiteY32" fmla="*/ 366248 h 731520"/>
                <a:gd name="connsiteX33" fmla="*/ 367467 w 640080"/>
                <a:gd name="connsiteY33" fmla="*/ 371734 h 731520"/>
                <a:gd name="connsiteX34" fmla="*/ 367467 w 640080"/>
                <a:gd name="connsiteY34" fmla="*/ 350398 h 731520"/>
                <a:gd name="connsiteX35" fmla="*/ 382707 w 640080"/>
                <a:gd name="connsiteY35" fmla="*/ 348569 h 731520"/>
                <a:gd name="connsiteX36" fmla="*/ 395508 w 640080"/>
                <a:gd name="connsiteY36" fmla="*/ 340035 h 731520"/>
                <a:gd name="connsiteX37" fmla="*/ 426598 w 640080"/>
                <a:gd name="connsiteY37" fmla="*/ 357713 h 731520"/>
                <a:gd name="connsiteX38" fmla="*/ 458907 w 640080"/>
                <a:gd name="connsiteY38" fmla="*/ 355885 h 731520"/>
                <a:gd name="connsiteX39" fmla="*/ 487558 w 640080"/>
                <a:gd name="connsiteY39" fmla="*/ 363809 h 731520"/>
                <a:gd name="connsiteX40" fmla="*/ 508284 w 640080"/>
                <a:gd name="connsiteY40" fmla="*/ 349179 h 731520"/>
                <a:gd name="connsiteX41" fmla="*/ 514990 w 640080"/>
                <a:gd name="connsiteY41" fmla="*/ 325405 h 731520"/>
                <a:gd name="connsiteX42" fmla="*/ 550347 w 640080"/>
                <a:gd name="connsiteY42" fmla="*/ 314432 h 731520"/>
                <a:gd name="connsiteX43" fmla="*/ 585094 w 640080"/>
                <a:gd name="connsiteY43" fmla="*/ 327233 h 731520"/>
                <a:gd name="connsiteX44" fmla="*/ 580217 w 640080"/>
                <a:gd name="connsiteY44" fmla="*/ 350398 h 731520"/>
                <a:gd name="connsiteX45" fmla="*/ 599724 w 640080"/>
                <a:gd name="connsiteY45" fmla="*/ 347350 h 731520"/>
                <a:gd name="connsiteX46" fmla="*/ 638739 w 640080"/>
                <a:gd name="connsiteY46" fmla="*/ 333939 h 731520"/>
                <a:gd name="connsiteX47" fmla="*/ 638739 w 640080"/>
                <a:gd name="connsiteY47" fmla="*/ 333939 h 731520"/>
                <a:gd name="connsiteX48" fmla="*/ 605820 w 640080"/>
                <a:gd name="connsiteY48" fmla="*/ 313822 h 731520"/>
                <a:gd name="connsiteX49" fmla="*/ 635081 w 640080"/>
                <a:gd name="connsiteY49" fmla="*/ 305288 h 731520"/>
                <a:gd name="connsiteX50" fmla="*/ 552176 w 640080"/>
                <a:gd name="connsiteY50" fmla="*/ 281513 h 731520"/>
                <a:gd name="connsiteX51" fmla="*/ 414406 w 640080"/>
                <a:gd name="connsiteY51" fmla="*/ 78516 h 731520"/>
                <a:gd name="connsiteX52" fmla="*/ 380268 w 640080"/>
                <a:gd name="connsiteY52" fmla="*/ 72420 h 731520"/>
                <a:gd name="connsiteX53" fmla="*/ 368686 w 640080"/>
                <a:gd name="connsiteY53" fmla="*/ 62057 h 731520"/>
                <a:gd name="connsiteX54" fmla="*/ 324795 w 640080"/>
                <a:gd name="connsiteY54" fmla="*/ 67544 h 731520"/>
                <a:gd name="connsiteX55" fmla="*/ 340644 w 640080"/>
                <a:gd name="connsiteY55" fmla="*/ 76688 h 731520"/>
                <a:gd name="connsiteX56" fmla="*/ 327233 w 640080"/>
                <a:gd name="connsiteY56" fmla="*/ 84003 h 731520"/>
                <a:gd name="connsiteX57" fmla="*/ 368076 w 640080"/>
                <a:gd name="connsiteY57" fmla="*/ 90708 h 731520"/>
                <a:gd name="connsiteX58" fmla="*/ 414406 w 640080"/>
                <a:gd name="connsiteY58" fmla="*/ 78516 h 731520"/>
                <a:gd name="connsiteX59" fmla="*/ 259568 w 640080"/>
                <a:gd name="connsiteY59" fmla="*/ 27920 h 731520"/>
                <a:gd name="connsiteX60" fmla="*/ 230307 w 640080"/>
                <a:gd name="connsiteY60" fmla="*/ 18166 h 731520"/>
                <a:gd name="connsiteX61" fmla="*/ 199217 w 640080"/>
                <a:gd name="connsiteY61" fmla="*/ 19385 h 731520"/>
                <a:gd name="connsiteX62" fmla="*/ 193121 w 640080"/>
                <a:gd name="connsiteY62" fmla="*/ 28529 h 731520"/>
                <a:gd name="connsiteX63" fmla="*/ 162641 w 640080"/>
                <a:gd name="connsiteY63" fmla="*/ 28529 h 731520"/>
                <a:gd name="connsiteX64" fmla="*/ 149230 w 640080"/>
                <a:gd name="connsiteY64" fmla="*/ 19385 h 731520"/>
                <a:gd name="connsiteX65" fmla="*/ 92537 w 640080"/>
                <a:gd name="connsiteY65" fmla="*/ 29139 h 731520"/>
                <a:gd name="connsiteX66" fmla="*/ 112044 w 640080"/>
                <a:gd name="connsiteY66" fmla="*/ 50475 h 731520"/>
                <a:gd name="connsiteX67" fmla="*/ 158374 w 640080"/>
                <a:gd name="connsiteY67" fmla="*/ 73640 h 731520"/>
                <a:gd name="connsiteX68" fmla="*/ 193121 w 640080"/>
                <a:gd name="connsiteY68" fmla="*/ 82174 h 731520"/>
                <a:gd name="connsiteX69" fmla="*/ 174833 w 640080"/>
                <a:gd name="connsiteY69" fmla="*/ 92537 h 731520"/>
                <a:gd name="connsiteX70" fmla="*/ 226040 w 640080"/>
                <a:gd name="connsiteY70" fmla="*/ 110216 h 731520"/>
                <a:gd name="connsiteX71" fmla="*/ 252862 w 640080"/>
                <a:gd name="connsiteY71" fmla="*/ 108996 h 731520"/>
                <a:gd name="connsiteX72" fmla="*/ 258348 w 640080"/>
                <a:gd name="connsiteY72" fmla="*/ 85222 h 731520"/>
                <a:gd name="connsiteX73" fmla="*/ 276636 w 640080"/>
                <a:gd name="connsiteY73" fmla="*/ 79736 h 731520"/>
                <a:gd name="connsiteX74" fmla="*/ 283952 w 640080"/>
                <a:gd name="connsiteY74" fmla="*/ 59009 h 731520"/>
                <a:gd name="connsiteX75" fmla="*/ 335768 w 640080"/>
                <a:gd name="connsiteY75" fmla="*/ 48036 h 731520"/>
                <a:gd name="connsiteX76" fmla="*/ 259568 w 640080"/>
                <a:gd name="connsiteY76" fmla="*/ 27920 h 731520"/>
                <a:gd name="connsiteX77" fmla="*/ 407091 w 640080"/>
                <a:gd name="connsiteY77" fmla="*/ 9022 h 731520"/>
                <a:gd name="connsiteX78" fmla="*/ 351617 w 640080"/>
                <a:gd name="connsiteY78" fmla="*/ 2926 h 731520"/>
                <a:gd name="connsiteX79" fmla="*/ 332110 w 640080"/>
                <a:gd name="connsiteY79" fmla="*/ 10241 h 731520"/>
                <a:gd name="connsiteX80" fmla="*/ 299801 w 640080"/>
                <a:gd name="connsiteY80" fmla="*/ 4145 h 731520"/>
                <a:gd name="connsiteX81" fmla="*/ 236403 w 640080"/>
                <a:gd name="connsiteY81" fmla="*/ 11460 h 731520"/>
                <a:gd name="connsiteX82" fmla="*/ 262616 w 640080"/>
                <a:gd name="connsiteY82" fmla="*/ 23652 h 731520"/>
                <a:gd name="connsiteX83" fmla="*/ 293705 w 640080"/>
                <a:gd name="connsiteY83" fmla="*/ 23652 h 731520"/>
                <a:gd name="connsiteX84" fmla="*/ 299192 w 640080"/>
                <a:gd name="connsiteY84" fmla="*/ 31577 h 731520"/>
                <a:gd name="connsiteX85" fmla="*/ 363809 w 640080"/>
                <a:gd name="connsiteY85" fmla="*/ 35844 h 731520"/>
                <a:gd name="connsiteX86" fmla="*/ 425379 w 640080"/>
                <a:gd name="connsiteY86" fmla="*/ 32796 h 731520"/>
                <a:gd name="connsiteX87" fmla="*/ 451592 w 640080"/>
                <a:gd name="connsiteY87" fmla="*/ 18166 h 731520"/>
                <a:gd name="connsiteX88" fmla="*/ 407091 w 640080"/>
                <a:gd name="connsiteY88" fmla="*/ 9022 h 73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40080" h="731520">
                  <a:moveTo>
                    <a:pt x="552176" y="281513"/>
                  </a:moveTo>
                  <a:lnTo>
                    <a:pt x="510113" y="288219"/>
                  </a:lnTo>
                  <a:lnTo>
                    <a:pt x="465612" y="286390"/>
                  </a:lnTo>
                  <a:lnTo>
                    <a:pt x="434523" y="313213"/>
                  </a:lnTo>
                  <a:lnTo>
                    <a:pt x="393680" y="311384"/>
                  </a:lnTo>
                  <a:lnTo>
                    <a:pt x="341864" y="325405"/>
                  </a:lnTo>
                  <a:lnTo>
                    <a:pt x="280294" y="366857"/>
                  </a:lnTo>
                  <a:lnTo>
                    <a:pt x="241280" y="391241"/>
                  </a:lnTo>
                  <a:lnTo>
                    <a:pt x="187635" y="456469"/>
                  </a:lnTo>
                  <a:lnTo>
                    <a:pt x="144353" y="504017"/>
                  </a:lnTo>
                  <a:lnTo>
                    <a:pt x="94976" y="539374"/>
                  </a:lnTo>
                  <a:lnTo>
                    <a:pt x="26700" y="568635"/>
                  </a:lnTo>
                  <a:lnTo>
                    <a:pt x="2926" y="590581"/>
                  </a:lnTo>
                  <a:lnTo>
                    <a:pt x="14508" y="672267"/>
                  </a:lnTo>
                  <a:lnTo>
                    <a:pt x="26091" y="710672"/>
                  </a:lnTo>
                  <a:lnTo>
                    <a:pt x="65105" y="728960"/>
                  </a:lnTo>
                  <a:lnTo>
                    <a:pt x="101681" y="720425"/>
                  </a:lnTo>
                  <a:lnTo>
                    <a:pt x="153497" y="678973"/>
                  </a:lnTo>
                  <a:lnTo>
                    <a:pt x="173614" y="700918"/>
                  </a:lnTo>
                  <a:lnTo>
                    <a:pt x="183977" y="680801"/>
                  </a:lnTo>
                  <a:lnTo>
                    <a:pt x="204704" y="656417"/>
                  </a:lnTo>
                  <a:lnTo>
                    <a:pt x="210190" y="614355"/>
                  </a:lnTo>
                  <a:lnTo>
                    <a:pt x="191292" y="596677"/>
                  </a:lnTo>
                  <a:lnTo>
                    <a:pt x="185196" y="550347"/>
                  </a:lnTo>
                  <a:lnTo>
                    <a:pt x="199217" y="518038"/>
                  </a:lnTo>
                  <a:lnTo>
                    <a:pt x="225430" y="518648"/>
                  </a:lnTo>
                  <a:lnTo>
                    <a:pt x="233355" y="505237"/>
                  </a:lnTo>
                  <a:lnTo>
                    <a:pt x="222382" y="493654"/>
                  </a:lnTo>
                  <a:lnTo>
                    <a:pt x="257129" y="445496"/>
                  </a:lnTo>
                  <a:lnTo>
                    <a:pt x="277856" y="408310"/>
                  </a:lnTo>
                  <a:lnTo>
                    <a:pt x="291267" y="384536"/>
                  </a:lnTo>
                  <a:lnTo>
                    <a:pt x="315651" y="385145"/>
                  </a:lnTo>
                  <a:lnTo>
                    <a:pt x="319308" y="366248"/>
                  </a:lnTo>
                  <a:lnTo>
                    <a:pt x="367467" y="371734"/>
                  </a:lnTo>
                  <a:lnTo>
                    <a:pt x="367467" y="350398"/>
                  </a:lnTo>
                  <a:lnTo>
                    <a:pt x="382707" y="348569"/>
                  </a:lnTo>
                  <a:lnTo>
                    <a:pt x="395508" y="340035"/>
                  </a:lnTo>
                  <a:lnTo>
                    <a:pt x="426598" y="357713"/>
                  </a:lnTo>
                  <a:lnTo>
                    <a:pt x="458907" y="355885"/>
                  </a:lnTo>
                  <a:lnTo>
                    <a:pt x="487558" y="363809"/>
                  </a:lnTo>
                  <a:lnTo>
                    <a:pt x="508284" y="349179"/>
                  </a:lnTo>
                  <a:lnTo>
                    <a:pt x="514990" y="325405"/>
                  </a:lnTo>
                  <a:lnTo>
                    <a:pt x="550347" y="314432"/>
                  </a:lnTo>
                  <a:lnTo>
                    <a:pt x="585094" y="327233"/>
                  </a:lnTo>
                  <a:lnTo>
                    <a:pt x="580217" y="350398"/>
                  </a:lnTo>
                  <a:lnTo>
                    <a:pt x="599724" y="347350"/>
                  </a:lnTo>
                  <a:lnTo>
                    <a:pt x="638739" y="333939"/>
                  </a:lnTo>
                  <a:lnTo>
                    <a:pt x="638739" y="333939"/>
                  </a:lnTo>
                  <a:lnTo>
                    <a:pt x="605820" y="313822"/>
                  </a:lnTo>
                  <a:lnTo>
                    <a:pt x="635081" y="305288"/>
                  </a:lnTo>
                  <a:lnTo>
                    <a:pt x="552176" y="281513"/>
                  </a:lnTo>
                  <a:close/>
                  <a:moveTo>
                    <a:pt x="414406" y="78516"/>
                  </a:moveTo>
                  <a:lnTo>
                    <a:pt x="380268" y="72420"/>
                  </a:lnTo>
                  <a:lnTo>
                    <a:pt x="368686" y="62057"/>
                  </a:lnTo>
                  <a:lnTo>
                    <a:pt x="324795" y="67544"/>
                  </a:lnTo>
                  <a:lnTo>
                    <a:pt x="340644" y="76688"/>
                  </a:lnTo>
                  <a:lnTo>
                    <a:pt x="327233" y="84003"/>
                  </a:lnTo>
                  <a:lnTo>
                    <a:pt x="368076" y="90708"/>
                  </a:lnTo>
                  <a:lnTo>
                    <a:pt x="414406" y="78516"/>
                  </a:lnTo>
                  <a:close/>
                  <a:moveTo>
                    <a:pt x="259568" y="27920"/>
                  </a:moveTo>
                  <a:lnTo>
                    <a:pt x="230307" y="18166"/>
                  </a:lnTo>
                  <a:lnTo>
                    <a:pt x="199217" y="19385"/>
                  </a:lnTo>
                  <a:lnTo>
                    <a:pt x="193121" y="28529"/>
                  </a:lnTo>
                  <a:lnTo>
                    <a:pt x="162641" y="28529"/>
                  </a:lnTo>
                  <a:lnTo>
                    <a:pt x="149230" y="19385"/>
                  </a:lnTo>
                  <a:lnTo>
                    <a:pt x="92537" y="29139"/>
                  </a:lnTo>
                  <a:lnTo>
                    <a:pt x="112044" y="50475"/>
                  </a:lnTo>
                  <a:lnTo>
                    <a:pt x="158374" y="73640"/>
                  </a:lnTo>
                  <a:lnTo>
                    <a:pt x="193121" y="82174"/>
                  </a:lnTo>
                  <a:lnTo>
                    <a:pt x="174833" y="92537"/>
                  </a:lnTo>
                  <a:lnTo>
                    <a:pt x="226040" y="110216"/>
                  </a:lnTo>
                  <a:lnTo>
                    <a:pt x="252862" y="108996"/>
                  </a:lnTo>
                  <a:lnTo>
                    <a:pt x="258348" y="85222"/>
                  </a:lnTo>
                  <a:lnTo>
                    <a:pt x="276636" y="79736"/>
                  </a:lnTo>
                  <a:lnTo>
                    <a:pt x="283952" y="59009"/>
                  </a:lnTo>
                  <a:lnTo>
                    <a:pt x="335768" y="48036"/>
                  </a:lnTo>
                  <a:lnTo>
                    <a:pt x="259568" y="27920"/>
                  </a:lnTo>
                  <a:close/>
                  <a:moveTo>
                    <a:pt x="407091" y="9022"/>
                  </a:moveTo>
                  <a:lnTo>
                    <a:pt x="351617" y="2926"/>
                  </a:lnTo>
                  <a:lnTo>
                    <a:pt x="332110" y="10241"/>
                  </a:lnTo>
                  <a:lnTo>
                    <a:pt x="299801" y="4145"/>
                  </a:lnTo>
                  <a:lnTo>
                    <a:pt x="236403" y="11460"/>
                  </a:lnTo>
                  <a:lnTo>
                    <a:pt x="262616" y="23652"/>
                  </a:lnTo>
                  <a:lnTo>
                    <a:pt x="293705" y="23652"/>
                  </a:lnTo>
                  <a:lnTo>
                    <a:pt x="299192" y="31577"/>
                  </a:lnTo>
                  <a:lnTo>
                    <a:pt x="363809" y="35844"/>
                  </a:lnTo>
                  <a:lnTo>
                    <a:pt x="425379" y="32796"/>
                  </a:lnTo>
                  <a:lnTo>
                    <a:pt x="451592" y="18166"/>
                  </a:lnTo>
                  <a:lnTo>
                    <a:pt x="407091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자유형: 도형 163">
              <a:extLst>
                <a:ext uri="{FF2B5EF4-FFF2-40B4-BE49-F238E27FC236}">
                  <a16:creationId xmlns:a16="http://schemas.microsoft.com/office/drawing/2014/main" id="{47F059A2-47F3-4FBF-8AAA-F87915677D66}"/>
                </a:ext>
              </a:extLst>
            </p:cNvPr>
            <p:cNvSpPr/>
            <p:nvPr/>
          </p:nvSpPr>
          <p:spPr>
            <a:xfrm>
              <a:off x="8816007" y="2933972"/>
              <a:ext cx="268165" cy="148347"/>
            </a:xfrm>
            <a:custGeom>
              <a:avLst/>
              <a:gdLst>
                <a:gd name="connsiteX0" fmla="*/ 276026 w 286512"/>
                <a:gd name="connsiteY0" fmla="*/ 101681 h 158496"/>
                <a:gd name="connsiteX1" fmla="*/ 236402 w 286512"/>
                <a:gd name="connsiteY1" fmla="*/ 98024 h 158496"/>
                <a:gd name="connsiteX2" fmla="*/ 197389 w 286512"/>
                <a:gd name="connsiteY2" fmla="*/ 88880 h 158496"/>
                <a:gd name="connsiteX3" fmla="*/ 166909 w 286512"/>
                <a:gd name="connsiteY3" fmla="*/ 71811 h 158496"/>
                <a:gd name="connsiteX4" fmla="*/ 139477 w 286512"/>
                <a:gd name="connsiteY4" fmla="*/ 64496 h 158496"/>
                <a:gd name="connsiteX5" fmla="*/ 124237 w 286512"/>
                <a:gd name="connsiteY5" fmla="*/ 45598 h 158496"/>
                <a:gd name="connsiteX6" fmla="*/ 104729 w 286512"/>
                <a:gd name="connsiteY6" fmla="*/ 40112 h 158496"/>
                <a:gd name="connsiteX7" fmla="*/ 65714 w 286512"/>
                <a:gd name="connsiteY7" fmla="*/ 15118 h 158496"/>
                <a:gd name="connsiteX8" fmla="*/ 37064 w 286512"/>
                <a:gd name="connsiteY8" fmla="*/ 2926 h 158496"/>
                <a:gd name="connsiteX9" fmla="*/ 25481 w 286512"/>
                <a:gd name="connsiteY9" fmla="*/ 12070 h 158496"/>
                <a:gd name="connsiteX10" fmla="*/ 8413 w 286512"/>
                <a:gd name="connsiteY10" fmla="*/ 29748 h 158496"/>
                <a:gd name="connsiteX11" fmla="*/ 2926 w 286512"/>
                <a:gd name="connsiteY11" fmla="*/ 65715 h 158496"/>
                <a:gd name="connsiteX12" fmla="*/ 37673 w 286512"/>
                <a:gd name="connsiteY12" fmla="*/ 80955 h 158496"/>
                <a:gd name="connsiteX13" fmla="*/ 73030 w 286512"/>
                <a:gd name="connsiteY13" fmla="*/ 99852 h 158496"/>
                <a:gd name="connsiteX14" fmla="*/ 119969 w 286512"/>
                <a:gd name="connsiteY14" fmla="*/ 121188 h 158496"/>
                <a:gd name="connsiteX15" fmla="*/ 166298 w 286512"/>
                <a:gd name="connsiteY15" fmla="*/ 126675 h 158496"/>
                <a:gd name="connsiteX16" fmla="*/ 189464 w 286512"/>
                <a:gd name="connsiteY16" fmla="*/ 146182 h 158496"/>
                <a:gd name="connsiteX17" fmla="*/ 215677 w 286512"/>
                <a:gd name="connsiteY17" fmla="*/ 149840 h 158496"/>
                <a:gd name="connsiteX18" fmla="*/ 257129 w 286512"/>
                <a:gd name="connsiteY18" fmla="*/ 158984 h 158496"/>
                <a:gd name="connsiteX19" fmla="*/ 285170 w 286512"/>
                <a:gd name="connsiteY19" fmla="*/ 158374 h 158496"/>
                <a:gd name="connsiteX20" fmla="*/ 285781 w 286512"/>
                <a:gd name="connsiteY20" fmla="*/ 143134 h 158496"/>
                <a:gd name="connsiteX21" fmla="*/ 276637 w 286512"/>
                <a:gd name="connsiteY21" fmla="*/ 118140 h 158496"/>
                <a:gd name="connsiteX22" fmla="*/ 276026 w 286512"/>
                <a:gd name="connsiteY22" fmla="*/ 101681 h 15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86512" h="158496">
                  <a:moveTo>
                    <a:pt x="276026" y="101681"/>
                  </a:moveTo>
                  <a:lnTo>
                    <a:pt x="236402" y="98024"/>
                  </a:lnTo>
                  <a:lnTo>
                    <a:pt x="197389" y="88880"/>
                  </a:lnTo>
                  <a:lnTo>
                    <a:pt x="166909" y="71811"/>
                  </a:lnTo>
                  <a:lnTo>
                    <a:pt x="139477" y="64496"/>
                  </a:lnTo>
                  <a:lnTo>
                    <a:pt x="124237" y="45598"/>
                  </a:lnTo>
                  <a:lnTo>
                    <a:pt x="104729" y="40112"/>
                  </a:lnTo>
                  <a:lnTo>
                    <a:pt x="65714" y="15118"/>
                  </a:lnTo>
                  <a:lnTo>
                    <a:pt x="37064" y="2926"/>
                  </a:lnTo>
                  <a:lnTo>
                    <a:pt x="25481" y="12070"/>
                  </a:lnTo>
                  <a:lnTo>
                    <a:pt x="8413" y="29748"/>
                  </a:lnTo>
                  <a:lnTo>
                    <a:pt x="2926" y="65715"/>
                  </a:lnTo>
                  <a:lnTo>
                    <a:pt x="37673" y="80955"/>
                  </a:lnTo>
                  <a:lnTo>
                    <a:pt x="73030" y="99852"/>
                  </a:lnTo>
                  <a:lnTo>
                    <a:pt x="119969" y="121188"/>
                  </a:lnTo>
                  <a:lnTo>
                    <a:pt x="166298" y="126675"/>
                  </a:lnTo>
                  <a:lnTo>
                    <a:pt x="189464" y="146182"/>
                  </a:lnTo>
                  <a:lnTo>
                    <a:pt x="215677" y="149840"/>
                  </a:lnTo>
                  <a:lnTo>
                    <a:pt x="257129" y="158984"/>
                  </a:lnTo>
                  <a:lnTo>
                    <a:pt x="285170" y="158374"/>
                  </a:lnTo>
                  <a:lnTo>
                    <a:pt x="285781" y="143134"/>
                  </a:lnTo>
                  <a:lnTo>
                    <a:pt x="276637" y="118140"/>
                  </a:lnTo>
                  <a:lnTo>
                    <a:pt x="276026" y="10168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자유형: 도형 164">
              <a:extLst>
                <a:ext uri="{FF2B5EF4-FFF2-40B4-BE49-F238E27FC236}">
                  <a16:creationId xmlns:a16="http://schemas.microsoft.com/office/drawing/2014/main" id="{53731F0D-D470-4FF1-BB48-B084B49D4A04}"/>
                </a:ext>
              </a:extLst>
            </p:cNvPr>
            <p:cNvSpPr/>
            <p:nvPr/>
          </p:nvSpPr>
          <p:spPr>
            <a:xfrm>
              <a:off x="11095983" y="5288691"/>
              <a:ext cx="581976" cy="439335"/>
            </a:xfrm>
            <a:custGeom>
              <a:avLst/>
              <a:gdLst>
                <a:gd name="connsiteX0" fmla="*/ 360152 w 621792"/>
                <a:gd name="connsiteY0" fmla="*/ 255910 h 469392"/>
                <a:gd name="connsiteX1" fmla="*/ 365638 w 621792"/>
                <a:gd name="connsiteY1" fmla="*/ 240061 h 469392"/>
                <a:gd name="connsiteX2" fmla="*/ 330281 w 621792"/>
                <a:gd name="connsiteY2" fmla="*/ 257739 h 469392"/>
                <a:gd name="connsiteX3" fmla="*/ 309555 w 621792"/>
                <a:gd name="connsiteY3" fmla="*/ 278465 h 469392"/>
                <a:gd name="connsiteX4" fmla="*/ 290048 w 621792"/>
                <a:gd name="connsiteY4" fmla="*/ 288219 h 469392"/>
                <a:gd name="connsiteX5" fmla="*/ 254081 w 621792"/>
                <a:gd name="connsiteY5" fmla="*/ 316261 h 469392"/>
                <a:gd name="connsiteX6" fmla="*/ 219944 w 621792"/>
                <a:gd name="connsiteY6" fmla="*/ 335768 h 469392"/>
                <a:gd name="connsiteX7" fmla="*/ 177272 w 621792"/>
                <a:gd name="connsiteY7" fmla="*/ 355275 h 469392"/>
                <a:gd name="connsiteX8" fmla="*/ 143744 w 621792"/>
                <a:gd name="connsiteY8" fmla="*/ 369905 h 469392"/>
                <a:gd name="connsiteX9" fmla="*/ 117531 w 621792"/>
                <a:gd name="connsiteY9" fmla="*/ 376611 h 469392"/>
                <a:gd name="connsiteX10" fmla="*/ 48646 w 621792"/>
                <a:gd name="connsiteY10" fmla="*/ 413797 h 469392"/>
                <a:gd name="connsiteX11" fmla="*/ 9632 w 621792"/>
                <a:gd name="connsiteY11" fmla="*/ 441838 h 469392"/>
                <a:gd name="connsiteX12" fmla="*/ 2926 w 621792"/>
                <a:gd name="connsiteY12" fmla="*/ 455859 h 469392"/>
                <a:gd name="connsiteX13" fmla="*/ 34016 w 621792"/>
                <a:gd name="connsiteY13" fmla="*/ 458297 h 469392"/>
                <a:gd name="connsiteX14" fmla="*/ 43160 w 621792"/>
                <a:gd name="connsiteY14" fmla="*/ 471099 h 469392"/>
                <a:gd name="connsiteX15" fmla="*/ 70592 w 621792"/>
                <a:gd name="connsiteY15" fmla="*/ 471709 h 469392"/>
                <a:gd name="connsiteX16" fmla="*/ 94976 w 621792"/>
                <a:gd name="connsiteY16" fmla="*/ 460736 h 469392"/>
                <a:gd name="connsiteX17" fmla="*/ 133381 w 621792"/>
                <a:gd name="connsiteY17" fmla="*/ 443667 h 469392"/>
                <a:gd name="connsiteX18" fmla="*/ 182758 w 621792"/>
                <a:gd name="connsiteY18" fmla="*/ 405872 h 469392"/>
                <a:gd name="connsiteX19" fmla="*/ 211409 w 621792"/>
                <a:gd name="connsiteY19" fmla="*/ 380878 h 469392"/>
                <a:gd name="connsiteX20" fmla="*/ 249205 w 621792"/>
                <a:gd name="connsiteY20" fmla="*/ 366857 h 469392"/>
                <a:gd name="connsiteX21" fmla="*/ 273589 w 621792"/>
                <a:gd name="connsiteY21" fmla="*/ 366248 h 469392"/>
                <a:gd name="connsiteX22" fmla="*/ 277246 w 621792"/>
                <a:gd name="connsiteY22" fmla="*/ 348569 h 469392"/>
                <a:gd name="connsiteX23" fmla="*/ 305288 w 621792"/>
                <a:gd name="connsiteY23" fmla="*/ 333329 h 469392"/>
                <a:gd name="connsiteX24" fmla="*/ 347960 w 621792"/>
                <a:gd name="connsiteY24" fmla="*/ 305897 h 469392"/>
                <a:gd name="connsiteX25" fmla="*/ 373563 w 621792"/>
                <a:gd name="connsiteY25" fmla="*/ 288219 h 469392"/>
                <a:gd name="connsiteX26" fmla="*/ 386365 w 621792"/>
                <a:gd name="connsiteY26" fmla="*/ 272369 h 469392"/>
                <a:gd name="connsiteX27" fmla="*/ 389413 w 621792"/>
                <a:gd name="connsiteY27" fmla="*/ 256520 h 469392"/>
                <a:gd name="connsiteX28" fmla="*/ 355275 w 621792"/>
                <a:gd name="connsiteY28" fmla="*/ 271760 h 469392"/>
                <a:gd name="connsiteX29" fmla="*/ 360152 w 621792"/>
                <a:gd name="connsiteY29" fmla="*/ 255910 h 469392"/>
                <a:gd name="connsiteX30" fmla="*/ 535717 w 621792"/>
                <a:gd name="connsiteY30" fmla="*/ 69982 h 469392"/>
                <a:gd name="connsiteX31" fmla="*/ 547299 w 621792"/>
                <a:gd name="connsiteY31" fmla="*/ 35235 h 469392"/>
                <a:gd name="connsiteX32" fmla="*/ 528401 w 621792"/>
                <a:gd name="connsiteY32" fmla="*/ 24872 h 469392"/>
                <a:gd name="connsiteX33" fmla="*/ 523525 w 621792"/>
                <a:gd name="connsiteY33" fmla="*/ 2926 h 469392"/>
                <a:gd name="connsiteX34" fmla="*/ 509504 w 621792"/>
                <a:gd name="connsiteY34" fmla="*/ 5974 h 469392"/>
                <a:gd name="connsiteX35" fmla="*/ 507065 w 621792"/>
                <a:gd name="connsiteY35" fmla="*/ 34016 h 469392"/>
                <a:gd name="connsiteX36" fmla="*/ 511942 w 621792"/>
                <a:gd name="connsiteY36" fmla="*/ 68763 h 469392"/>
                <a:gd name="connsiteX37" fmla="*/ 517429 w 621792"/>
                <a:gd name="connsiteY37" fmla="*/ 85222 h 469392"/>
                <a:gd name="connsiteX38" fmla="*/ 511942 w 621792"/>
                <a:gd name="connsiteY38" fmla="*/ 91928 h 469392"/>
                <a:gd name="connsiteX39" fmla="*/ 508285 w 621792"/>
                <a:gd name="connsiteY39" fmla="*/ 118750 h 469392"/>
                <a:gd name="connsiteX40" fmla="*/ 493654 w 621792"/>
                <a:gd name="connsiteY40" fmla="*/ 143744 h 469392"/>
                <a:gd name="connsiteX41" fmla="*/ 468051 w 621792"/>
                <a:gd name="connsiteY41" fmla="*/ 174224 h 469392"/>
                <a:gd name="connsiteX42" fmla="*/ 435742 w 621792"/>
                <a:gd name="connsiteY42" fmla="*/ 187635 h 469392"/>
                <a:gd name="connsiteX43" fmla="*/ 425379 w 621792"/>
                <a:gd name="connsiteY43" fmla="*/ 202265 h 469392"/>
                <a:gd name="connsiteX44" fmla="*/ 447934 w 621792"/>
                <a:gd name="connsiteY44" fmla="*/ 217505 h 469392"/>
                <a:gd name="connsiteX45" fmla="*/ 443057 w 621792"/>
                <a:gd name="connsiteY45" fmla="*/ 238841 h 469392"/>
                <a:gd name="connsiteX46" fmla="*/ 400995 w 621792"/>
                <a:gd name="connsiteY46" fmla="*/ 269931 h 469392"/>
                <a:gd name="connsiteX47" fmla="*/ 409529 w 621792"/>
                <a:gd name="connsiteY47" fmla="*/ 275417 h 469392"/>
                <a:gd name="connsiteX48" fmla="*/ 407091 w 621792"/>
                <a:gd name="connsiteY48" fmla="*/ 285171 h 469392"/>
                <a:gd name="connsiteX49" fmla="*/ 443057 w 621792"/>
                <a:gd name="connsiteY49" fmla="*/ 269931 h 469392"/>
                <a:gd name="connsiteX50" fmla="*/ 479024 w 621792"/>
                <a:gd name="connsiteY50" fmla="*/ 244328 h 469392"/>
                <a:gd name="connsiteX51" fmla="*/ 506456 w 621792"/>
                <a:gd name="connsiteY51" fmla="*/ 223601 h 469392"/>
                <a:gd name="connsiteX52" fmla="*/ 516209 w 621792"/>
                <a:gd name="connsiteY52" fmla="*/ 216286 h 469392"/>
                <a:gd name="connsiteX53" fmla="*/ 525353 w 621792"/>
                <a:gd name="connsiteY53" fmla="*/ 199827 h 469392"/>
                <a:gd name="connsiteX54" fmla="*/ 542422 w 621792"/>
                <a:gd name="connsiteY54" fmla="*/ 187635 h 469392"/>
                <a:gd name="connsiteX55" fmla="*/ 565587 w 621792"/>
                <a:gd name="connsiteY55" fmla="*/ 188854 h 469392"/>
                <a:gd name="connsiteX56" fmla="*/ 591190 w 621792"/>
                <a:gd name="connsiteY56" fmla="*/ 165689 h 469392"/>
                <a:gd name="connsiteX57" fmla="*/ 622280 w 621792"/>
                <a:gd name="connsiteY57" fmla="*/ 130942 h 469392"/>
                <a:gd name="connsiteX58" fmla="*/ 609478 w 621792"/>
                <a:gd name="connsiteY58" fmla="*/ 126065 h 469392"/>
                <a:gd name="connsiteX59" fmla="*/ 581437 w 621792"/>
                <a:gd name="connsiteY59" fmla="*/ 141305 h 469392"/>
                <a:gd name="connsiteX60" fmla="*/ 561929 w 621792"/>
                <a:gd name="connsiteY60" fmla="*/ 138257 h 469392"/>
                <a:gd name="connsiteX61" fmla="*/ 544251 w 621792"/>
                <a:gd name="connsiteY61" fmla="*/ 125456 h 469392"/>
                <a:gd name="connsiteX62" fmla="*/ 558272 w 621792"/>
                <a:gd name="connsiteY62" fmla="*/ 95585 h 469392"/>
                <a:gd name="connsiteX63" fmla="*/ 550957 w 621792"/>
                <a:gd name="connsiteY63" fmla="*/ 84613 h 469392"/>
                <a:gd name="connsiteX64" fmla="*/ 533278 w 621792"/>
                <a:gd name="connsiteY64" fmla="*/ 111435 h 469392"/>
                <a:gd name="connsiteX65" fmla="*/ 535717 w 621792"/>
                <a:gd name="connsiteY65" fmla="*/ 69982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621792" h="469392">
                  <a:moveTo>
                    <a:pt x="360152" y="255910"/>
                  </a:moveTo>
                  <a:lnTo>
                    <a:pt x="365638" y="240061"/>
                  </a:lnTo>
                  <a:lnTo>
                    <a:pt x="330281" y="257739"/>
                  </a:lnTo>
                  <a:lnTo>
                    <a:pt x="309555" y="278465"/>
                  </a:lnTo>
                  <a:lnTo>
                    <a:pt x="290048" y="288219"/>
                  </a:lnTo>
                  <a:lnTo>
                    <a:pt x="254081" y="316261"/>
                  </a:lnTo>
                  <a:lnTo>
                    <a:pt x="219944" y="335768"/>
                  </a:lnTo>
                  <a:lnTo>
                    <a:pt x="177272" y="355275"/>
                  </a:lnTo>
                  <a:lnTo>
                    <a:pt x="143744" y="369905"/>
                  </a:lnTo>
                  <a:lnTo>
                    <a:pt x="117531" y="376611"/>
                  </a:lnTo>
                  <a:lnTo>
                    <a:pt x="48646" y="413797"/>
                  </a:lnTo>
                  <a:lnTo>
                    <a:pt x="9632" y="441838"/>
                  </a:lnTo>
                  <a:lnTo>
                    <a:pt x="2926" y="455859"/>
                  </a:lnTo>
                  <a:lnTo>
                    <a:pt x="34016" y="458297"/>
                  </a:lnTo>
                  <a:lnTo>
                    <a:pt x="43160" y="471099"/>
                  </a:lnTo>
                  <a:lnTo>
                    <a:pt x="70592" y="471709"/>
                  </a:lnTo>
                  <a:lnTo>
                    <a:pt x="94976" y="460736"/>
                  </a:lnTo>
                  <a:lnTo>
                    <a:pt x="133381" y="443667"/>
                  </a:lnTo>
                  <a:lnTo>
                    <a:pt x="182758" y="405872"/>
                  </a:lnTo>
                  <a:lnTo>
                    <a:pt x="211409" y="380878"/>
                  </a:lnTo>
                  <a:lnTo>
                    <a:pt x="249205" y="366857"/>
                  </a:lnTo>
                  <a:lnTo>
                    <a:pt x="273589" y="366248"/>
                  </a:lnTo>
                  <a:lnTo>
                    <a:pt x="277246" y="348569"/>
                  </a:lnTo>
                  <a:lnTo>
                    <a:pt x="305288" y="333329"/>
                  </a:lnTo>
                  <a:lnTo>
                    <a:pt x="347960" y="305897"/>
                  </a:lnTo>
                  <a:lnTo>
                    <a:pt x="373563" y="288219"/>
                  </a:lnTo>
                  <a:lnTo>
                    <a:pt x="386365" y="272369"/>
                  </a:lnTo>
                  <a:lnTo>
                    <a:pt x="389413" y="256520"/>
                  </a:lnTo>
                  <a:lnTo>
                    <a:pt x="355275" y="271760"/>
                  </a:lnTo>
                  <a:lnTo>
                    <a:pt x="360152" y="255910"/>
                  </a:lnTo>
                  <a:close/>
                  <a:moveTo>
                    <a:pt x="535717" y="69982"/>
                  </a:moveTo>
                  <a:lnTo>
                    <a:pt x="547299" y="35235"/>
                  </a:lnTo>
                  <a:lnTo>
                    <a:pt x="528401" y="24872"/>
                  </a:lnTo>
                  <a:lnTo>
                    <a:pt x="523525" y="2926"/>
                  </a:lnTo>
                  <a:lnTo>
                    <a:pt x="509504" y="5974"/>
                  </a:lnTo>
                  <a:lnTo>
                    <a:pt x="507065" y="34016"/>
                  </a:lnTo>
                  <a:lnTo>
                    <a:pt x="511942" y="68763"/>
                  </a:lnTo>
                  <a:lnTo>
                    <a:pt x="517429" y="85222"/>
                  </a:lnTo>
                  <a:lnTo>
                    <a:pt x="511942" y="91928"/>
                  </a:lnTo>
                  <a:lnTo>
                    <a:pt x="508285" y="118750"/>
                  </a:lnTo>
                  <a:lnTo>
                    <a:pt x="493654" y="143744"/>
                  </a:lnTo>
                  <a:lnTo>
                    <a:pt x="468051" y="174224"/>
                  </a:lnTo>
                  <a:lnTo>
                    <a:pt x="435742" y="187635"/>
                  </a:lnTo>
                  <a:lnTo>
                    <a:pt x="425379" y="202265"/>
                  </a:lnTo>
                  <a:lnTo>
                    <a:pt x="447934" y="217505"/>
                  </a:lnTo>
                  <a:lnTo>
                    <a:pt x="443057" y="238841"/>
                  </a:lnTo>
                  <a:lnTo>
                    <a:pt x="400995" y="269931"/>
                  </a:lnTo>
                  <a:lnTo>
                    <a:pt x="409529" y="275417"/>
                  </a:lnTo>
                  <a:lnTo>
                    <a:pt x="407091" y="285171"/>
                  </a:lnTo>
                  <a:lnTo>
                    <a:pt x="443057" y="269931"/>
                  </a:lnTo>
                  <a:lnTo>
                    <a:pt x="479024" y="244328"/>
                  </a:lnTo>
                  <a:lnTo>
                    <a:pt x="506456" y="223601"/>
                  </a:lnTo>
                  <a:lnTo>
                    <a:pt x="516209" y="216286"/>
                  </a:lnTo>
                  <a:lnTo>
                    <a:pt x="525353" y="199827"/>
                  </a:lnTo>
                  <a:lnTo>
                    <a:pt x="542422" y="187635"/>
                  </a:lnTo>
                  <a:lnTo>
                    <a:pt x="565587" y="188854"/>
                  </a:lnTo>
                  <a:lnTo>
                    <a:pt x="591190" y="165689"/>
                  </a:lnTo>
                  <a:lnTo>
                    <a:pt x="622280" y="130942"/>
                  </a:lnTo>
                  <a:lnTo>
                    <a:pt x="609478" y="126065"/>
                  </a:lnTo>
                  <a:lnTo>
                    <a:pt x="581437" y="141305"/>
                  </a:lnTo>
                  <a:lnTo>
                    <a:pt x="561929" y="138257"/>
                  </a:lnTo>
                  <a:lnTo>
                    <a:pt x="544251" y="125456"/>
                  </a:lnTo>
                  <a:lnTo>
                    <a:pt x="558272" y="95585"/>
                  </a:lnTo>
                  <a:lnTo>
                    <a:pt x="550957" y="84613"/>
                  </a:lnTo>
                  <a:lnTo>
                    <a:pt x="533278" y="111435"/>
                  </a:lnTo>
                  <a:lnTo>
                    <a:pt x="535717" y="6998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자유형: 도형 165">
              <a:extLst>
                <a:ext uri="{FF2B5EF4-FFF2-40B4-BE49-F238E27FC236}">
                  <a16:creationId xmlns:a16="http://schemas.microsoft.com/office/drawing/2014/main" id="{67F70132-EF3F-4CF4-91F3-96354FD27DCD}"/>
                </a:ext>
              </a:extLst>
            </p:cNvPr>
            <p:cNvSpPr/>
            <p:nvPr/>
          </p:nvSpPr>
          <p:spPr>
            <a:xfrm>
              <a:off x="7981842" y="3080035"/>
              <a:ext cx="239637" cy="353750"/>
            </a:xfrm>
            <a:custGeom>
              <a:avLst/>
              <a:gdLst>
                <a:gd name="connsiteX0" fmla="*/ 227259 w 256032"/>
                <a:gd name="connsiteY0" fmla="*/ 207752 h 377952"/>
                <a:gd name="connsiteX1" fmla="*/ 240061 w 256032"/>
                <a:gd name="connsiteY1" fmla="*/ 195560 h 377952"/>
                <a:gd name="connsiteX2" fmla="*/ 244938 w 256032"/>
                <a:gd name="connsiteY2" fmla="*/ 184587 h 377952"/>
                <a:gd name="connsiteX3" fmla="*/ 254691 w 256032"/>
                <a:gd name="connsiteY3" fmla="*/ 161422 h 377952"/>
                <a:gd name="connsiteX4" fmla="*/ 254082 w 256032"/>
                <a:gd name="connsiteY4" fmla="*/ 152888 h 377952"/>
                <a:gd name="connsiteX5" fmla="*/ 241280 w 256032"/>
                <a:gd name="connsiteY5" fmla="*/ 148011 h 377952"/>
                <a:gd name="connsiteX6" fmla="*/ 231526 w 256032"/>
                <a:gd name="connsiteY6" fmla="*/ 135209 h 377952"/>
                <a:gd name="connsiteX7" fmla="*/ 213848 w 256032"/>
                <a:gd name="connsiteY7" fmla="*/ 112654 h 377952"/>
                <a:gd name="connsiteX8" fmla="*/ 193731 w 256032"/>
                <a:gd name="connsiteY8" fmla="*/ 105948 h 377952"/>
                <a:gd name="connsiteX9" fmla="*/ 168738 w 256032"/>
                <a:gd name="connsiteY9" fmla="*/ 100462 h 377952"/>
                <a:gd name="connsiteX10" fmla="*/ 148621 w 256032"/>
                <a:gd name="connsiteY10" fmla="*/ 86441 h 377952"/>
                <a:gd name="connsiteX11" fmla="*/ 130942 w 256032"/>
                <a:gd name="connsiteY11" fmla="*/ 60228 h 377952"/>
                <a:gd name="connsiteX12" fmla="*/ 113874 w 256032"/>
                <a:gd name="connsiteY12" fmla="*/ 60228 h 377952"/>
                <a:gd name="connsiteX13" fmla="*/ 113264 w 256032"/>
                <a:gd name="connsiteY13" fmla="*/ 85832 h 377952"/>
                <a:gd name="connsiteX14" fmla="*/ 119970 w 256032"/>
                <a:gd name="connsiteY14" fmla="*/ 90708 h 377952"/>
                <a:gd name="connsiteX15" fmla="*/ 105339 w 256032"/>
                <a:gd name="connsiteY15" fmla="*/ 98633 h 377952"/>
                <a:gd name="connsiteX16" fmla="*/ 107168 w 256032"/>
                <a:gd name="connsiteY16" fmla="*/ 114483 h 377952"/>
                <a:gd name="connsiteX17" fmla="*/ 98634 w 256032"/>
                <a:gd name="connsiteY17" fmla="*/ 130332 h 377952"/>
                <a:gd name="connsiteX18" fmla="*/ 99243 w 256032"/>
                <a:gd name="connsiteY18" fmla="*/ 146182 h 377952"/>
                <a:gd name="connsiteX19" fmla="*/ 116922 w 256032"/>
                <a:gd name="connsiteY19" fmla="*/ 173614 h 377952"/>
                <a:gd name="connsiteX20" fmla="*/ 101072 w 256032"/>
                <a:gd name="connsiteY20" fmla="*/ 251033 h 377952"/>
                <a:gd name="connsiteX21" fmla="*/ 2926 w 256032"/>
                <a:gd name="connsiteY21" fmla="*/ 290048 h 377952"/>
                <a:gd name="connsiteX22" fmla="*/ 34626 w 256032"/>
                <a:gd name="connsiteY22" fmla="*/ 354056 h 377952"/>
                <a:gd name="connsiteX23" fmla="*/ 47427 w 256032"/>
                <a:gd name="connsiteY23" fmla="*/ 380878 h 377952"/>
                <a:gd name="connsiteX24" fmla="*/ 62667 w 256032"/>
                <a:gd name="connsiteY24" fmla="*/ 379049 h 377952"/>
                <a:gd name="connsiteX25" fmla="*/ 84613 w 256032"/>
                <a:gd name="connsiteY25" fmla="*/ 365638 h 377952"/>
                <a:gd name="connsiteX26" fmla="*/ 103510 w 256032"/>
                <a:gd name="connsiteY26" fmla="*/ 369296 h 377952"/>
                <a:gd name="connsiteX27" fmla="*/ 118750 w 256032"/>
                <a:gd name="connsiteY27" fmla="*/ 358323 h 377952"/>
                <a:gd name="connsiteX28" fmla="*/ 117531 w 256032"/>
                <a:gd name="connsiteY28" fmla="*/ 343083 h 377952"/>
                <a:gd name="connsiteX29" fmla="*/ 130333 w 256032"/>
                <a:gd name="connsiteY29" fmla="*/ 333329 h 377952"/>
                <a:gd name="connsiteX30" fmla="*/ 151059 w 256032"/>
                <a:gd name="connsiteY30" fmla="*/ 333329 h 377952"/>
                <a:gd name="connsiteX31" fmla="*/ 158374 w 256032"/>
                <a:gd name="connsiteY31" fmla="*/ 325404 h 377952"/>
                <a:gd name="connsiteX32" fmla="*/ 159594 w 256032"/>
                <a:gd name="connsiteY32" fmla="*/ 306507 h 377952"/>
                <a:gd name="connsiteX33" fmla="*/ 179710 w 256032"/>
                <a:gd name="connsiteY33" fmla="*/ 291876 h 377952"/>
                <a:gd name="connsiteX34" fmla="*/ 195560 w 256032"/>
                <a:gd name="connsiteY34" fmla="*/ 291876 h 377952"/>
                <a:gd name="connsiteX35" fmla="*/ 197998 w 256032"/>
                <a:gd name="connsiteY35" fmla="*/ 287000 h 377952"/>
                <a:gd name="connsiteX36" fmla="*/ 191902 w 256032"/>
                <a:gd name="connsiteY36" fmla="*/ 261396 h 377952"/>
                <a:gd name="connsiteX37" fmla="*/ 195560 w 256032"/>
                <a:gd name="connsiteY37" fmla="*/ 241889 h 377952"/>
                <a:gd name="connsiteX38" fmla="*/ 201656 w 256032"/>
                <a:gd name="connsiteY38" fmla="*/ 232745 h 377952"/>
                <a:gd name="connsiteX39" fmla="*/ 216896 w 256032"/>
                <a:gd name="connsiteY39" fmla="*/ 234574 h 377952"/>
                <a:gd name="connsiteX40" fmla="*/ 227259 w 256032"/>
                <a:gd name="connsiteY40" fmla="*/ 207752 h 377952"/>
                <a:gd name="connsiteX41" fmla="*/ 126066 w 256032"/>
                <a:gd name="connsiteY41" fmla="*/ 22433 h 377952"/>
                <a:gd name="connsiteX42" fmla="*/ 127285 w 256032"/>
                <a:gd name="connsiteY42" fmla="*/ 6584 h 377952"/>
                <a:gd name="connsiteX43" fmla="*/ 123018 w 256032"/>
                <a:gd name="connsiteY43" fmla="*/ 2926 h 377952"/>
                <a:gd name="connsiteX44" fmla="*/ 115093 w 256032"/>
                <a:gd name="connsiteY44" fmla="*/ 16337 h 377952"/>
                <a:gd name="connsiteX45" fmla="*/ 123018 w 256032"/>
                <a:gd name="connsiteY45" fmla="*/ 29748 h 377952"/>
                <a:gd name="connsiteX46" fmla="*/ 126066 w 256032"/>
                <a:gd name="connsiteY46" fmla="*/ 22433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56032" h="377952">
                  <a:moveTo>
                    <a:pt x="227259" y="207752"/>
                  </a:moveTo>
                  <a:lnTo>
                    <a:pt x="240061" y="195560"/>
                  </a:lnTo>
                  <a:lnTo>
                    <a:pt x="244938" y="184587"/>
                  </a:lnTo>
                  <a:lnTo>
                    <a:pt x="254691" y="161422"/>
                  </a:lnTo>
                  <a:lnTo>
                    <a:pt x="254082" y="152888"/>
                  </a:lnTo>
                  <a:lnTo>
                    <a:pt x="241280" y="148011"/>
                  </a:lnTo>
                  <a:lnTo>
                    <a:pt x="231526" y="135209"/>
                  </a:lnTo>
                  <a:lnTo>
                    <a:pt x="213848" y="112654"/>
                  </a:lnTo>
                  <a:lnTo>
                    <a:pt x="193731" y="105948"/>
                  </a:lnTo>
                  <a:lnTo>
                    <a:pt x="168738" y="100462"/>
                  </a:lnTo>
                  <a:lnTo>
                    <a:pt x="148621" y="86441"/>
                  </a:lnTo>
                  <a:lnTo>
                    <a:pt x="130942" y="60228"/>
                  </a:lnTo>
                  <a:lnTo>
                    <a:pt x="113874" y="60228"/>
                  </a:lnTo>
                  <a:lnTo>
                    <a:pt x="113264" y="85832"/>
                  </a:lnTo>
                  <a:lnTo>
                    <a:pt x="119970" y="90708"/>
                  </a:lnTo>
                  <a:lnTo>
                    <a:pt x="105339" y="98633"/>
                  </a:lnTo>
                  <a:lnTo>
                    <a:pt x="107168" y="114483"/>
                  </a:lnTo>
                  <a:lnTo>
                    <a:pt x="98634" y="130332"/>
                  </a:lnTo>
                  <a:lnTo>
                    <a:pt x="99243" y="146182"/>
                  </a:lnTo>
                  <a:lnTo>
                    <a:pt x="116922" y="173614"/>
                  </a:lnTo>
                  <a:lnTo>
                    <a:pt x="101072" y="251033"/>
                  </a:lnTo>
                  <a:lnTo>
                    <a:pt x="2926" y="290048"/>
                  </a:lnTo>
                  <a:lnTo>
                    <a:pt x="34626" y="354056"/>
                  </a:lnTo>
                  <a:lnTo>
                    <a:pt x="47427" y="380878"/>
                  </a:lnTo>
                  <a:lnTo>
                    <a:pt x="62667" y="379049"/>
                  </a:lnTo>
                  <a:lnTo>
                    <a:pt x="84613" y="365638"/>
                  </a:lnTo>
                  <a:lnTo>
                    <a:pt x="103510" y="369296"/>
                  </a:lnTo>
                  <a:lnTo>
                    <a:pt x="118750" y="358323"/>
                  </a:lnTo>
                  <a:lnTo>
                    <a:pt x="117531" y="343083"/>
                  </a:lnTo>
                  <a:lnTo>
                    <a:pt x="130333" y="333329"/>
                  </a:lnTo>
                  <a:lnTo>
                    <a:pt x="151059" y="333329"/>
                  </a:lnTo>
                  <a:lnTo>
                    <a:pt x="158374" y="325404"/>
                  </a:lnTo>
                  <a:lnTo>
                    <a:pt x="159594" y="306507"/>
                  </a:lnTo>
                  <a:lnTo>
                    <a:pt x="179710" y="291876"/>
                  </a:lnTo>
                  <a:lnTo>
                    <a:pt x="195560" y="291876"/>
                  </a:lnTo>
                  <a:lnTo>
                    <a:pt x="197998" y="287000"/>
                  </a:lnTo>
                  <a:lnTo>
                    <a:pt x="191902" y="261396"/>
                  </a:lnTo>
                  <a:lnTo>
                    <a:pt x="195560" y="241889"/>
                  </a:lnTo>
                  <a:lnTo>
                    <a:pt x="201656" y="232745"/>
                  </a:lnTo>
                  <a:lnTo>
                    <a:pt x="216896" y="234574"/>
                  </a:lnTo>
                  <a:lnTo>
                    <a:pt x="227259" y="207752"/>
                  </a:lnTo>
                  <a:close/>
                  <a:moveTo>
                    <a:pt x="126066" y="22433"/>
                  </a:moveTo>
                  <a:lnTo>
                    <a:pt x="127285" y="6584"/>
                  </a:lnTo>
                  <a:lnTo>
                    <a:pt x="123018" y="2926"/>
                  </a:lnTo>
                  <a:lnTo>
                    <a:pt x="115093" y="16337"/>
                  </a:lnTo>
                  <a:lnTo>
                    <a:pt x="123018" y="29748"/>
                  </a:lnTo>
                  <a:lnTo>
                    <a:pt x="126066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자유형: 도형 166">
              <a:extLst>
                <a:ext uri="{FF2B5EF4-FFF2-40B4-BE49-F238E27FC236}">
                  <a16:creationId xmlns:a16="http://schemas.microsoft.com/office/drawing/2014/main" id="{5416FE3E-5DE4-436A-A5B1-1FCF57C02149}"/>
                </a:ext>
              </a:extLst>
            </p:cNvPr>
            <p:cNvSpPr/>
            <p:nvPr/>
          </p:nvSpPr>
          <p:spPr>
            <a:xfrm>
              <a:off x="8216344" y="2689199"/>
              <a:ext cx="473569" cy="490685"/>
            </a:xfrm>
            <a:custGeom>
              <a:avLst/>
              <a:gdLst>
                <a:gd name="connsiteX0" fmla="*/ 508894 w 505968"/>
                <a:gd name="connsiteY0" fmla="*/ 67544 h 524256"/>
                <a:gd name="connsiteX1" fmla="*/ 451592 w 505968"/>
                <a:gd name="connsiteY1" fmla="*/ 51694 h 524256"/>
                <a:gd name="connsiteX2" fmla="*/ 433913 w 505968"/>
                <a:gd name="connsiteY2" fmla="*/ 21214 h 524256"/>
                <a:gd name="connsiteX3" fmla="*/ 405262 w 505968"/>
                <a:gd name="connsiteY3" fmla="*/ 2926 h 524256"/>
                <a:gd name="connsiteX4" fmla="*/ 388193 w 505968"/>
                <a:gd name="connsiteY4" fmla="*/ 7193 h 524256"/>
                <a:gd name="connsiteX5" fmla="*/ 373562 w 505968"/>
                <a:gd name="connsiteY5" fmla="*/ 14508 h 524256"/>
                <a:gd name="connsiteX6" fmla="*/ 338206 w 505968"/>
                <a:gd name="connsiteY6" fmla="*/ 19385 h 524256"/>
                <a:gd name="connsiteX7" fmla="*/ 305897 w 505968"/>
                <a:gd name="connsiteY7" fmla="*/ 27310 h 524256"/>
                <a:gd name="connsiteX8" fmla="*/ 291266 w 505968"/>
                <a:gd name="connsiteY8" fmla="*/ 44379 h 524256"/>
                <a:gd name="connsiteX9" fmla="*/ 302849 w 505968"/>
                <a:gd name="connsiteY9" fmla="*/ 61448 h 524256"/>
                <a:gd name="connsiteX10" fmla="*/ 311384 w 505968"/>
                <a:gd name="connsiteY10" fmla="*/ 80955 h 524256"/>
                <a:gd name="connsiteX11" fmla="*/ 299192 w 505968"/>
                <a:gd name="connsiteY11" fmla="*/ 97414 h 524256"/>
                <a:gd name="connsiteX12" fmla="*/ 304068 w 505968"/>
                <a:gd name="connsiteY12" fmla="*/ 112654 h 524256"/>
                <a:gd name="connsiteX13" fmla="*/ 298582 w 505968"/>
                <a:gd name="connsiteY13" fmla="*/ 126675 h 524256"/>
                <a:gd name="connsiteX14" fmla="*/ 267492 w 505968"/>
                <a:gd name="connsiteY14" fmla="*/ 125456 h 524256"/>
                <a:gd name="connsiteX15" fmla="*/ 285780 w 505968"/>
                <a:gd name="connsiteY15" fmla="*/ 151059 h 524256"/>
                <a:gd name="connsiteX16" fmla="*/ 267492 w 505968"/>
                <a:gd name="connsiteY16" fmla="*/ 160812 h 524256"/>
                <a:gd name="connsiteX17" fmla="*/ 258348 w 505968"/>
                <a:gd name="connsiteY17" fmla="*/ 183977 h 524256"/>
                <a:gd name="connsiteX18" fmla="*/ 265054 w 505968"/>
                <a:gd name="connsiteY18" fmla="*/ 207142 h 524256"/>
                <a:gd name="connsiteX19" fmla="*/ 254690 w 505968"/>
                <a:gd name="connsiteY19" fmla="*/ 218115 h 524256"/>
                <a:gd name="connsiteX20" fmla="*/ 241889 w 505968"/>
                <a:gd name="connsiteY20" fmla="*/ 214457 h 524256"/>
                <a:gd name="connsiteX21" fmla="*/ 217505 w 505968"/>
                <a:gd name="connsiteY21" fmla="*/ 219944 h 524256"/>
                <a:gd name="connsiteX22" fmla="*/ 216286 w 505968"/>
                <a:gd name="connsiteY22" fmla="*/ 230307 h 524256"/>
                <a:gd name="connsiteX23" fmla="*/ 191902 w 505968"/>
                <a:gd name="connsiteY23" fmla="*/ 230307 h 524256"/>
                <a:gd name="connsiteX24" fmla="*/ 177881 w 505968"/>
                <a:gd name="connsiteY24" fmla="*/ 252252 h 524256"/>
                <a:gd name="connsiteX25" fmla="*/ 182758 w 505968"/>
                <a:gd name="connsiteY25" fmla="*/ 285171 h 524256"/>
                <a:gd name="connsiteX26" fmla="*/ 142524 w 505968"/>
                <a:gd name="connsiteY26" fmla="*/ 301020 h 524256"/>
                <a:gd name="connsiteX27" fmla="*/ 119360 w 505968"/>
                <a:gd name="connsiteY27" fmla="*/ 297972 h 524256"/>
                <a:gd name="connsiteX28" fmla="*/ 113873 w 505968"/>
                <a:gd name="connsiteY28" fmla="*/ 306507 h 524256"/>
                <a:gd name="connsiteX29" fmla="*/ 93756 w 505968"/>
                <a:gd name="connsiteY29" fmla="*/ 301630 h 524256"/>
                <a:gd name="connsiteX30" fmla="*/ 61448 w 505968"/>
                <a:gd name="connsiteY30" fmla="*/ 307116 h 524256"/>
                <a:gd name="connsiteX31" fmla="*/ 2926 w 505968"/>
                <a:gd name="connsiteY31" fmla="*/ 287609 h 524256"/>
                <a:gd name="connsiteX32" fmla="*/ 22433 w 505968"/>
                <a:gd name="connsiteY32" fmla="*/ 307726 h 524256"/>
                <a:gd name="connsiteX33" fmla="*/ 39502 w 505968"/>
                <a:gd name="connsiteY33" fmla="*/ 331500 h 524256"/>
                <a:gd name="connsiteX34" fmla="*/ 73640 w 505968"/>
                <a:gd name="connsiteY34" fmla="*/ 347960 h 524256"/>
                <a:gd name="connsiteX35" fmla="*/ 79736 w 505968"/>
                <a:gd name="connsiteY35" fmla="*/ 382707 h 524256"/>
                <a:gd name="connsiteX36" fmla="*/ 96194 w 505968"/>
                <a:gd name="connsiteY36" fmla="*/ 388803 h 524256"/>
                <a:gd name="connsiteX37" fmla="*/ 101681 w 505968"/>
                <a:gd name="connsiteY37" fmla="*/ 406481 h 524256"/>
                <a:gd name="connsiteX38" fmla="*/ 56570 w 505968"/>
                <a:gd name="connsiteY38" fmla="*/ 426598 h 524256"/>
                <a:gd name="connsiteX39" fmla="*/ 49256 w 505968"/>
                <a:gd name="connsiteY39" fmla="*/ 471708 h 524256"/>
                <a:gd name="connsiteX40" fmla="*/ 95585 w 505968"/>
                <a:gd name="connsiteY40" fmla="*/ 466222 h 524256"/>
                <a:gd name="connsiteX41" fmla="*/ 149840 w 505968"/>
                <a:gd name="connsiteY41" fmla="*/ 465612 h 524256"/>
                <a:gd name="connsiteX42" fmla="*/ 210190 w 505968"/>
                <a:gd name="connsiteY42" fmla="*/ 458297 h 524256"/>
                <a:gd name="connsiteX43" fmla="*/ 240060 w 505968"/>
                <a:gd name="connsiteY43" fmla="*/ 487558 h 524256"/>
                <a:gd name="connsiteX44" fmla="*/ 252862 w 505968"/>
                <a:gd name="connsiteY44" fmla="*/ 515600 h 524256"/>
                <a:gd name="connsiteX45" fmla="*/ 278465 w 505968"/>
                <a:gd name="connsiteY45" fmla="*/ 525353 h 524256"/>
                <a:gd name="connsiteX46" fmla="*/ 297972 w 505968"/>
                <a:gd name="connsiteY46" fmla="*/ 499750 h 524256"/>
                <a:gd name="connsiteX47" fmla="*/ 371124 w 505968"/>
                <a:gd name="connsiteY47" fmla="*/ 499750 h 524256"/>
                <a:gd name="connsiteX48" fmla="*/ 360152 w 505968"/>
                <a:gd name="connsiteY48" fmla="*/ 466222 h 524256"/>
                <a:gd name="connsiteX49" fmla="*/ 338816 w 505968"/>
                <a:gd name="connsiteY49" fmla="*/ 446715 h 524256"/>
                <a:gd name="connsiteX50" fmla="*/ 330890 w 505968"/>
                <a:gd name="connsiteY50" fmla="*/ 416844 h 524256"/>
                <a:gd name="connsiteX51" fmla="*/ 306506 w 505968"/>
                <a:gd name="connsiteY51" fmla="*/ 399166 h 524256"/>
                <a:gd name="connsiteX52" fmla="*/ 336377 w 505968"/>
                <a:gd name="connsiteY52" fmla="*/ 358932 h 524256"/>
                <a:gd name="connsiteX53" fmla="*/ 375392 w 505968"/>
                <a:gd name="connsiteY53" fmla="*/ 361980 h 524256"/>
                <a:gd name="connsiteX54" fmla="*/ 402824 w 505968"/>
                <a:gd name="connsiteY54" fmla="*/ 321137 h 524256"/>
                <a:gd name="connsiteX55" fmla="*/ 415625 w 505968"/>
                <a:gd name="connsiteY55" fmla="*/ 281513 h 524256"/>
                <a:gd name="connsiteX56" fmla="*/ 439400 w 505968"/>
                <a:gd name="connsiteY56" fmla="*/ 243108 h 524256"/>
                <a:gd name="connsiteX57" fmla="*/ 433304 w 505968"/>
                <a:gd name="connsiteY57" fmla="*/ 215676 h 524256"/>
                <a:gd name="connsiteX58" fmla="*/ 455858 w 505968"/>
                <a:gd name="connsiteY58" fmla="*/ 193121 h 524256"/>
                <a:gd name="connsiteX59" fmla="*/ 425378 w 505968"/>
                <a:gd name="connsiteY59" fmla="*/ 174224 h 524256"/>
                <a:gd name="connsiteX60" fmla="*/ 407700 w 505968"/>
                <a:gd name="connsiteY60" fmla="*/ 148011 h 524256"/>
                <a:gd name="connsiteX61" fmla="*/ 388193 w 505968"/>
                <a:gd name="connsiteY61" fmla="*/ 113873 h 524256"/>
                <a:gd name="connsiteX62" fmla="*/ 399776 w 505968"/>
                <a:gd name="connsiteY62" fmla="*/ 96804 h 524256"/>
                <a:gd name="connsiteX63" fmla="*/ 451592 w 505968"/>
                <a:gd name="connsiteY63" fmla="*/ 106558 h 524256"/>
                <a:gd name="connsiteX64" fmla="*/ 486338 w 505968"/>
                <a:gd name="connsiteY64" fmla="*/ 100462 h 524256"/>
                <a:gd name="connsiteX65" fmla="*/ 508894 w 505968"/>
                <a:gd name="connsiteY65" fmla="*/ 6754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05968" h="524256">
                  <a:moveTo>
                    <a:pt x="508894" y="67544"/>
                  </a:moveTo>
                  <a:lnTo>
                    <a:pt x="451592" y="51694"/>
                  </a:lnTo>
                  <a:lnTo>
                    <a:pt x="433913" y="21214"/>
                  </a:lnTo>
                  <a:lnTo>
                    <a:pt x="405262" y="2926"/>
                  </a:lnTo>
                  <a:lnTo>
                    <a:pt x="388193" y="7193"/>
                  </a:lnTo>
                  <a:lnTo>
                    <a:pt x="373562" y="14508"/>
                  </a:lnTo>
                  <a:lnTo>
                    <a:pt x="338206" y="19385"/>
                  </a:lnTo>
                  <a:lnTo>
                    <a:pt x="305897" y="27310"/>
                  </a:lnTo>
                  <a:lnTo>
                    <a:pt x="291266" y="44379"/>
                  </a:lnTo>
                  <a:lnTo>
                    <a:pt x="302849" y="61448"/>
                  </a:lnTo>
                  <a:lnTo>
                    <a:pt x="311384" y="80955"/>
                  </a:lnTo>
                  <a:lnTo>
                    <a:pt x="299192" y="97414"/>
                  </a:lnTo>
                  <a:lnTo>
                    <a:pt x="304068" y="112654"/>
                  </a:lnTo>
                  <a:lnTo>
                    <a:pt x="298582" y="126675"/>
                  </a:lnTo>
                  <a:lnTo>
                    <a:pt x="267492" y="125456"/>
                  </a:lnTo>
                  <a:lnTo>
                    <a:pt x="285780" y="151059"/>
                  </a:lnTo>
                  <a:lnTo>
                    <a:pt x="267492" y="160812"/>
                  </a:lnTo>
                  <a:lnTo>
                    <a:pt x="258348" y="183977"/>
                  </a:lnTo>
                  <a:lnTo>
                    <a:pt x="265054" y="207142"/>
                  </a:lnTo>
                  <a:lnTo>
                    <a:pt x="254690" y="218115"/>
                  </a:lnTo>
                  <a:lnTo>
                    <a:pt x="241889" y="214457"/>
                  </a:lnTo>
                  <a:lnTo>
                    <a:pt x="217505" y="219944"/>
                  </a:lnTo>
                  <a:lnTo>
                    <a:pt x="216286" y="230307"/>
                  </a:lnTo>
                  <a:lnTo>
                    <a:pt x="191902" y="230307"/>
                  </a:lnTo>
                  <a:lnTo>
                    <a:pt x="177881" y="252252"/>
                  </a:lnTo>
                  <a:lnTo>
                    <a:pt x="182758" y="285171"/>
                  </a:lnTo>
                  <a:lnTo>
                    <a:pt x="142524" y="301020"/>
                  </a:lnTo>
                  <a:lnTo>
                    <a:pt x="119360" y="297972"/>
                  </a:lnTo>
                  <a:lnTo>
                    <a:pt x="113873" y="306507"/>
                  </a:lnTo>
                  <a:lnTo>
                    <a:pt x="93756" y="301630"/>
                  </a:lnTo>
                  <a:lnTo>
                    <a:pt x="61448" y="307116"/>
                  </a:lnTo>
                  <a:lnTo>
                    <a:pt x="2926" y="287609"/>
                  </a:lnTo>
                  <a:lnTo>
                    <a:pt x="22433" y="307726"/>
                  </a:lnTo>
                  <a:lnTo>
                    <a:pt x="39502" y="331500"/>
                  </a:lnTo>
                  <a:lnTo>
                    <a:pt x="73640" y="347960"/>
                  </a:lnTo>
                  <a:lnTo>
                    <a:pt x="79736" y="382707"/>
                  </a:lnTo>
                  <a:lnTo>
                    <a:pt x="96194" y="388803"/>
                  </a:lnTo>
                  <a:lnTo>
                    <a:pt x="101681" y="406481"/>
                  </a:lnTo>
                  <a:lnTo>
                    <a:pt x="56570" y="426598"/>
                  </a:lnTo>
                  <a:lnTo>
                    <a:pt x="49256" y="471708"/>
                  </a:lnTo>
                  <a:lnTo>
                    <a:pt x="95585" y="466222"/>
                  </a:lnTo>
                  <a:lnTo>
                    <a:pt x="149840" y="465612"/>
                  </a:lnTo>
                  <a:lnTo>
                    <a:pt x="210190" y="458297"/>
                  </a:lnTo>
                  <a:lnTo>
                    <a:pt x="240060" y="487558"/>
                  </a:lnTo>
                  <a:lnTo>
                    <a:pt x="252862" y="515600"/>
                  </a:lnTo>
                  <a:lnTo>
                    <a:pt x="278465" y="525353"/>
                  </a:lnTo>
                  <a:lnTo>
                    <a:pt x="297972" y="499750"/>
                  </a:lnTo>
                  <a:lnTo>
                    <a:pt x="371124" y="499750"/>
                  </a:lnTo>
                  <a:lnTo>
                    <a:pt x="360152" y="466222"/>
                  </a:lnTo>
                  <a:lnTo>
                    <a:pt x="338816" y="446715"/>
                  </a:lnTo>
                  <a:lnTo>
                    <a:pt x="330890" y="416844"/>
                  </a:lnTo>
                  <a:lnTo>
                    <a:pt x="306506" y="399166"/>
                  </a:lnTo>
                  <a:lnTo>
                    <a:pt x="336377" y="358932"/>
                  </a:lnTo>
                  <a:lnTo>
                    <a:pt x="375392" y="361980"/>
                  </a:lnTo>
                  <a:lnTo>
                    <a:pt x="402824" y="321137"/>
                  </a:lnTo>
                  <a:lnTo>
                    <a:pt x="415625" y="281513"/>
                  </a:lnTo>
                  <a:lnTo>
                    <a:pt x="439400" y="243108"/>
                  </a:lnTo>
                  <a:lnTo>
                    <a:pt x="433304" y="215676"/>
                  </a:lnTo>
                  <a:lnTo>
                    <a:pt x="455858" y="193121"/>
                  </a:lnTo>
                  <a:lnTo>
                    <a:pt x="425378" y="174224"/>
                  </a:lnTo>
                  <a:lnTo>
                    <a:pt x="407700" y="148011"/>
                  </a:lnTo>
                  <a:lnTo>
                    <a:pt x="388193" y="113873"/>
                  </a:lnTo>
                  <a:lnTo>
                    <a:pt x="399776" y="96804"/>
                  </a:lnTo>
                  <a:lnTo>
                    <a:pt x="451592" y="106558"/>
                  </a:lnTo>
                  <a:lnTo>
                    <a:pt x="486338" y="100462"/>
                  </a:lnTo>
                  <a:lnTo>
                    <a:pt x="508894" y="6754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자유형: 도형 167">
              <a:extLst>
                <a:ext uri="{FF2B5EF4-FFF2-40B4-BE49-F238E27FC236}">
                  <a16:creationId xmlns:a16="http://schemas.microsoft.com/office/drawing/2014/main" id="{A1E3A3D5-2018-4AF7-87E2-E2C3895A9D6B}"/>
                </a:ext>
              </a:extLst>
            </p:cNvPr>
            <p:cNvSpPr/>
            <p:nvPr/>
          </p:nvSpPr>
          <p:spPr>
            <a:xfrm>
              <a:off x="3689484" y="3689399"/>
              <a:ext cx="182581" cy="91290"/>
            </a:xfrm>
            <a:custGeom>
              <a:avLst/>
              <a:gdLst>
                <a:gd name="connsiteX0" fmla="*/ 195560 w 195072"/>
                <a:gd name="connsiteY0" fmla="*/ 39502 h 97536"/>
                <a:gd name="connsiteX1" fmla="*/ 183368 w 195072"/>
                <a:gd name="connsiteY1" fmla="*/ 28529 h 97536"/>
                <a:gd name="connsiteX2" fmla="*/ 173004 w 195072"/>
                <a:gd name="connsiteY2" fmla="*/ 16947 h 97536"/>
                <a:gd name="connsiteX3" fmla="*/ 157764 w 195072"/>
                <a:gd name="connsiteY3" fmla="*/ 10241 h 97536"/>
                <a:gd name="connsiteX4" fmla="*/ 138867 w 195072"/>
                <a:gd name="connsiteY4" fmla="*/ 9022 h 97536"/>
                <a:gd name="connsiteX5" fmla="*/ 140696 w 195072"/>
                <a:gd name="connsiteY5" fmla="*/ 5364 h 97536"/>
                <a:gd name="connsiteX6" fmla="*/ 121798 w 195072"/>
                <a:gd name="connsiteY6" fmla="*/ 2926 h 97536"/>
                <a:gd name="connsiteX7" fmla="*/ 109606 w 195072"/>
                <a:gd name="connsiteY7" fmla="*/ 14509 h 97536"/>
                <a:gd name="connsiteX8" fmla="*/ 88270 w 195072"/>
                <a:gd name="connsiteY8" fmla="*/ 22433 h 97536"/>
                <a:gd name="connsiteX9" fmla="*/ 73030 w 195072"/>
                <a:gd name="connsiteY9" fmla="*/ 32187 h 97536"/>
                <a:gd name="connsiteX10" fmla="*/ 56571 w 195072"/>
                <a:gd name="connsiteY10" fmla="*/ 35235 h 97536"/>
                <a:gd name="connsiteX11" fmla="*/ 47427 w 195072"/>
                <a:gd name="connsiteY11" fmla="*/ 25481 h 97536"/>
                <a:gd name="connsiteX12" fmla="*/ 44379 w 195072"/>
                <a:gd name="connsiteY12" fmla="*/ 28529 h 97536"/>
                <a:gd name="connsiteX13" fmla="*/ 30358 w 195072"/>
                <a:gd name="connsiteY13" fmla="*/ 26701 h 97536"/>
                <a:gd name="connsiteX14" fmla="*/ 31577 w 195072"/>
                <a:gd name="connsiteY14" fmla="*/ 18776 h 97536"/>
                <a:gd name="connsiteX15" fmla="*/ 19995 w 195072"/>
                <a:gd name="connsiteY15" fmla="*/ 4755 h 97536"/>
                <a:gd name="connsiteX16" fmla="*/ 6584 w 195072"/>
                <a:gd name="connsiteY16" fmla="*/ 8412 h 97536"/>
                <a:gd name="connsiteX17" fmla="*/ 5974 w 195072"/>
                <a:gd name="connsiteY17" fmla="*/ 23653 h 97536"/>
                <a:gd name="connsiteX18" fmla="*/ 12680 w 195072"/>
                <a:gd name="connsiteY18" fmla="*/ 29749 h 97536"/>
                <a:gd name="connsiteX19" fmla="*/ 7803 w 195072"/>
                <a:gd name="connsiteY19" fmla="*/ 34016 h 97536"/>
                <a:gd name="connsiteX20" fmla="*/ 8412 w 195072"/>
                <a:gd name="connsiteY20" fmla="*/ 41331 h 97536"/>
                <a:gd name="connsiteX21" fmla="*/ 5364 w 195072"/>
                <a:gd name="connsiteY21" fmla="*/ 49256 h 97536"/>
                <a:gd name="connsiteX22" fmla="*/ 2926 w 195072"/>
                <a:gd name="connsiteY22" fmla="*/ 56571 h 97536"/>
                <a:gd name="connsiteX23" fmla="*/ 6584 w 195072"/>
                <a:gd name="connsiteY23" fmla="*/ 62667 h 97536"/>
                <a:gd name="connsiteX24" fmla="*/ 8412 w 195072"/>
                <a:gd name="connsiteY24" fmla="*/ 54133 h 97536"/>
                <a:gd name="connsiteX25" fmla="*/ 23043 w 195072"/>
                <a:gd name="connsiteY25" fmla="*/ 54133 h 97536"/>
                <a:gd name="connsiteX26" fmla="*/ 31577 w 195072"/>
                <a:gd name="connsiteY26" fmla="*/ 58400 h 97536"/>
                <a:gd name="connsiteX27" fmla="*/ 45598 w 195072"/>
                <a:gd name="connsiteY27" fmla="*/ 61448 h 97536"/>
                <a:gd name="connsiteX28" fmla="*/ 51694 w 195072"/>
                <a:gd name="connsiteY28" fmla="*/ 76688 h 97536"/>
                <a:gd name="connsiteX29" fmla="*/ 62667 w 195072"/>
                <a:gd name="connsiteY29" fmla="*/ 79126 h 97536"/>
                <a:gd name="connsiteX30" fmla="*/ 67544 w 195072"/>
                <a:gd name="connsiteY30" fmla="*/ 72421 h 97536"/>
                <a:gd name="connsiteX31" fmla="*/ 72420 w 195072"/>
                <a:gd name="connsiteY31" fmla="*/ 95585 h 97536"/>
                <a:gd name="connsiteX32" fmla="*/ 88270 w 195072"/>
                <a:gd name="connsiteY32" fmla="*/ 93757 h 97536"/>
                <a:gd name="connsiteX33" fmla="*/ 93756 w 195072"/>
                <a:gd name="connsiteY33" fmla="*/ 88270 h 97536"/>
                <a:gd name="connsiteX34" fmla="*/ 102900 w 195072"/>
                <a:gd name="connsiteY34" fmla="*/ 82784 h 97536"/>
                <a:gd name="connsiteX35" fmla="*/ 87660 w 195072"/>
                <a:gd name="connsiteY35" fmla="*/ 62057 h 97536"/>
                <a:gd name="connsiteX36" fmla="*/ 91318 w 195072"/>
                <a:gd name="connsiteY36" fmla="*/ 54133 h 97536"/>
                <a:gd name="connsiteX37" fmla="*/ 99243 w 195072"/>
                <a:gd name="connsiteY37" fmla="*/ 52304 h 97536"/>
                <a:gd name="connsiteX38" fmla="*/ 113264 w 195072"/>
                <a:gd name="connsiteY38" fmla="*/ 42550 h 97536"/>
                <a:gd name="connsiteX39" fmla="*/ 120579 w 195072"/>
                <a:gd name="connsiteY39" fmla="*/ 29139 h 97536"/>
                <a:gd name="connsiteX40" fmla="*/ 135819 w 195072"/>
                <a:gd name="connsiteY40" fmla="*/ 26701 h 97536"/>
                <a:gd name="connsiteX41" fmla="*/ 152278 w 195072"/>
                <a:gd name="connsiteY41" fmla="*/ 37673 h 97536"/>
                <a:gd name="connsiteX42" fmla="*/ 158374 w 195072"/>
                <a:gd name="connsiteY42" fmla="*/ 50475 h 97536"/>
                <a:gd name="connsiteX43" fmla="*/ 166908 w 195072"/>
                <a:gd name="connsiteY43" fmla="*/ 52913 h 97536"/>
                <a:gd name="connsiteX44" fmla="*/ 157764 w 195072"/>
                <a:gd name="connsiteY44" fmla="*/ 63277 h 97536"/>
                <a:gd name="connsiteX45" fmla="*/ 163860 w 195072"/>
                <a:gd name="connsiteY45" fmla="*/ 84613 h 97536"/>
                <a:gd name="connsiteX46" fmla="*/ 174833 w 195072"/>
                <a:gd name="connsiteY46" fmla="*/ 95585 h 97536"/>
                <a:gd name="connsiteX47" fmla="*/ 180320 w 195072"/>
                <a:gd name="connsiteY47" fmla="*/ 76688 h 97536"/>
                <a:gd name="connsiteX48" fmla="*/ 191292 w 195072"/>
                <a:gd name="connsiteY48" fmla="*/ 79736 h 97536"/>
                <a:gd name="connsiteX49" fmla="*/ 197998 w 195072"/>
                <a:gd name="connsiteY49" fmla="*/ 68153 h 97536"/>
                <a:gd name="connsiteX50" fmla="*/ 191292 w 195072"/>
                <a:gd name="connsiteY50" fmla="*/ 44989 h 97536"/>
                <a:gd name="connsiteX51" fmla="*/ 195560 w 195072"/>
                <a:gd name="connsiteY51" fmla="*/ 39502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95072" h="97536">
                  <a:moveTo>
                    <a:pt x="195560" y="39502"/>
                  </a:moveTo>
                  <a:lnTo>
                    <a:pt x="183368" y="28529"/>
                  </a:lnTo>
                  <a:lnTo>
                    <a:pt x="173004" y="16947"/>
                  </a:lnTo>
                  <a:lnTo>
                    <a:pt x="157764" y="10241"/>
                  </a:lnTo>
                  <a:lnTo>
                    <a:pt x="138867" y="9022"/>
                  </a:lnTo>
                  <a:lnTo>
                    <a:pt x="140696" y="5364"/>
                  </a:lnTo>
                  <a:lnTo>
                    <a:pt x="121798" y="2926"/>
                  </a:lnTo>
                  <a:lnTo>
                    <a:pt x="109606" y="14509"/>
                  </a:lnTo>
                  <a:lnTo>
                    <a:pt x="88270" y="22433"/>
                  </a:lnTo>
                  <a:lnTo>
                    <a:pt x="73030" y="32187"/>
                  </a:lnTo>
                  <a:lnTo>
                    <a:pt x="56571" y="35235"/>
                  </a:lnTo>
                  <a:lnTo>
                    <a:pt x="47427" y="25481"/>
                  </a:lnTo>
                  <a:lnTo>
                    <a:pt x="44379" y="28529"/>
                  </a:lnTo>
                  <a:lnTo>
                    <a:pt x="30358" y="26701"/>
                  </a:lnTo>
                  <a:lnTo>
                    <a:pt x="31577" y="18776"/>
                  </a:lnTo>
                  <a:lnTo>
                    <a:pt x="19995" y="4755"/>
                  </a:lnTo>
                  <a:lnTo>
                    <a:pt x="6584" y="8412"/>
                  </a:lnTo>
                  <a:lnTo>
                    <a:pt x="5974" y="23653"/>
                  </a:lnTo>
                  <a:lnTo>
                    <a:pt x="12680" y="29749"/>
                  </a:lnTo>
                  <a:lnTo>
                    <a:pt x="7803" y="34016"/>
                  </a:lnTo>
                  <a:lnTo>
                    <a:pt x="8412" y="41331"/>
                  </a:lnTo>
                  <a:lnTo>
                    <a:pt x="5364" y="49256"/>
                  </a:lnTo>
                  <a:lnTo>
                    <a:pt x="2926" y="56571"/>
                  </a:lnTo>
                  <a:lnTo>
                    <a:pt x="6584" y="62667"/>
                  </a:lnTo>
                  <a:lnTo>
                    <a:pt x="8412" y="54133"/>
                  </a:lnTo>
                  <a:lnTo>
                    <a:pt x="23043" y="54133"/>
                  </a:lnTo>
                  <a:lnTo>
                    <a:pt x="31577" y="58400"/>
                  </a:lnTo>
                  <a:lnTo>
                    <a:pt x="45598" y="61448"/>
                  </a:lnTo>
                  <a:lnTo>
                    <a:pt x="51694" y="76688"/>
                  </a:lnTo>
                  <a:lnTo>
                    <a:pt x="62667" y="79126"/>
                  </a:lnTo>
                  <a:lnTo>
                    <a:pt x="67544" y="72421"/>
                  </a:lnTo>
                  <a:lnTo>
                    <a:pt x="72420" y="95585"/>
                  </a:lnTo>
                  <a:lnTo>
                    <a:pt x="88270" y="93757"/>
                  </a:lnTo>
                  <a:lnTo>
                    <a:pt x="93756" y="88270"/>
                  </a:lnTo>
                  <a:lnTo>
                    <a:pt x="102900" y="82784"/>
                  </a:lnTo>
                  <a:lnTo>
                    <a:pt x="87660" y="62057"/>
                  </a:lnTo>
                  <a:lnTo>
                    <a:pt x="91318" y="54133"/>
                  </a:lnTo>
                  <a:lnTo>
                    <a:pt x="99243" y="52304"/>
                  </a:lnTo>
                  <a:lnTo>
                    <a:pt x="113264" y="42550"/>
                  </a:lnTo>
                  <a:lnTo>
                    <a:pt x="120579" y="29139"/>
                  </a:lnTo>
                  <a:lnTo>
                    <a:pt x="135819" y="26701"/>
                  </a:lnTo>
                  <a:lnTo>
                    <a:pt x="152278" y="37673"/>
                  </a:lnTo>
                  <a:lnTo>
                    <a:pt x="158374" y="50475"/>
                  </a:lnTo>
                  <a:lnTo>
                    <a:pt x="166908" y="52913"/>
                  </a:lnTo>
                  <a:lnTo>
                    <a:pt x="157764" y="63277"/>
                  </a:lnTo>
                  <a:lnTo>
                    <a:pt x="163860" y="84613"/>
                  </a:lnTo>
                  <a:lnTo>
                    <a:pt x="174833" y="95585"/>
                  </a:lnTo>
                  <a:lnTo>
                    <a:pt x="180320" y="76688"/>
                  </a:lnTo>
                  <a:lnTo>
                    <a:pt x="191292" y="79736"/>
                  </a:lnTo>
                  <a:lnTo>
                    <a:pt x="197998" y="68153"/>
                  </a:lnTo>
                  <a:lnTo>
                    <a:pt x="191292" y="44989"/>
                  </a:lnTo>
                  <a:lnTo>
                    <a:pt x="195560" y="3950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자유형: 도형 168">
              <a:extLst>
                <a:ext uri="{FF2B5EF4-FFF2-40B4-BE49-F238E27FC236}">
                  <a16:creationId xmlns:a16="http://schemas.microsoft.com/office/drawing/2014/main" id="{95B62E1E-262A-4137-BE6C-DE0FA9E707A3}"/>
                </a:ext>
              </a:extLst>
            </p:cNvPr>
            <p:cNvSpPr/>
            <p:nvPr/>
          </p:nvSpPr>
          <p:spPr>
            <a:xfrm>
              <a:off x="3733989" y="4040296"/>
              <a:ext cx="427923" cy="667560"/>
            </a:xfrm>
            <a:custGeom>
              <a:avLst/>
              <a:gdLst>
                <a:gd name="connsiteX0" fmla="*/ 396728 w 457200"/>
                <a:gd name="connsiteY0" fmla="*/ 167518 h 713232"/>
                <a:gd name="connsiteX1" fmla="*/ 379049 w 457200"/>
                <a:gd name="connsiteY1" fmla="*/ 146792 h 713232"/>
                <a:gd name="connsiteX2" fmla="*/ 368686 w 457200"/>
                <a:gd name="connsiteY2" fmla="*/ 146182 h 713232"/>
                <a:gd name="connsiteX3" fmla="*/ 390022 w 457200"/>
                <a:gd name="connsiteY3" fmla="*/ 106558 h 713232"/>
                <a:gd name="connsiteX4" fmla="*/ 363200 w 457200"/>
                <a:gd name="connsiteY4" fmla="*/ 88270 h 713232"/>
                <a:gd name="connsiteX5" fmla="*/ 343083 w 457200"/>
                <a:gd name="connsiteY5" fmla="*/ 91928 h 713232"/>
                <a:gd name="connsiteX6" fmla="*/ 330281 w 457200"/>
                <a:gd name="connsiteY6" fmla="*/ 85222 h 713232"/>
                <a:gd name="connsiteX7" fmla="*/ 311993 w 457200"/>
                <a:gd name="connsiteY7" fmla="*/ 95585 h 713232"/>
                <a:gd name="connsiteX8" fmla="*/ 286390 w 457200"/>
                <a:gd name="connsiteY8" fmla="*/ 90709 h 713232"/>
                <a:gd name="connsiteX9" fmla="*/ 265664 w 457200"/>
                <a:gd name="connsiteY9" fmla="*/ 49865 h 713232"/>
                <a:gd name="connsiteX10" fmla="*/ 249204 w 457200"/>
                <a:gd name="connsiteY10" fmla="*/ 39502 h 713232"/>
                <a:gd name="connsiteX11" fmla="*/ 238232 w 457200"/>
                <a:gd name="connsiteY11" fmla="*/ 21214 h 713232"/>
                <a:gd name="connsiteX12" fmla="*/ 215676 w 457200"/>
                <a:gd name="connsiteY12" fmla="*/ 2926 h 713232"/>
                <a:gd name="connsiteX13" fmla="*/ 206532 w 457200"/>
                <a:gd name="connsiteY13" fmla="*/ 6584 h 713232"/>
                <a:gd name="connsiteX14" fmla="*/ 211409 w 457200"/>
                <a:gd name="connsiteY14" fmla="*/ 36454 h 713232"/>
                <a:gd name="connsiteX15" fmla="*/ 201046 w 457200"/>
                <a:gd name="connsiteY15" fmla="*/ 61448 h 713232"/>
                <a:gd name="connsiteX16" fmla="*/ 164470 w 457200"/>
                <a:gd name="connsiteY16" fmla="*/ 102291 h 713232"/>
                <a:gd name="connsiteX17" fmla="*/ 123627 w 457200"/>
                <a:gd name="connsiteY17" fmla="*/ 117531 h 713232"/>
                <a:gd name="connsiteX18" fmla="*/ 103510 w 457200"/>
                <a:gd name="connsiteY18" fmla="*/ 151059 h 713232"/>
                <a:gd name="connsiteX19" fmla="*/ 98024 w 457200"/>
                <a:gd name="connsiteY19" fmla="*/ 177272 h 713232"/>
                <a:gd name="connsiteX20" fmla="*/ 79126 w 457200"/>
                <a:gd name="connsiteY20" fmla="*/ 193121 h 713232"/>
                <a:gd name="connsiteX21" fmla="*/ 63886 w 457200"/>
                <a:gd name="connsiteY21" fmla="*/ 173614 h 713232"/>
                <a:gd name="connsiteX22" fmla="*/ 49865 w 457200"/>
                <a:gd name="connsiteY22" fmla="*/ 169347 h 713232"/>
                <a:gd name="connsiteX23" fmla="*/ 35844 w 457200"/>
                <a:gd name="connsiteY23" fmla="*/ 172395 h 713232"/>
                <a:gd name="connsiteX24" fmla="*/ 34625 w 457200"/>
                <a:gd name="connsiteY24" fmla="*/ 158374 h 713232"/>
                <a:gd name="connsiteX25" fmla="*/ 43769 w 457200"/>
                <a:gd name="connsiteY25" fmla="*/ 149230 h 713232"/>
                <a:gd name="connsiteX26" fmla="*/ 39502 w 457200"/>
                <a:gd name="connsiteY26" fmla="*/ 132771 h 713232"/>
                <a:gd name="connsiteX27" fmla="*/ 12680 w 457200"/>
                <a:gd name="connsiteY27" fmla="*/ 157155 h 713232"/>
                <a:gd name="connsiteX28" fmla="*/ 2926 w 457200"/>
                <a:gd name="connsiteY28" fmla="*/ 184587 h 713232"/>
                <a:gd name="connsiteX29" fmla="*/ 21214 w 457200"/>
                <a:gd name="connsiteY29" fmla="*/ 221773 h 713232"/>
                <a:gd name="connsiteX30" fmla="*/ 10851 w 457200"/>
                <a:gd name="connsiteY30" fmla="*/ 238841 h 713232"/>
                <a:gd name="connsiteX31" fmla="*/ 35844 w 457200"/>
                <a:gd name="connsiteY31" fmla="*/ 254691 h 713232"/>
                <a:gd name="connsiteX32" fmla="*/ 63276 w 457200"/>
                <a:gd name="connsiteY32" fmla="*/ 279685 h 713232"/>
                <a:gd name="connsiteX33" fmla="*/ 75468 w 457200"/>
                <a:gd name="connsiteY33" fmla="*/ 308336 h 713232"/>
                <a:gd name="connsiteX34" fmla="*/ 90099 w 457200"/>
                <a:gd name="connsiteY34" fmla="*/ 326014 h 713232"/>
                <a:gd name="connsiteX35" fmla="*/ 126675 w 457200"/>
                <a:gd name="connsiteY35" fmla="*/ 403433 h 713232"/>
                <a:gd name="connsiteX36" fmla="*/ 164470 w 457200"/>
                <a:gd name="connsiteY36" fmla="*/ 474757 h 713232"/>
                <a:gd name="connsiteX37" fmla="*/ 197388 w 457200"/>
                <a:gd name="connsiteY37" fmla="*/ 525963 h 713232"/>
                <a:gd name="connsiteX38" fmla="*/ 192512 w 457200"/>
                <a:gd name="connsiteY38" fmla="*/ 536936 h 713232"/>
                <a:gd name="connsiteX39" fmla="*/ 209580 w 457200"/>
                <a:gd name="connsiteY39" fmla="*/ 569245 h 713232"/>
                <a:gd name="connsiteX40" fmla="*/ 237622 w 457200"/>
                <a:gd name="connsiteY40" fmla="*/ 593019 h 713232"/>
                <a:gd name="connsiteX41" fmla="*/ 302849 w 457200"/>
                <a:gd name="connsiteY41" fmla="*/ 635081 h 713232"/>
                <a:gd name="connsiteX42" fmla="*/ 373563 w 457200"/>
                <a:gd name="connsiteY42" fmla="*/ 674096 h 713232"/>
                <a:gd name="connsiteX43" fmla="*/ 377830 w 457200"/>
                <a:gd name="connsiteY43" fmla="*/ 689945 h 713232"/>
                <a:gd name="connsiteX44" fmla="*/ 413796 w 457200"/>
                <a:gd name="connsiteY44" fmla="*/ 712501 h 713232"/>
                <a:gd name="connsiteX45" fmla="*/ 430256 w 457200"/>
                <a:gd name="connsiteY45" fmla="*/ 702747 h 713232"/>
                <a:gd name="connsiteX46" fmla="*/ 437571 w 457200"/>
                <a:gd name="connsiteY46" fmla="*/ 682630 h 713232"/>
                <a:gd name="connsiteX47" fmla="*/ 454640 w 457200"/>
                <a:gd name="connsiteY47" fmla="*/ 640568 h 713232"/>
                <a:gd name="connsiteX48" fmla="*/ 437571 w 457200"/>
                <a:gd name="connsiteY48" fmla="*/ 608259 h 713232"/>
                <a:gd name="connsiteX49" fmla="*/ 444276 w 457200"/>
                <a:gd name="connsiteY49" fmla="*/ 595457 h 713232"/>
                <a:gd name="connsiteX50" fmla="*/ 436961 w 457200"/>
                <a:gd name="connsiteY50" fmla="*/ 580827 h 713232"/>
                <a:gd name="connsiteX51" fmla="*/ 448544 w 457200"/>
                <a:gd name="connsiteY51" fmla="*/ 561320 h 713232"/>
                <a:gd name="connsiteX52" fmla="*/ 446715 w 457200"/>
                <a:gd name="connsiteY52" fmla="*/ 528401 h 713232"/>
                <a:gd name="connsiteX53" fmla="*/ 446105 w 457200"/>
                <a:gd name="connsiteY53" fmla="*/ 500969 h 713232"/>
                <a:gd name="connsiteX54" fmla="*/ 452811 w 457200"/>
                <a:gd name="connsiteY54" fmla="*/ 488168 h 713232"/>
                <a:gd name="connsiteX55" fmla="*/ 419283 w 457200"/>
                <a:gd name="connsiteY55" fmla="*/ 425379 h 713232"/>
                <a:gd name="connsiteX56" fmla="*/ 400995 w 457200"/>
                <a:gd name="connsiteY56" fmla="*/ 432085 h 713232"/>
                <a:gd name="connsiteX57" fmla="*/ 385145 w 457200"/>
                <a:gd name="connsiteY57" fmla="*/ 427817 h 713232"/>
                <a:gd name="connsiteX58" fmla="*/ 383926 w 457200"/>
                <a:gd name="connsiteY58" fmla="*/ 368686 h 713232"/>
                <a:gd name="connsiteX59" fmla="*/ 357104 w 457200"/>
                <a:gd name="connsiteY59" fmla="*/ 391851 h 713232"/>
                <a:gd name="connsiteX60" fmla="*/ 327233 w 457200"/>
                <a:gd name="connsiteY60" fmla="*/ 390632 h 713232"/>
                <a:gd name="connsiteX61" fmla="*/ 313212 w 457200"/>
                <a:gd name="connsiteY61" fmla="*/ 369905 h 713232"/>
                <a:gd name="connsiteX62" fmla="*/ 290657 w 457200"/>
                <a:gd name="connsiteY62" fmla="*/ 368077 h 713232"/>
                <a:gd name="connsiteX63" fmla="*/ 296753 w 457200"/>
                <a:gd name="connsiteY63" fmla="*/ 351008 h 713232"/>
                <a:gd name="connsiteX64" fmla="*/ 276636 w 457200"/>
                <a:gd name="connsiteY64" fmla="*/ 327843 h 713232"/>
                <a:gd name="connsiteX65" fmla="*/ 260787 w 457200"/>
                <a:gd name="connsiteY65" fmla="*/ 292486 h 713232"/>
                <a:gd name="connsiteX66" fmla="*/ 269931 w 457200"/>
                <a:gd name="connsiteY66" fmla="*/ 285781 h 713232"/>
                <a:gd name="connsiteX67" fmla="*/ 269321 w 457200"/>
                <a:gd name="connsiteY67" fmla="*/ 269321 h 713232"/>
                <a:gd name="connsiteX68" fmla="*/ 289438 w 457200"/>
                <a:gd name="connsiteY68" fmla="*/ 257739 h 713232"/>
                <a:gd name="connsiteX69" fmla="*/ 285171 w 457200"/>
                <a:gd name="connsiteY69" fmla="*/ 237013 h 713232"/>
                <a:gd name="connsiteX70" fmla="*/ 293096 w 457200"/>
                <a:gd name="connsiteY70" fmla="*/ 223601 h 713232"/>
                <a:gd name="connsiteX71" fmla="*/ 295534 w 457200"/>
                <a:gd name="connsiteY71" fmla="*/ 205313 h 713232"/>
                <a:gd name="connsiteX72" fmla="*/ 333329 w 457200"/>
                <a:gd name="connsiteY72" fmla="*/ 179101 h 713232"/>
                <a:gd name="connsiteX73" fmla="*/ 361371 w 457200"/>
                <a:gd name="connsiteY73" fmla="*/ 171785 h 713232"/>
                <a:gd name="connsiteX74" fmla="*/ 365638 w 457200"/>
                <a:gd name="connsiteY74" fmla="*/ 165689 h 713232"/>
                <a:gd name="connsiteX75" fmla="*/ 396728 w 457200"/>
                <a:gd name="connsiteY75" fmla="*/ 167518 h 71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713232">
                  <a:moveTo>
                    <a:pt x="396728" y="167518"/>
                  </a:moveTo>
                  <a:lnTo>
                    <a:pt x="379049" y="146792"/>
                  </a:lnTo>
                  <a:lnTo>
                    <a:pt x="368686" y="146182"/>
                  </a:lnTo>
                  <a:lnTo>
                    <a:pt x="390022" y="106558"/>
                  </a:lnTo>
                  <a:lnTo>
                    <a:pt x="363200" y="88270"/>
                  </a:lnTo>
                  <a:lnTo>
                    <a:pt x="343083" y="91928"/>
                  </a:lnTo>
                  <a:lnTo>
                    <a:pt x="330281" y="85222"/>
                  </a:lnTo>
                  <a:lnTo>
                    <a:pt x="311993" y="95585"/>
                  </a:lnTo>
                  <a:lnTo>
                    <a:pt x="286390" y="90709"/>
                  </a:lnTo>
                  <a:lnTo>
                    <a:pt x="265664" y="49865"/>
                  </a:lnTo>
                  <a:lnTo>
                    <a:pt x="249204" y="39502"/>
                  </a:lnTo>
                  <a:lnTo>
                    <a:pt x="238232" y="21214"/>
                  </a:lnTo>
                  <a:lnTo>
                    <a:pt x="215676" y="2926"/>
                  </a:lnTo>
                  <a:lnTo>
                    <a:pt x="206532" y="6584"/>
                  </a:lnTo>
                  <a:lnTo>
                    <a:pt x="211409" y="36454"/>
                  </a:lnTo>
                  <a:lnTo>
                    <a:pt x="201046" y="61448"/>
                  </a:lnTo>
                  <a:lnTo>
                    <a:pt x="164470" y="102291"/>
                  </a:lnTo>
                  <a:lnTo>
                    <a:pt x="123627" y="117531"/>
                  </a:lnTo>
                  <a:lnTo>
                    <a:pt x="103510" y="151059"/>
                  </a:lnTo>
                  <a:lnTo>
                    <a:pt x="98024" y="177272"/>
                  </a:lnTo>
                  <a:lnTo>
                    <a:pt x="79126" y="193121"/>
                  </a:lnTo>
                  <a:lnTo>
                    <a:pt x="63886" y="173614"/>
                  </a:lnTo>
                  <a:lnTo>
                    <a:pt x="49865" y="169347"/>
                  </a:lnTo>
                  <a:lnTo>
                    <a:pt x="35844" y="172395"/>
                  </a:lnTo>
                  <a:lnTo>
                    <a:pt x="34625" y="158374"/>
                  </a:lnTo>
                  <a:lnTo>
                    <a:pt x="43769" y="149230"/>
                  </a:lnTo>
                  <a:lnTo>
                    <a:pt x="39502" y="132771"/>
                  </a:lnTo>
                  <a:lnTo>
                    <a:pt x="12680" y="157155"/>
                  </a:lnTo>
                  <a:lnTo>
                    <a:pt x="2926" y="184587"/>
                  </a:lnTo>
                  <a:lnTo>
                    <a:pt x="21214" y="221773"/>
                  </a:lnTo>
                  <a:lnTo>
                    <a:pt x="10851" y="238841"/>
                  </a:lnTo>
                  <a:lnTo>
                    <a:pt x="35844" y="254691"/>
                  </a:lnTo>
                  <a:lnTo>
                    <a:pt x="63276" y="279685"/>
                  </a:lnTo>
                  <a:lnTo>
                    <a:pt x="75468" y="308336"/>
                  </a:lnTo>
                  <a:lnTo>
                    <a:pt x="90099" y="326014"/>
                  </a:lnTo>
                  <a:lnTo>
                    <a:pt x="126675" y="403433"/>
                  </a:lnTo>
                  <a:lnTo>
                    <a:pt x="164470" y="474757"/>
                  </a:lnTo>
                  <a:lnTo>
                    <a:pt x="197388" y="525963"/>
                  </a:lnTo>
                  <a:lnTo>
                    <a:pt x="192512" y="536936"/>
                  </a:lnTo>
                  <a:lnTo>
                    <a:pt x="209580" y="569245"/>
                  </a:lnTo>
                  <a:lnTo>
                    <a:pt x="237622" y="593019"/>
                  </a:lnTo>
                  <a:lnTo>
                    <a:pt x="302849" y="635081"/>
                  </a:lnTo>
                  <a:lnTo>
                    <a:pt x="373563" y="674096"/>
                  </a:lnTo>
                  <a:lnTo>
                    <a:pt x="377830" y="689945"/>
                  </a:lnTo>
                  <a:lnTo>
                    <a:pt x="413796" y="712501"/>
                  </a:lnTo>
                  <a:lnTo>
                    <a:pt x="430256" y="702747"/>
                  </a:lnTo>
                  <a:lnTo>
                    <a:pt x="437571" y="682630"/>
                  </a:lnTo>
                  <a:lnTo>
                    <a:pt x="454640" y="640568"/>
                  </a:lnTo>
                  <a:lnTo>
                    <a:pt x="437571" y="608259"/>
                  </a:lnTo>
                  <a:lnTo>
                    <a:pt x="444276" y="595457"/>
                  </a:lnTo>
                  <a:lnTo>
                    <a:pt x="436961" y="580827"/>
                  </a:lnTo>
                  <a:lnTo>
                    <a:pt x="448544" y="561320"/>
                  </a:lnTo>
                  <a:lnTo>
                    <a:pt x="446715" y="528401"/>
                  </a:lnTo>
                  <a:lnTo>
                    <a:pt x="446105" y="500969"/>
                  </a:lnTo>
                  <a:lnTo>
                    <a:pt x="452811" y="488168"/>
                  </a:lnTo>
                  <a:lnTo>
                    <a:pt x="419283" y="425379"/>
                  </a:lnTo>
                  <a:lnTo>
                    <a:pt x="400995" y="432085"/>
                  </a:lnTo>
                  <a:lnTo>
                    <a:pt x="385145" y="427817"/>
                  </a:lnTo>
                  <a:lnTo>
                    <a:pt x="383926" y="368686"/>
                  </a:lnTo>
                  <a:lnTo>
                    <a:pt x="357104" y="391851"/>
                  </a:lnTo>
                  <a:lnTo>
                    <a:pt x="327233" y="390632"/>
                  </a:lnTo>
                  <a:lnTo>
                    <a:pt x="313212" y="369905"/>
                  </a:lnTo>
                  <a:lnTo>
                    <a:pt x="290657" y="368077"/>
                  </a:lnTo>
                  <a:lnTo>
                    <a:pt x="296753" y="351008"/>
                  </a:lnTo>
                  <a:lnTo>
                    <a:pt x="276636" y="327843"/>
                  </a:lnTo>
                  <a:lnTo>
                    <a:pt x="260787" y="292486"/>
                  </a:lnTo>
                  <a:lnTo>
                    <a:pt x="269931" y="285781"/>
                  </a:lnTo>
                  <a:lnTo>
                    <a:pt x="269321" y="269321"/>
                  </a:lnTo>
                  <a:lnTo>
                    <a:pt x="289438" y="257739"/>
                  </a:lnTo>
                  <a:lnTo>
                    <a:pt x="285171" y="237013"/>
                  </a:lnTo>
                  <a:lnTo>
                    <a:pt x="293096" y="223601"/>
                  </a:lnTo>
                  <a:lnTo>
                    <a:pt x="295534" y="205313"/>
                  </a:lnTo>
                  <a:lnTo>
                    <a:pt x="333329" y="179101"/>
                  </a:lnTo>
                  <a:lnTo>
                    <a:pt x="361371" y="171785"/>
                  </a:lnTo>
                  <a:lnTo>
                    <a:pt x="365638" y="165689"/>
                  </a:lnTo>
                  <a:lnTo>
                    <a:pt x="396728" y="16751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자유형: 도형 169">
              <a:extLst>
                <a:ext uri="{FF2B5EF4-FFF2-40B4-BE49-F238E27FC236}">
                  <a16:creationId xmlns:a16="http://schemas.microsoft.com/office/drawing/2014/main" id="{A834196B-8ECD-41E8-A89E-5231A77174D5}"/>
                </a:ext>
              </a:extLst>
            </p:cNvPr>
            <p:cNvSpPr/>
            <p:nvPr/>
          </p:nvSpPr>
          <p:spPr>
            <a:xfrm>
              <a:off x="10086084" y="3366459"/>
              <a:ext cx="302399" cy="473569"/>
            </a:xfrm>
            <a:custGeom>
              <a:avLst/>
              <a:gdLst>
                <a:gd name="connsiteX0" fmla="*/ 317480 w 323088"/>
                <a:gd name="connsiteY0" fmla="*/ 394289 h 505968"/>
                <a:gd name="connsiteX1" fmla="*/ 313822 w 323088"/>
                <a:gd name="connsiteY1" fmla="*/ 380268 h 505968"/>
                <a:gd name="connsiteX2" fmla="*/ 308945 w 323088"/>
                <a:gd name="connsiteY2" fmla="*/ 360761 h 505968"/>
                <a:gd name="connsiteX3" fmla="*/ 279685 w 323088"/>
                <a:gd name="connsiteY3" fmla="*/ 342473 h 505968"/>
                <a:gd name="connsiteX4" fmla="*/ 284561 w 323088"/>
                <a:gd name="connsiteY4" fmla="*/ 372344 h 505968"/>
                <a:gd name="connsiteX5" fmla="*/ 260787 w 323088"/>
                <a:gd name="connsiteY5" fmla="*/ 373563 h 505968"/>
                <a:gd name="connsiteX6" fmla="*/ 256520 w 323088"/>
                <a:gd name="connsiteY6" fmla="*/ 390632 h 505968"/>
                <a:gd name="connsiteX7" fmla="*/ 230917 w 323088"/>
                <a:gd name="connsiteY7" fmla="*/ 400995 h 505968"/>
                <a:gd name="connsiteX8" fmla="*/ 217505 w 323088"/>
                <a:gd name="connsiteY8" fmla="*/ 383926 h 505968"/>
                <a:gd name="connsiteX9" fmla="*/ 200437 w 323088"/>
                <a:gd name="connsiteY9" fmla="*/ 398556 h 505968"/>
                <a:gd name="connsiteX10" fmla="*/ 179710 w 323088"/>
                <a:gd name="connsiteY10" fmla="*/ 408920 h 505968"/>
                <a:gd name="connsiteX11" fmla="*/ 168128 w 323088"/>
                <a:gd name="connsiteY11" fmla="*/ 441838 h 505968"/>
                <a:gd name="connsiteX12" fmla="*/ 174833 w 323088"/>
                <a:gd name="connsiteY12" fmla="*/ 453420 h 505968"/>
                <a:gd name="connsiteX13" fmla="*/ 198608 w 323088"/>
                <a:gd name="connsiteY13" fmla="*/ 431475 h 505968"/>
                <a:gd name="connsiteX14" fmla="*/ 215067 w 323088"/>
                <a:gd name="connsiteY14" fmla="*/ 433304 h 505968"/>
                <a:gd name="connsiteX15" fmla="*/ 224211 w 323088"/>
                <a:gd name="connsiteY15" fmla="*/ 416844 h 505968"/>
                <a:gd name="connsiteX16" fmla="*/ 247376 w 323088"/>
                <a:gd name="connsiteY16" fmla="*/ 435132 h 505968"/>
                <a:gd name="connsiteX17" fmla="*/ 238232 w 323088"/>
                <a:gd name="connsiteY17" fmla="*/ 454030 h 505968"/>
                <a:gd name="connsiteX18" fmla="*/ 249814 w 323088"/>
                <a:gd name="connsiteY18" fmla="*/ 482072 h 505968"/>
                <a:gd name="connsiteX19" fmla="*/ 291267 w 323088"/>
                <a:gd name="connsiteY19" fmla="*/ 504627 h 505968"/>
                <a:gd name="connsiteX20" fmla="*/ 299801 w 323088"/>
                <a:gd name="connsiteY20" fmla="*/ 486339 h 505968"/>
                <a:gd name="connsiteX21" fmla="*/ 287000 w 323088"/>
                <a:gd name="connsiteY21" fmla="*/ 457688 h 505968"/>
                <a:gd name="connsiteX22" fmla="*/ 301630 w 323088"/>
                <a:gd name="connsiteY22" fmla="*/ 438180 h 505968"/>
                <a:gd name="connsiteX23" fmla="*/ 316870 w 323088"/>
                <a:gd name="connsiteY23" fmla="*/ 477195 h 505968"/>
                <a:gd name="connsiteX24" fmla="*/ 326014 w 323088"/>
                <a:gd name="connsiteY24" fmla="*/ 441838 h 505968"/>
                <a:gd name="connsiteX25" fmla="*/ 322357 w 323088"/>
                <a:gd name="connsiteY25" fmla="*/ 420502 h 505968"/>
                <a:gd name="connsiteX26" fmla="*/ 317480 w 323088"/>
                <a:gd name="connsiteY26" fmla="*/ 394289 h 505968"/>
                <a:gd name="connsiteX27" fmla="*/ 229088 w 323088"/>
                <a:gd name="connsiteY27" fmla="*/ 322356 h 505968"/>
                <a:gd name="connsiteX28" fmla="*/ 229088 w 323088"/>
                <a:gd name="connsiteY28" fmla="*/ 285171 h 505968"/>
                <a:gd name="connsiteX29" fmla="*/ 207142 w 323088"/>
                <a:gd name="connsiteY29" fmla="*/ 322356 h 505968"/>
                <a:gd name="connsiteX30" fmla="*/ 210190 w 323088"/>
                <a:gd name="connsiteY30" fmla="*/ 296753 h 505968"/>
                <a:gd name="connsiteX31" fmla="*/ 191902 w 323088"/>
                <a:gd name="connsiteY31" fmla="*/ 298582 h 505968"/>
                <a:gd name="connsiteX32" fmla="*/ 190073 w 323088"/>
                <a:gd name="connsiteY32" fmla="*/ 322966 h 505968"/>
                <a:gd name="connsiteX33" fmla="*/ 182758 w 323088"/>
                <a:gd name="connsiteY33" fmla="*/ 333939 h 505968"/>
                <a:gd name="connsiteX34" fmla="*/ 176662 w 323088"/>
                <a:gd name="connsiteY34" fmla="*/ 344302 h 505968"/>
                <a:gd name="connsiteX35" fmla="*/ 199827 w 323088"/>
                <a:gd name="connsiteY35" fmla="*/ 371124 h 505968"/>
                <a:gd name="connsiteX36" fmla="*/ 209581 w 323088"/>
                <a:gd name="connsiteY36" fmla="*/ 359542 h 505968"/>
                <a:gd name="connsiteX37" fmla="*/ 218115 w 323088"/>
                <a:gd name="connsiteY37" fmla="*/ 335158 h 505968"/>
                <a:gd name="connsiteX38" fmla="*/ 229088 w 323088"/>
                <a:gd name="connsiteY38" fmla="*/ 322356 h 505968"/>
                <a:gd name="connsiteX39" fmla="*/ 45598 w 323088"/>
                <a:gd name="connsiteY39" fmla="*/ 359542 h 505968"/>
                <a:gd name="connsiteX40" fmla="*/ 61448 w 323088"/>
                <a:gd name="connsiteY40" fmla="*/ 332720 h 505968"/>
                <a:gd name="connsiteX41" fmla="*/ 82174 w 323088"/>
                <a:gd name="connsiteY41" fmla="*/ 311384 h 505968"/>
                <a:gd name="connsiteX42" fmla="*/ 73030 w 323088"/>
                <a:gd name="connsiteY42" fmla="*/ 279684 h 505968"/>
                <a:gd name="connsiteX43" fmla="*/ 58400 w 323088"/>
                <a:gd name="connsiteY43" fmla="*/ 318089 h 505968"/>
                <a:gd name="connsiteX44" fmla="*/ 40721 w 323088"/>
                <a:gd name="connsiteY44" fmla="*/ 344912 h 505968"/>
                <a:gd name="connsiteX45" fmla="*/ 17557 w 323088"/>
                <a:gd name="connsiteY45" fmla="*/ 369296 h 505968"/>
                <a:gd name="connsiteX46" fmla="*/ 2926 w 323088"/>
                <a:gd name="connsiteY46" fmla="*/ 396118 h 505968"/>
                <a:gd name="connsiteX47" fmla="*/ 45598 w 323088"/>
                <a:gd name="connsiteY47" fmla="*/ 359542 h 505968"/>
                <a:gd name="connsiteX48" fmla="*/ 151669 w 323088"/>
                <a:gd name="connsiteY48" fmla="*/ 259568 h 505968"/>
                <a:gd name="connsiteX49" fmla="*/ 158984 w 323088"/>
                <a:gd name="connsiteY49" fmla="*/ 277856 h 505968"/>
                <a:gd name="connsiteX50" fmla="*/ 158374 w 323088"/>
                <a:gd name="connsiteY50" fmla="*/ 297972 h 505968"/>
                <a:gd name="connsiteX51" fmla="*/ 161422 w 323088"/>
                <a:gd name="connsiteY51" fmla="*/ 315651 h 505968"/>
                <a:gd name="connsiteX52" fmla="*/ 181539 w 323088"/>
                <a:gd name="connsiteY52" fmla="*/ 304068 h 505968"/>
                <a:gd name="connsiteX53" fmla="*/ 196169 w 323088"/>
                <a:gd name="connsiteY53" fmla="*/ 287609 h 505968"/>
                <a:gd name="connsiteX54" fmla="*/ 194950 w 323088"/>
                <a:gd name="connsiteY54" fmla="*/ 271760 h 505968"/>
                <a:gd name="connsiteX55" fmla="*/ 173005 w 323088"/>
                <a:gd name="connsiteY55" fmla="*/ 271760 h 505968"/>
                <a:gd name="connsiteX56" fmla="*/ 151669 w 323088"/>
                <a:gd name="connsiteY56" fmla="*/ 259568 h 505968"/>
                <a:gd name="connsiteX57" fmla="*/ 273589 w 323088"/>
                <a:gd name="connsiteY57" fmla="*/ 249204 h 505968"/>
                <a:gd name="connsiteX58" fmla="*/ 262616 w 323088"/>
                <a:gd name="connsiteY58" fmla="*/ 234574 h 505968"/>
                <a:gd name="connsiteX59" fmla="*/ 229697 w 323088"/>
                <a:gd name="connsiteY59" fmla="*/ 233964 h 505968"/>
                <a:gd name="connsiteX60" fmla="*/ 254081 w 323088"/>
                <a:gd name="connsiteY60" fmla="*/ 263225 h 505968"/>
                <a:gd name="connsiteX61" fmla="*/ 255910 w 323088"/>
                <a:gd name="connsiteY61" fmla="*/ 277856 h 505968"/>
                <a:gd name="connsiteX62" fmla="*/ 235793 w 323088"/>
                <a:gd name="connsiteY62" fmla="*/ 274808 h 505968"/>
                <a:gd name="connsiteX63" fmla="*/ 243109 w 323088"/>
                <a:gd name="connsiteY63" fmla="*/ 298582 h 505968"/>
                <a:gd name="connsiteX64" fmla="*/ 253472 w 323088"/>
                <a:gd name="connsiteY64" fmla="*/ 300411 h 505968"/>
                <a:gd name="connsiteX65" fmla="*/ 257739 w 323088"/>
                <a:gd name="connsiteY65" fmla="*/ 327843 h 505968"/>
                <a:gd name="connsiteX66" fmla="*/ 272979 w 323088"/>
                <a:gd name="connsiteY66" fmla="*/ 319308 h 505968"/>
                <a:gd name="connsiteX67" fmla="*/ 262616 w 323088"/>
                <a:gd name="connsiteY67" fmla="*/ 294924 h 505968"/>
                <a:gd name="connsiteX68" fmla="*/ 260177 w 323088"/>
                <a:gd name="connsiteY68" fmla="*/ 282123 h 505968"/>
                <a:gd name="connsiteX69" fmla="*/ 287609 w 323088"/>
                <a:gd name="connsiteY69" fmla="*/ 292486 h 505968"/>
                <a:gd name="connsiteX70" fmla="*/ 273589 w 323088"/>
                <a:gd name="connsiteY70" fmla="*/ 249204 h 505968"/>
                <a:gd name="connsiteX71" fmla="*/ 133990 w 323088"/>
                <a:gd name="connsiteY71" fmla="*/ 213848 h 505968"/>
                <a:gd name="connsiteX72" fmla="*/ 120579 w 323088"/>
                <a:gd name="connsiteY72" fmla="*/ 199827 h 505968"/>
                <a:gd name="connsiteX73" fmla="*/ 91318 w 323088"/>
                <a:gd name="connsiteY73" fmla="*/ 198608 h 505968"/>
                <a:gd name="connsiteX74" fmla="*/ 112045 w 323088"/>
                <a:gd name="connsiteY74" fmla="*/ 227868 h 505968"/>
                <a:gd name="connsiteX75" fmla="*/ 129113 w 323088"/>
                <a:gd name="connsiteY75" fmla="*/ 247376 h 505968"/>
                <a:gd name="connsiteX76" fmla="*/ 133990 w 323088"/>
                <a:gd name="connsiteY76" fmla="*/ 213848 h 505968"/>
                <a:gd name="connsiteX77" fmla="*/ 94976 w 323088"/>
                <a:gd name="connsiteY77" fmla="*/ 2926 h 505968"/>
                <a:gd name="connsiteX78" fmla="*/ 74859 w 323088"/>
                <a:gd name="connsiteY78" fmla="*/ 2926 h 505968"/>
                <a:gd name="connsiteX79" fmla="*/ 69373 w 323088"/>
                <a:gd name="connsiteY79" fmla="*/ 38283 h 505968"/>
                <a:gd name="connsiteX80" fmla="*/ 76078 w 323088"/>
                <a:gd name="connsiteY80" fmla="*/ 98633 h 505968"/>
                <a:gd name="connsiteX81" fmla="*/ 60229 w 323088"/>
                <a:gd name="connsiteY81" fmla="*/ 86441 h 505968"/>
                <a:gd name="connsiteX82" fmla="*/ 67544 w 323088"/>
                <a:gd name="connsiteY82" fmla="*/ 123017 h 505968"/>
                <a:gd name="connsiteX83" fmla="*/ 74859 w 323088"/>
                <a:gd name="connsiteY83" fmla="*/ 140086 h 505968"/>
                <a:gd name="connsiteX84" fmla="*/ 94976 w 323088"/>
                <a:gd name="connsiteY84" fmla="*/ 162641 h 505968"/>
                <a:gd name="connsiteX85" fmla="*/ 97414 w 323088"/>
                <a:gd name="connsiteY85" fmla="*/ 148620 h 505968"/>
                <a:gd name="connsiteX86" fmla="*/ 108387 w 323088"/>
                <a:gd name="connsiteY86" fmla="*/ 157155 h 505968"/>
                <a:gd name="connsiteX87" fmla="*/ 99243 w 323088"/>
                <a:gd name="connsiteY87" fmla="*/ 167518 h 505968"/>
                <a:gd name="connsiteX88" fmla="*/ 99853 w 323088"/>
                <a:gd name="connsiteY88" fmla="*/ 183368 h 505968"/>
                <a:gd name="connsiteX89" fmla="*/ 117531 w 323088"/>
                <a:gd name="connsiteY89" fmla="*/ 191902 h 505968"/>
                <a:gd name="connsiteX90" fmla="*/ 148011 w 323088"/>
                <a:gd name="connsiteY90" fmla="*/ 186416 h 505968"/>
                <a:gd name="connsiteX91" fmla="*/ 172395 w 323088"/>
                <a:gd name="connsiteY91" fmla="*/ 209580 h 505968"/>
                <a:gd name="connsiteX92" fmla="*/ 179101 w 323088"/>
                <a:gd name="connsiteY92" fmla="*/ 194950 h 505968"/>
                <a:gd name="connsiteX93" fmla="*/ 194341 w 323088"/>
                <a:gd name="connsiteY93" fmla="*/ 215676 h 505968"/>
                <a:gd name="connsiteX94" fmla="*/ 223601 w 323088"/>
                <a:gd name="connsiteY94" fmla="*/ 234574 h 505968"/>
                <a:gd name="connsiteX95" fmla="*/ 224821 w 323088"/>
                <a:gd name="connsiteY95" fmla="*/ 216896 h 505968"/>
                <a:gd name="connsiteX96" fmla="*/ 212629 w 323088"/>
                <a:gd name="connsiteY96" fmla="*/ 207142 h 505968"/>
                <a:gd name="connsiteX97" fmla="*/ 213238 w 323088"/>
                <a:gd name="connsiteY97" fmla="*/ 186416 h 505968"/>
                <a:gd name="connsiteX98" fmla="*/ 167518 w 323088"/>
                <a:gd name="connsiteY98" fmla="*/ 164470 h 505968"/>
                <a:gd name="connsiteX99" fmla="*/ 153497 w 323088"/>
                <a:gd name="connsiteY99" fmla="*/ 169347 h 505968"/>
                <a:gd name="connsiteX100" fmla="*/ 134600 w 323088"/>
                <a:gd name="connsiteY100" fmla="*/ 165080 h 505968"/>
                <a:gd name="connsiteX101" fmla="*/ 122408 w 323088"/>
                <a:gd name="connsiteY101" fmla="*/ 133990 h 505968"/>
                <a:gd name="connsiteX102" fmla="*/ 123017 w 323088"/>
                <a:gd name="connsiteY102" fmla="*/ 102900 h 505968"/>
                <a:gd name="connsiteX103" fmla="*/ 141305 w 323088"/>
                <a:gd name="connsiteY103" fmla="*/ 90099 h 505968"/>
                <a:gd name="connsiteX104" fmla="*/ 144963 w 323088"/>
                <a:gd name="connsiteY104" fmla="*/ 57790 h 505968"/>
                <a:gd name="connsiteX105" fmla="*/ 128504 w 323088"/>
                <a:gd name="connsiteY105" fmla="*/ 29748 h 505968"/>
                <a:gd name="connsiteX106" fmla="*/ 130942 w 323088"/>
                <a:gd name="connsiteY106" fmla="*/ 13899 h 505968"/>
                <a:gd name="connsiteX107" fmla="*/ 126675 w 323088"/>
                <a:gd name="connsiteY107" fmla="*/ 4145 h 505968"/>
                <a:gd name="connsiteX108" fmla="*/ 117531 w 323088"/>
                <a:gd name="connsiteY108" fmla="*/ 13899 h 505968"/>
                <a:gd name="connsiteX109" fmla="*/ 94976 w 323088"/>
                <a:gd name="connsiteY109" fmla="*/ 2926 h 50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323088" h="505968">
                  <a:moveTo>
                    <a:pt x="317480" y="394289"/>
                  </a:moveTo>
                  <a:lnTo>
                    <a:pt x="313822" y="380268"/>
                  </a:lnTo>
                  <a:lnTo>
                    <a:pt x="308945" y="360761"/>
                  </a:lnTo>
                  <a:lnTo>
                    <a:pt x="279685" y="342473"/>
                  </a:lnTo>
                  <a:lnTo>
                    <a:pt x="284561" y="372344"/>
                  </a:lnTo>
                  <a:lnTo>
                    <a:pt x="260787" y="373563"/>
                  </a:lnTo>
                  <a:lnTo>
                    <a:pt x="256520" y="390632"/>
                  </a:lnTo>
                  <a:lnTo>
                    <a:pt x="230917" y="400995"/>
                  </a:lnTo>
                  <a:lnTo>
                    <a:pt x="217505" y="383926"/>
                  </a:lnTo>
                  <a:lnTo>
                    <a:pt x="200437" y="398556"/>
                  </a:lnTo>
                  <a:lnTo>
                    <a:pt x="179710" y="408920"/>
                  </a:lnTo>
                  <a:lnTo>
                    <a:pt x="168128" y="441838"/>
                  </a:lnTo>
                  <a:lnTo>
                    <a:pt x="174833" y="453420"/>
                  </a:lnTo>
                  <a:lnTo>
                    <a:pt x="198608" y="431475"/>
                  </a:lnTo>
                  <a:lnTo>
                    <a:pt x="215067" y="433304"/>
                  </a:lnTo>
                  <a:lnTo>
                    <a:pt x="224211" y="416844"/>
                  </a:lnTo>
                  <a:lnTo>
                    <a:pt x="247376" y="435132"/>
                  </a:lnTo>
                  <a:lnTo>
                    <a:pt x="238232" y="454030"/>
                  </a:lnTo>
                  <a:lnTo>
                    <a:pt x="249814" y="482072"/>
                  </a:lnTo>
                  <a:lnTo>
                    <a:pt x="291267" y="504627"/>
                  </a:lnTo>
                  <a:lnTo>
                    <a:pt x="299801" y="486339"/>
                  </a:lnTo>
                  <a:lnTo>
                    <a:pt x="287000" y="457688"/>
                  </a:lnTo>
                  <a:lnTo>
                    <a:pt x="301630" y="438180"/>
                  </a:lnTo>
                  <a:lnTo>
                    <a:pt x="316870" y="477195"/>
                  </a:lnTo>
                  <a:lnTo>
                    <a:pt x="326014" y="441838"/>
                  </a:lnTo>
                  <a:lnTo>
                    <a:pt x="322357" y="420502"/>
                  </a:lnTo>
                  <a:lnTo>
                    <a:pt x="317480" y="394289"/>
                  </a:lnTo>
                  <a:close/>
                  <a:moveTo>
                    <a:pt x="229088" y="322356"/>
                  </a:moveTo>
                  <a:lnTo>
                    <a:pt x="229088" y="285171"/>
                  </a:lnTo>
                  <a:lnTo>
                    <a:pt x="207142" y="322356"/>
                  </a:lnTo>
                  <a:lnTo>
                    <a:pt x="210190" y="296753"/>
                  </a:lnTo>
                  <a:lnTo>
                    <a:pt x="191902" y="298582"/>
                  </a:lnTo>
                  <a:lnTo>
                    <a:pt x="190073" y="322966"/>
                  </a:lnTo>
                  <a:lnTo>
                    <a:pt x="182758" y="333939"/>
                  </a:lnTo>
                  <a:lnTo>
                    <a:pt x="176662" y="344302"/>
                  </a:lnTo>
                  <a:lnTo>
                    <a:pt x="199827" y="371124"/>
                  </a:lnTo>
                  <a:lnTo>
                    <a:pt x="209581" y="359542"/>
                  </a:lnTo>
                  <a:lnTo>
                    <a:pt x="218115" y="335158"/>
                  </a:lnTo>
                  <a:lnTo>
                    <a:pt x="229088" y="322356"/>
                  </a:lnTo>
                  <a:close/>
                  <a:moveTo>
                    <a:pt x="45598" y="359542"/>
                  </a:moveTo>
                  <a:lnTo>
                    <a:pt x="61448" y="332720"/>
                  </a:lnTo>
                  <a:lnTo>
                    <a:pt x="82174" y="311384"/>
                  </a:lnTo>
                  <a:lnTo>
                    <a:pt x="73030" y="279684"/>
                  </a:lnTo>
                  <a:lnTo>
                    <a:pt x="58400" y="318089"/>
                  </a:lnTo>
                  <a:lnTo>
                    <a:pt x="40721" y="344912"/>
                  </a:lnTo>
                  <a:lnTo>
                    <a:pt x="17557" y="369296"/>
                  </a:lnTo>
                  <a:lnTo>
                    <a:pt x="2926" y="396118"/>
                  </a:lnTo>
                  <a:lnTo>
                    <a:pt x="45598" y="359542"/>
                  </a:lnTo>
                  <a:close/>
                  <a:moveTo>
                    <a:pt x="151669" y="259568"/>
                  </a:moveTo>
                  <a:lnTo>
                    <a:pt x="158984" y="277856"/>
                  </a:lnTo>
                  <a:lnTo>
                    <a:pt x="158374" y="297972"/>
                  </a:lnTo>
                  <a:lnTo>
                    <a:pt x="161422" y="315651"/>
                  </a:lnTo>
                  <a:lnTo>
                    <a:pt x="181539" y="304068"/>
                  </a:lnTo>
                  <a:lnTo>
                    <a:pt x="196169" y="287609"/>
                  </a:lnTo>
                  <a:lnTo>
                    <a:pt x="194950" y="271760"/>
                  </a:lnTo>
                  <a:lnTo>
                    <a:pt x="173005" y="271760"/>
                  </a:lnTo>
                  <a:lnTo>
                    <a:pt x="151669" y="259568"/>
                  </a:lnTo>
                  <a:close/>
                  <a:moveTo>
                    <a:pt x="273589" y="249204"/>
                  </a:moveTo>
                  <a:lnTo>
                    <a:pt x="262616" y="234574"/>
                  </a:lnTo>
                  <a:lnTo>
                    <a:pt x="229697" y="233964"/>
                  </a:lnTo>
                  <a:lnTo>
                    <a:pt x="254081" y="263225"/>
                  </a:lnTo>
                  <a:lnTo>
                    <a:pt x="255910" y="277856"/>
                  </a:lnTo>
                  <a:lnTo>
                    <a:pt x="235793" y="274808"/>
                  </a:lnTo>
                  <a:lnTo>
                    <a:pt x="243109" y="298582"/>
                  </a:lnTo>
                  <a:lnTo>
                    <a:pt x="253472" y="300411"/>
                  </a:lnTo>
                  <a:lnTo>
                    <a:pt x="257739" y="327843"/>
                  </a:lnTo>
                  <a:lnTo>
                    <a:pt x="272979" y="319308"/>
                  </a:lnTo>
                  <a:lnTo>
                    <a:pt x="262616" y="294924"/>
                  </a:lnTo>
                  <a:lnTo>
                    <a:pt x="260177" y="282123"/>
                  </a:lnTo>
                  <a:lnTo>
                    <a:pt x="287609" y="292486"/>
                  </a:lnTo>
                  <a:lnTo>
                    <a:pt x="273589" y="249204"/>
                  </a:lnTo>
                  <a:close/>
                  <a:moveTo>
                    <a:pt x="133990" y="213848"/>
                  </a:moveTo>
                  <a:lnTo>
                    <a:pt x="120579" y="199827"/>
                  </a:lnTo>
                  <a:lnTo>
                    <a:pt x="91318" y="198608"/>
                  </a:lnTo>
                  <a:lnTo>
                    <a:pt x="112045" y="227868"/>
                  </a:lnTo>
                  <a:lnTo>
                    <a:pt x="129113" y="247376"/>
                  </a:lnTo>
                  <a:lnTo>
                    <a:pt x="133990" y="213848"/>
                  </a:lnTo>
                  <a:close/>
                  <a:moveTo>
                    <a:pt x="94976" y="2926"/>
                  </a:moveTo>
                  <a:lnTo>
                    <a:pt x="74859" y="2926"/>
                  </a:lnTo>
                  <a:lnTo>
                    <a:pt x="69373" y="38283"/>
                  </a:lnTo>
                  <a:lnTo>
                    <a:pt x="76078" y="98633"/>
                  </a:lnTo>
                  <a:lnTo>
                    <a:pt x="60229" y="86441"/>
                  </a:lnTo>
                  <a:lnTo>
                    <a:pt x="67544" y="123017"/>
                  </a:lnTo>
                  <a:lnTo>
                    <a:pt x="74859" y="140086"/>
                  </a:lnTo>
                  <a:lnTo>
                    <a:pt x="94976" y="162641"/>
                  </a:lnTo>
                  <a:lnTo>
                    <a:pt x="97414" y="148620"/>
                  </a:lnTo>
                  <a:lnTo>
                    <a:pt x="108387" y="157155"/>
                  </a:lnTo>
                  <a:lnTo>
                    <a:pt x="99243" y="167518"/>
                  </a:lnTo>
                  <a:lnTo>
                    <a:pt x="99853" y="183368"/>
                  </a:lnTo>
                  <a:lnTo>
                    <a:pt x="117531" y="191902"/>
                  </a:lnTo>
                  <a:lnTo>
                    <a:pt x="148011" y="186416"/>
                  </a:lnTo>
                  <a:lnTo>
                    <a:pt x="172395" y="209580"/>
                  </a:lnTo>
                  <a:lnTo>
                    <a:pt x="179101" y="194950"/>
                  </a:lnTo>
                  <a:lnTo>
                    <a:pt x="194341" y="215676"/>
                  </a:lnTo>
                  <a:lnTo>
                    <a:pt x="223601" y="234574"/>
                  </a:lnTo>
                  <a:lnTo>
                    <a:pt x="224821" y="216896"/>
                  </a:lnTo>
                  <a:lnTo>
                    <a:pt x="212629" y="207142"/>
                  </a:lnTo>
                  <a:lnTo>
                    <a:pt x="213238" y="186416"/>
                  </a:lnTo>
                  <a:lnTo>
                    <a:pt x="167518" y="164470"/>
                  </a:lnTo>
                  <a:lnTo>
                    <a:pt x="153497" y="169347"/>
                  </a:lnTo>
                  <a:lnTo>
                    <a:pt x="134600" y="165080"/>
                  </a:lnTo>
                  <a:lnTo>
                    <a:pt x="122408" y="133990"/>
                  </a:lnTo>
                  <a:lnTo>
                    <a:pt x="123017" y="102900"/>
                  </a:lnTo>
                  <a:lnTo>
                    <a:pt x="141305" y="90099"/>
                  </a:lnTo>
                  <a:lnTo>
                    <a:pt x="144963" y="57790"/>
                  </a:lnTo>
                  <a:lnTo>
                    <a:pt x="128504" y="29748"/>
                  </a:lnTo>
                  <a:lnTo>
                    <a:pt x="130942" y="13899"/>
                  </a:lnTo>
                  <a:lnTo>
                    <a:pt x="126675" y="4145"/>
                  </a:lnTo>
                  <a:lnTo>
                    <a:pt x="117531" y="13899"/>
                  </a:lnTo>
                  <a:lnTo>
                    <a:pt x="949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자유형: 도형 170">
              <a:extLst>
                <a:ext uri="{FF2B5EF4-FFF2-40B4-BE49-F238E27FC236}">
                  <a16:creationId xmlns:a16="http://schemas.microsoft.com/office/drawing/2014/main" id="{2B49F99D-473A-4453-B2B5-D2E0CE3EB2CF}"/>
                </a:ext>
              </a:extLst>
            </p:cNvPr>
            <p:cNvSpPr/>
            <p:nvPr/>
          </p:nvSpPr>
          <p:spPr>
            <a:xfrm>
              <a:off x="10846647" y="4129303"/>
              <a:ext cx="490686" cy="296694"/>
            </a:xfrm>
            <a:custGeom>
              <a:avLst/>
              <a:gdLst>
                <a:gd name="connsiteX0" fmla="*/ 517428 w 524256"/>
                <a:gd name="connsiteY0" fmla="*/ 170566 h 316992"/>
                <a:gd name="connsiteX1" fmla="*/ 522914 w 524256"/>
                <a:gd name="connsiteY1" fmla="*/ 159593 h 316992"/>
                <a:gd name="connsiteX2" fmla="*/ 508284 w 524256"/>
                <a:gd name="connsiteY2" fmla="*/ 146182 h 316992"/>
                <a:gd name="connsiteX3" fmla="*/ 493044 w 524256"/>
                <a:gd name="connsiteY3" fmla="*/ 121798 h 316992"/>
                <a:gd name="connsiteX4" fmla="*/ 483290 w 524256"/>
                <a:gd name="connsiteY4" fmla="*/ 112654 h 316992"/>
                <a:gd name="connsiteX5" fmla="*/ 480242 w 524256"/>
                <a:gd name="connsiteY5" fmla="*/ 101072 h 316992"/>
                <a:gd name="connsiteX6" fmla="*/ 475366 w 524256"/>
                <a:gd name="connsiteY6" fmla="*/ 105339 h 316992"/>
                <a:gd name="connsiteX7" fmla="*/ 480852 w 524256"/>
                <a:gd name="connsiteY7" fmla="*/ 134600 h 316992"/>
                <a:gd name="connsiteX8" fmla="*/ 494264 w 524256"/>
                <a:gd name="connsiteY8" fmla="*/ 158984 h 316992"/>
                <a:gd name="connsiteX9" fmla="*/ 507674 w 524256"/>
                <a:gd name="connsiteY9" fmla="*/ 174224 h 316992"/>
                <a:gd name="connsiteX10" fmla="*/ 517428 w 524256"/>
                <a:gd name="connsiteY10" fmla="*/ 170566 h 316992"/>
                <a:gd name="connsiteX11" fmla="*/ 388193 w 524256"/>
                <a:gd name="connsiteY11" fmla="*/ 118141 h 316992"/>
                <a:gd name="connsiteX12" fmla="*/ 400994 w 524256"/>
                <a:gd name="connsiteY12" fmla="*/ 94366 h 316992"/>
                <a:gd name="connsiteX13" fmla="*/ 403433 w 524256"/>
                <a:gd name="connsiteY13" fmla="*/ 73030 h 316992"/>
                <a:gd name="connsiteX14" fmla="*/ 396728 w 524256"/>
                <a:gd name="connsiteY14" fmla="*/ 66934 h 316992"/>
                <a:gd name="connsiteX15" fmla="*/ 376001 w 524256"/>
                <a:gd name="connsiteY15" fmla="*/ 67544 h 316992"/>
                <a:gd name="connsiteX16" fmla="*/ 378440 w 524256"/>
                <a:gd name="connsiteY16" fmla="*/ 90099 h 316992"/>
                <a:gd name="connsiteX17" fmla="*/ 358322 w 524256"/>
                <a:gd name="connsiteY17" fmla="*/ 104120 h 316992"/>
                <a:gd name="connsiteX18" fmla="*/ 347960 w 524256"/>
                <a:gd name="connsiteY18" fmla="*/ 117531 h 316992"/>
                <a:gd name="connsiteX19" fmla="*/ 328452 w 524256"/>
                <a:gd name="connsiteY19" fmla="*/ 120579 h 316992"/>
                <a:gd name="connsiteX20" fmla="*/ 326014 w 524256"/>
                <a:gd name="connsiteY20" fmla="*/ 99853 h 316992"/>
                <a:gd name="connsiteX21" fmla="*/ 321137 w 524256"/>
                <a:gd name="connsiteY21" fmla="*/ 100462 h 316992"/>
                <a:gd name="connsiteX22" fmla="*/ 315041 w 524256"/>
                <a:gd name="connsiteY22" fmla="*/ 119360 h 316992"/>
                <a:gd name="connsiteX23" fmla="*/ 296144 w 524256"/>
                <a:gd name="connsiteY23" fmla="*/ 122408 h 316992"/>
                <a:gd name="connsiteX24" fmla="*/ 265664 w 524256"/>
                <a:gd name="connsiteY24" fmla="*/ 116921 h 316992"/>
                <a:gd name="connsiteX25" fmla="*/ 262006 w 524256"/>
                <a:gd name="connsiteY25" fmla="*/ 128504 h 316992"/>
                <a:gd name="connsiteX26" fmla="*/ 280904 w 524256"/>
                <a:gd name="connsiteY26" fmla="*/ 139477 h 316992"/>
                <a:gd name="connsiteX27" fmla="*/ 308336 w 524256"/>
                <a:gd name="connsiteY27" fmla="*/ 151059 h 316992"/>
                <a:gd name="connsiteX28" fmla="*/ 326014 w 524256"/>
                <a:gd name="connsiteY28" fmla="*/ 151059 h 316992"/>
                <a:gd name="connsiteX29" fmla="*/ 344302 w 524256"/>
                <a:gd name="connsiteY29" fmla="*/ 141915 h 316992"/>
                <a:gd name="connsiteX30" fmla="*/ 363809 w 524256"/>
                <a:gd name="connsiteY30" fmla="*/ 132161 h 316992"/>
                <a:gd name="connsiteX31" fmla="*/ 369905 w 524256"/>
                <a:gd name="connsiteY31" fmla="*/ 121189 h 316992"/>
                <a:gd name="connsiteX32" fmla="*/ 388193 w 524256"/>
                <a:gd name="connsiteY32" fmla="*/ 118141 h 316992"/>
                <a:gd name="connsiteX33" fmla="*/ 218724 w 524256"/>
                <a:gd name="connsiteY33" fmla="*/ 192512 h 316992"/>
                <a:gd name="connsiteX34" fmla="*/ 213238 w 524256"/>
                <a:gd name="connsiteY34" fmla="*/ 166299 h 316992"/>
                <a:gd name="connsiteX35" fmla="*/ 244937 w 524256"/>
                <a:gd name="connsiteY35" fmla="*/ 162032 h 316992"/>
                <a:gd name="connsiteX36" fmla="*/ 238232 w 524256"/>
                <a:gd name="connsiteY36" fmla="*/ 141915 h 316992"/>
                <a:gd name="connsiteX37" fmla="*/ 182758 w 524256"/>
                <a:gd name="connsiteY37" fmla="*/ 117531 h 316992"/>
                <a:gd name="connsiteX38" fmla="*/ 179100 w 524256"/>
                <a:gd name="connsiteY38" fmla="*/ 94976 h 316992"/>
                <a:gd name="connsiteX39" fmla="*/ 161422 w 524256"/>
                <a:gd name="connsiteY39" fmla="*/ 75469 h 316992"/>
                <a:gd name="connsiteX40" fmla="*/ 138866 w 524256"/>
                <a:gd name="connsiteY40" fmla="*/ 55352 h 316992"/>
                <a:gd name="connsiteX41" fmla="*/ 76688 w 524256"/>
                <a:gd name="connsiteY41" fmla="*/ 33406 h 316992"/>
                <a:gd name="connsiteX42" fmla="*/ 18166 w 524256"/>
                <a:gd name="connsiteY42" fmla="*/ 6584 h 316992"/>
                <a:gd name="connsiteX43" fmla="*/ 12070 w 524256"/>
                <a:gd name="connsiteY43" fmla="*/ 132771 h 316992"/>
                <a:gd name="connsiteX44" fmla="*/ 2926 w 524256"/>
                <a:gd name="connsiteY44" fmla="*/ 259568 h 316992"/>
                <a:gd name="connsiteX45" fmla="*/ 37673 w 524256"/>
                <a:gd name="connsiteY45" fmla="*/ 260787 h 316992"/>
                <a:gd name="connsiteX46" fmla="*/ 56570 w 524256"/>
                <a:gd name="connsiteY46" fmla="*/ 267493 h 316992"/>
                <a:gd name="connsiteX47" fmla="*/ 84612 w 524256"/>
                <a:gd name="connsiteY47" fmla="*/ 254081 h 316992"/>
                <a:gd name="connsiteX48" fmla="*/ 82784 w 524256"/>
                <a:gd name="connsiteY48" fmla="*/ 225430 h 316992"/>
                <a:gd name="connsiteX49" fmla="*/ 104729 w 524256"/>
                <a:gd name="connsiteY49" fmla="*/ 212629 h 316992"/>
                <a:gd name="connsiteX50" fmla="*/ 134600 w 524256"/>
                <a:gd name="connsiteY50" fmla="*/ 201656 h 316992"/>
                <a:gd name="connsiteX51" fmla="*/ 177272 w 524256"/>
                <a:gd name="connsiteY51" fmla="*/ 218725 h 316992"/>
                <a:gd name="connsiteX52" fmla="*/ 191902 w 524256"/>
                <a:gd name="connsiteY52" fmla="*/ 252862 h 316992"/>
                <a:gd name="connsiteX53" fmla="*/ 209580 w 524256"/>
                <a:gd name="connsiteY53" fmla="*/ 274198 h 316992"/>
                <a:gd name="connsiteX54" fmla="*/ 233354 w 524256"/>
                <a:gd name="connsiteY54" fmla="*/ 298582 h 316992"/>
                <a:gd name="connsiteX55" fmla="*/ 266882 w 524256"/>
                <a:gd name="connsiteY55" fmla="*/ 304678 h 316992"/>
                <a:gd name="connsiteX56" fmla="*/ 296144 w 524256"/>
                <a:gd name="connsiteY56" fmla="*/ 308945 h 316992"/>
                <a:gd name="connsiteX57" fmla="*/ 302849 w 524256"/>
                <a:gd name="connsiteY57" fmla="*/ 318699 h 316992"/>
                <a:gd name="connsiteX58" fmla="*/ 326014 w 524256"/>
                <a:gd name="connsiteY58" fmla="*/ 316261 h 316992"/>
                <a:gd name="connsiteX59" fmla="*/ 330890 w 524256"/>
                <a:gd name="connsiteY59" fmla="*/ 305288 h 316992"/>
                <a:gd name="connsiteX60" fmla="*/ 296753 w 524256"/>
                <a:gd name="connsiteY60" fmla="*/ 288829 h 316992"/>
                <a:gd name="connsiteX61" fmla="*/ 307726 w 524256"/>
                <a:gd name="connsiteY61" fmla="*/ 281513 h 316992"/>
                <a:gd name="connsiteX62" fmla="*/ 282122 w 524256"/>
                <a:gd name="connsiteY62" fmla="*/ 274808 h 316992"/>
                <a:gd name="connsiteX63" fmla="*/ 285170 w 524256"/>
                <a:gd name="connsiteY63" fmla="*/ 257739 h 316992"/>
                <a:gd name="connsiteX64" fmla="*/ 265664 w 524256"/>
                <a:gd name="connsiteY64" fmla="*/ 258958 h 316992"/>
                <a:gd name="connsiteX65" fmla="*/ 247376 w 524256"/>
                <a:gd name="connsiteY65" fmla="*/ 217505 h 316992"/>
                <a:gd name="connsiteX66" fmla="*/ 218724 w 524256"/>
                <a:gd name="connsiteY66" fmla="*/ 192512 h 316992"/>
                <a:gd name="connsiteX67" fmla="*/ 430256 w 524256"/>
                <a:gd name="connsiteY67" fmla="*/ 80345 h 316992"/>
                <a:gd name="connsiteX68" fmla="*/ 427208 w 524256"/>
                <a:gd name="connsiteY68" fmla="*/ 60229 h 316992"/>
                <a:gd name="connsiteX69" fmla="*/ 415016 w 524256"/>
                <a:gd name="connsiteY69" fmla="*/ 47427 h 316992"/>
                <a:gd name="connsiteX70" fmla="*/ 402214 w 524256"/>
                <a:gd name="connsiteY70" fmla="*/ 31577 h 316992"/>
                <a:gd name="connsiteX71" fmla="*/ 388193 w 524256"/>
                <a:gd name="connsiteY71" fmla="*/ 22433 h 316992"/>
                <a:gd name="connsiteX72" fmla="*/ 376610 w 524256"/>
                <a:gd name="connsiteY72" fmla="*/ 13899 h 316992"/>
                <a:gd name="connsiteX73" fmla="*/ 358932 w 524256"/>
                <a:gd name="connsiteY73" fmla="*/ 2926 h 316992"/>
                <a:gd name="connsiteX74" fmla="*/ 349178 w 524256"/>
                <a:gd name="connsiteY74" fmla="*/ 12070 h 316992"/>
                <a:gd name="connsiteX75" fmla="*/ 372953 w 524256"/>
                <a:gd name="connsiteY75" fmla="*/ 23653 h 316992"/>
                <a:gd name="connsiteX76" fmla="*/ 391850 w 524256"/>
                <a:gd name="connsiteY76" fmla="*/ 40112 h 316992"/>
                <a:gd name="connsiteX77" fmla="*/ 406481 w 524256"/>
                <a:gd name="connsiteY77" fmla="*/ 52913 h 316992"/>
                <a:gd name="connsiteX78" fmla="*/ 413796 w 524256"/>
                <a:gd name="connsiteY78" fmla="*/ 67544 h 316992"/>
                <a:gd name="connsiteX79" fmla="*/ 418673 w 524256"/>
                <a:gd name="connsiteY79" fmla="*/ 90709 h 316992"/>
                <a:gd name="connsiteX80" fmla="*/ 430256 w 524256"/>
                <a:gd name="connsiteY80" fmla="*/ 80345 h 316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24256" h="316992">
                  <a:moveTo>
                    <a:pt x="517428" y="170566"/>
                  </a:moveTo>
                  <a:lnTo>
                    <a:pt x="522914" y="159593"/>
                  </a:lnTo>
                  <a:lnTo>
                    <a:pt x="508284" y="146182"/>
                  </a:lnTo>
                  <a:lnTo>
                    <a:pt x="493044" y="121798"/>
                  </a:lnTo>
                  <a:lnTo>
                    <a:pt x="483290" y="112654"/>
                  </a:lnTo>
                  <a:lnTo>
                    <a:pt x="480242" y="101072"/>
                  </a:lnTo>
                  <a:lnTo>
                    <a:pt x="475366" y="105339"/>
                  </a:lnTo>
                  <a:lnTo>
                    <a:pt x="480852" y="134600"/>
                  </a:lnTo>
                  <a:lnTo>
                    <a:pt x="494264" y="158984"/>
                  </a:lnTo>
                  <a:lnTo>
                    <a:pt x="507674" y="174224"/>
                  </a:lnTo>
                  <a:lnTo>
                    <a:pt x="517428" y="170566"/>
                  </a:lnTo>
                  <a:close/>
                  <a:moveTo>
                    <a:pt x="388193" y="118141"/>
                  </a:moveTo>
                  <a:lnTo>
                    <a:pt x="400994" y="94366"/>
                  </a:lnTo>
                  <a:lnTo>
                    <a:pt x="403433" y="73030"/>
                  </a:lnTo>
                  <a:lnTo>
                    <a:pt x="396728" y="66934"/>
                  </a:lnTo>
                  <a:lnTo>
                    <a:pt x="376001" y="67544"/>
                  </a:lnTo>
                  <a:lnTo>
                    <a:pt x="378440" y="90099"/>
                  </a:lnTo>
                  <a:lnTo>
                    <a:pt x="358322" y="104120"/>
                  </a:lnTo>
                  <a:lnTo>
                    <a:pt x="347960" y="117531"/>
                  </a:lnTo>
                  <a:lnTo>
                    <a:pt x="328452" y="120579"/>
                  </a:lnTo>
                  <a:lnTo>
                    <a:pt x="326014" y="99853"/>
                  </a:lnTo>
                  <a:lnTo>
                    <a:pt x="321137" y="100462"/>
                  </a:lnTo>
                  <a:lnTo>
                    <a:pt x="315041" y="119360"/>
                  </a:lnTo>
                  <a:lnTo>
                    <a:pt x="296144" y="122408"/>
                  </a:lnTo>
                  <a:lnTo>
                    <a:pt x="265664" y="116921"/>
                  </a:lnTo>
                  <a:lnTo>
                    <a:pt x="262006" y="128504"/>
                  </a:lnTo>
                  <a:lnTo>
                    <a:pt x="280904" y="139477"/>
                  </a:lnTo>
                  <a:lnTo>
                    <a:pt x="308336" y="151059"/>
                  </a:lnTo>
                  <a:lnTo>
                    <a:pt x="326014" y="151059"/>
                  </a:lnTo>
                  <a:lnTo>
                    <a:pt x="344302" y="141915"/>
                  </a:lnTo>
                  <a:lnTo>
                    <a:pt x="363809" y="132161"/>
                  </a:lnTo>
                  <a:lnTo>
                    <a:pt x="369905" y="121189"/>
                  </a:lnTo>
                  <a:lnTo>
                    <a:pt x="388193" y="118141"/>
                  </a:lnTo>
                  <a:close/>
                  <a:moveTo>
                    <a:pt x="218724" y="192512"/>
                  </a:moveTo>
                  <a:lnTo>
                    <a:pt x="213238" y="166299"/>
                  </a:lnTo>
                  <a:lnTo>
                    <a:pt x="244937" y="162032"/>
                  </a:lnTo>
                  <a:lnTo>
                    <a:pt x="238232" y="141915"/>
                  </a:lnTo>
                  <a:lnTo>
                    <a:pt x="182758" y="117531"/>
                  </a:lnTo>
                  <a:lnTo>
                    <a:pt x="179100" y="94976"/>
                  </a:lnTo>
                  <a:lnTo>
                    <a:pt x="161422" y="75469"/>
                  </a:lnTo>
                  <a:lnTo>
                    <a:pt x="138866" y="55352"/>
                  </a:lnTo>
                  <a:lnTo>
                    <a:pt x="76688" y="33406"/>
                  </a:lnTo>
                  <a:lnTo>
                    <a:pt x="18166" y="6584"/>
                  </a:lnTo>
                  <a:lnTo>
                    <a:pt x="12070" y="132771"/>
                  </a:lnTo>
                  <a:lnTo>
                    <a:pt x="2926" y="259568"/>
                  </a:lnTo>
                  <a:lnTo>
                    <a:pt x="37673" y="260787"/>
                  </a:lnTo>
                  <a:lnTo>
                    <a:pt x="56570" y="267493"/>
                  </a:lnTo>
                  <a:lnTo>
                    <a:pt x="84612" y="254081"/>
                  </a:lnTo>
                  <a:lnTo>
                    <a:pt x="82784" y="225430"/>
                  </a:lnTo>
                  <a:lnTo>
                    <a:pt x="104729" y="212629"/>
                  </a:lnTo>
                  <a:lnTo>
                    <a:pt x="134600" y="201656"/>
                  </a:lnTo>
                  <a:lnTo>
                    <a:pt x="177272" y="218725"/>
                  </a:lnTo>
                  <a:lnTo>
                    <a:pt x="191902" y="252862"/>
                  </a:lnTo>
                  <a:lnTo>
                    <a:pt x="209580" y="274198"/>
                  </a:lnTo>
                  <a:lnTo>
                    <a:pt x="233354" y="298582"/>
                  </a:lnTo>
                  <a:lnTo>
                    <a:pt x="266882" y="304678"/>
                  </a:lnTo>
                  <a:lnTo>
                    <a:pt x="296144" y="308945"/>
                  </a:lnTo>
                  <a:lnTo>
                    <a:pt x="302849" y="318699"/>
                  </a:lnTo>
                  <a:lnTo>
                    <a:pt x="326014" y="316261"/>
                  </a:lnTo>
                  <a:lnTo>
                    <a:pt x="330890" y="305288"/>
                  </a:lnTo>
                  <a:lnTo>
                    <a:pt x="296753" y="288829"/>
                  </a:lnTo>
                  <a:lnTo>
                    <a:pt x="307726" y="281513"/>
                  </a:lnTo>
                  <a:lnTo>
                    <a:pt x="282122" y="274808"/>
                  </a:lnTo>
                  <a:lnTo>
                    <a:pt x="285170" y="257739"/>
                  </a:lnTo>
                  <a:lnTo>
                    <a:pt x="265664" y="258958"/>
                  </a:lnTo>
                  <a:lnTo>
                    <a:pt x="247376" y="217505"/>
                  </a:lnTo>
                  <a:lnTo>
                    <a:pt x="218724" y="192512"/>
                  </a:lnTo>
                  <a:close/>
                  <a:moveTo>
                    <a:pt x="430256" y="80345"/>
                  </a:moveTo>
                  <a:lnTo>
                    <a:pt x="427208" y="60229"/>
                  </a:lnTo>
                  <a:lnTo>
                    <a:pt x="415016" y="47427"/>
                  </a:lnTo>
                  <a:lnTo>
                    <a:pt x="402214" y="31577"/>
                  </a:lnTo>
                  <a:lnTo>
                    <a:pt x="388193" y="22433"/>
                  </a:lnTo>
                  <a:lnTo>
                    <a:pt x="376610" y="13899"/>
                  </a:lnTo>
                  <a:lnTo>
                    <a:pt x="358932" y="2926"/>
                  </a:lnTo>
                  <a:lnTo>
                    <a:pt x="349178" y="12070"/>
                  </a:lnTo>
                  <a:lnTo>
                    <a:pt x="372953" y="23653"/>
                  </a:lnTo>
                  <a:lnTo>
                    <a:pt x="391850" y="40112"/>
                  </a:lnTo>
                  <a:lnTo>
                    <a:pt x="406481" y="52913"/>
                  </a:lnTo>
                  <a:lnTo>
                    <a:pt x="413796" y="67544"/>
                  </a:lnTo>
                  <a:lnTo>
                    <a:pt x="418673" y="90709"/>
                  </a:lnTo>
                  <a:lnTo>
                    <a:pt x="430256" y="8034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자유형: 도형 171">
              <a:extLst>
                <a:ext uri="{FF2B5EF4-FFF2-40B4-BE49-F238E27FC236}">
                  <a16:creationId xmlns:a16="http://schemas.microsoft.com/office/drawing/2014/main" id="{13A19815-8382-403F-9FCE-A081A89CCF91}"/>
                </a:ext>
              </a:extLst>
            </p:cNvPr>
            <p:cNvSpPr/>
            <p:nvPr/>
          </p:nvSpPr>
          <p:spPr>
            <a:xfrm>
              <a:off x="6723176" y="2061578"/>
              <a:ext cx="285282" cy="205403"/>
            </a:xfrm>
            <a:custGeom>
              <a:avLst/>
              <a:gdLst>
                <a:gd name="connsiteX0" fmla="*/ 160203 w 304800"/>
                <a:gd name="connsiteY0" fmla="*/ 18776 h 219456"/>
                <a:gd name="connsiteX1" fmla="*/ 132162 w 304800"/>
                <a:gd name="connsiteY1" fmla="*/ 18166 h 219456"/>
                <a:gd name="connsiteX2" fmla="*/ 129114 w 304800"/>
                <a:gd name="connsiteY2" fmla="*/ 9632 h 219456"/>
                <a:gd name="connsiteX3" fmla="*/ 99853 w 304800"/>
                <a:gd name="connsiteY3" fmla="*/ 2926 h 219456"/>
                <a:gd name="connsiteX4" fmla="*/ 65106 w 304800"/>
                <a:gd name="connsiteY4" fmla="*/ 15728 h 219456"/>
                <a:gd name="connsiteX5" fmla="*/ 21824 w 304800"/>
                <a:gd name="connsiteY5" fmla="*/ 32797 h 219456"/>
                <a:gd name="connsiteX6" fmla="*/ 2926 w 304800"/>
                <a:gd name="connsiteY6" fmla="*/ 43160 h 219456"/>
                <a:gd name="connsiteX7" fmla="*/ 11461 w 304800"/>
                <a:gd name="connsiteY7" fmla="*/ 62057 h 219456"/>
                <a:gd name="connsiteX8" fmla="*/ 4146 w 304800"/>
                <a:gd name="connsiteY8" fmla="*/ 71811 h 219456"/>
                <a:gd name="connsiteX9" fmla="*/ 16338 w 304800"/>
                <a:gd name="connsiteY9" fmla="*/ 85222 h 219456"/>
                <a:gd name="connsiteX10" fmla="*/ 24872 w 304800"/>
                <a:gd name="connsiteY10" fmla="*/ 105339 h 219456"/>
                <a:gd name="connsiteX11" fmla="*/ 24262 w 304800"/>
                <a:gd name="connsiteY11" fmla="*/ 118141 h 219456"/>
                <a:gd name="connsiteX12" fmla="*/ 38283 w 304800"/>
                <a:gd name="connsiteY12" fmla="*/ 141915 h 219456"/>
                <a:gd name="connsiteX13" fmla="*/ 52914 w 304800"/>
                <a:gd name="connsiteY13" fmla="*/ 153497 h 219456"/>
                <a:gd name="connsiteX14" fmla="*/ 75469 w 304800"/>
                <a:gd name="connsiteY14" fmla="*/ 157155 h 219456"/>
                <a:gd name="connsiteX15" fmla="*/ 74859 w 304800"/>
                <a:gd name="connsiteY15" fmla="*/ 167518 h 219456"/>
                <a:gd name="connsiteX16" fmla="*/ 91318 w 304800"/>
                <a:gd name="connsiteY16" fmla="*/ 174833 h 219456"/>
                <a:gd name="connsiteX17" fmla="*/ 94976 w 304800"/>
                <a:gd name="connsiteY17" fmla="*/ 165689 h 219456"/>
                <a:gd name="connsiteX18" fmla="*/ 115702 w 304800"/>
                <a:gd name="connsiteY18" fmla="*/ 169347 h 219456"/>
                <a:gd name="connsiteX19" fmla="*/ 119970 w 304800"/>
                <a:gd name="connsiteY19" fmla="*/ 181539 h 219456"/>
                <a:gd name="connsiteX20" fmla="*/ 141915 w 304800"/>
                <a:gd name="connsiteY20" fmla="*/ 183368 h 219456"/>
                <a:gd name="connsiteX21" fmla="*/ 157765 w 304800"/>
                <a:gd name="connsiteY21" fmla="*/ 202265 h 219456"/>
                <a:gd name="connsiteX22" fmla="*/ 159594 w 304800"/>
                <a:gd name="connsiteY22" fmla="*/ 204704 h 219456"/>
                <a:gd name="connsiteX23" fmla="*/ 171176 w 304800"/>
                <a:gd name="connsiteY23" fmla="*/ 199217 h 219456"/>
                <a:gd name="connsiteX24" fmla="*/ 187635 w 304800"/>
                <a:gd name="connsiteY24" fmla="*/ 212629 h 219456"/>
                <a:gd name="connsiteX25" fmla="*/ 204704 w 304800"/>
                <a:gd name="connsiteY25" fmla="*/ 204704 h 219456"/>
                <a:gd name="connsiteX26" fmla="*/ 219334 w 304800"/>
                <a:gd name="connsiteY26" fmla="*/ 208361 h 219456"/>
                <a:gd name="connsiteX27" fmla="*/ 240061 w 304800"/>
                <a:gd name="connsiteY27" fmla="*/ 203485 h 219456"/>
                <a:gd name="connsiteX28" fmla="*/ 269931 w 304800"/>
                <a:gd name="connsiteY28" fmla="*/ 217505 h 219456"/>
                <a:gd name="connsiteX29" fmla="*/ 276637 w 304800"/>
                <a:gd name="connsiteY29" fmla="*/ 219944 h 219456"/>
                <a:gd name="connsiteX30" fmla="*/ 266883 w 304800"/>
                <a:gd name="connsiteY30" fmla="*/ 202875 h 219456"/>
                <a:gd name="connsiteX31" fmla="*/ 290048 w 304800"/>
                <a:gd name="connsiteY31" fmla="*/ 171785 h 219456"/>
                <a:gd name="connsiteX32" fmla="*/ 304069 w 304800"/>
                <a:gd name="connsiteY32" fmla="*/ 167518 h 219456"/>
                <a:gd name="connsiteX33" fmla="*/ 305898 w 304800"/>
                <a:gd name="connsiteY33" fmla="*/ 156545 h 219456"/>
                <a:gd name="connsiteX34" fmla="*/ 287000 w 304800"/>
                <a:gd name="connsiteY34" fmla="*/ 124237 h 219456"/>
                <a:gd name="connsiteX35" fmla="*/ 283952 w 304800"/>
                <a:gd name="connsiteY35" fmla="*/ 107777 h 219456"/>
                <a:gd name="connsiteX36" fmla="*/ 272370 w 304800"/>
                <a:gd name="connsiteY36" fmla="*/ 90099 h 219456"/>
                <a:gd name="connsiteX37" fmla="*/ 288829 w 304800"/>
                <a:gd name="connsiteY37" fmla="*/ 82784 h 219456"/>
                <a:gd name="connsiteX38" fmla="*/ 287000 w 304800"/>
                <a:gd name="connsiteY38" fmla="*/ 68153 h 219456"/>
                <a:gd name="connsiteX39" fmla="*/ 276637 w 304800"/>
                <a:gd name="connsiteY39" fmla="*/ 54133 h 219456"/>
                <a:gd name="connsiteX40" fmla="*/ 272979 w 304800"/>
                <a:gd name="connsiteY40" fmla="*/ 37673 h 219456"/>
                <a:gd name="connsiteX41" fmla="*/ 264445 w 304800"/>
                <a:gd name="connsiteY41" fmla="*/ 26091 h 219456"/>
                <a:gd name="connsiteX42" fmla="*/ 249205 w 304800"/>
                <a:gd name="connsiteY42" fmla="*/ 22433 h 219456"/>
                <a:gd name="connsiteX43" fmla="*/ 196170 w 304800"/>
                <a:gd name="connsiteY43" fmla="*/ 23043 h 219456"/>
                <a:gd name="connsiteX44" fmla="*/ 160203 w 304800"/>
                <a:gd name="connsiteY44" fmla="*/ 18776 h 219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4800" h="219456">
                  <a:moveTo>
                    <a:pt x="160203" y="18776"/>
                  </a:moveTo>
                  <a:lnTo>
                    <a:pt x="132162" y="18166"/>
                  </a:lnTo>
                  <a:lnTo>
                    <a:pt x="129114" y="9632"/>
                  </a:lnTo>
                  <a:lnTo>
                    <a:pt x="99853" y="2926"/>
                  </a:lnTo>
                  <a:lnTo>
                    <a:pt x="65106" y="15728"/>
                  </a:lnTo>
                  <a:lnTo>
                    <a:pt x="21824" y="32797"/>
                  </a:lnTo>
                  <a:lnTo>
                    <a:pt x="2926" y="43160"/>
                  </a:lnTo>
                  <a:lnTo>
                    <a:pt x="11461" y="62057"/>
                  </a:lnTo>
                  <a:lnTo>
                    <a:pt x="4146" y="71811"/>
                  </a:lnTo>
                  <a:lnTo>
                    <a:pt x="16338" y="85222"/>
                  </a:lnTo>
                  <a:lnTo>
                    <a:pt x="24872" y="105339"/>
                  </a:lnTo>
                  <a:lnTo>
                    <a:pt x="24262" y="118141"/>
                  </a:lnTo>
                  <a:lnTo>
                    <a:pt x="38283" y="141915"/>
                  </a:lnTo>
                  <a:lnTo>
                    <a:pt x="52914" y="153497"/>
                  </a:lnTo>
                  <a:lnTo>
                    <a:pt x="75469" y="157155"/>
                  </a:lnTo>
                  <a:lnTo>
                    <a:pt x="74859" y="167518"/>
                  </a:lnTo>
                  <a:lnTo>
                    <a:pt x="91318" y="174833"/>
                  </a:lnTo>
                  <a:lnTo>
                    <a:pt x="94976" y="165689"/>
                  </a:lnTo>
                  <a:lnTo>
                    <a:pt x="115702" y="169347"/>
                  </a:lnTo>
                  <a:lnTo>
                    <a:pt x="119970" y="181539"/>
                  </a:lnTo>
                  <a:lnTo>
                    <a:pt x="141915" y="183368"/>
                  </a:lnTo>
                  <a:lnTo>
                    <a:pt x="157765" y="202265"/>
                  </a:lnTo>
                  <a:lnTo>
                    <a:pt x="159594" y="204704"/>
                  </a:lnTo>
                  <a:lnTo>
                    <a:pt x="171176" y="199217"/>
                  </a:lnTo>
                  <a:lnTo>
                    <a:pt x="187635" y="212629"/>
                  </a:lnTo>
                  <a:lnTo>
                    <a:pt x="204704" y="204704"/>
                  </a:lnTo>
                  <a:lnTo>
                    <a:pt x="219334" y="208361"/>
                  </a:lnTo>
                  <a:lnTo>
                    <a:pt x="240061" y="203485"/>
                  </a:lnTo>
                  <a:lnTo>
                    <a:pt x="269931" y="217505"/>
                  </a:lnTo>
                  <a:lnTo>
                    <a:pt x="276637" y="219944"/>
                  </a:lnTo>
                  <a:lnTo>
                    <a:pt x="266883" y="202875"/>
                  </a:lnTo>
                  <a:lnTo>
                    <a:pt x="290048" y="171785"/>
                  </a:lnTo>
                  <a:lnTo>
                    <a:pt x="304069" y="167518"/>
                  </a:lnTo>
                  <a:lnTo>
                    <a:pt x="305898" y="156545"/>
                  </a:lnTo>
                  <a:lnTo>
                    <a:pt x="287000" y="124237"/>
                  </a:lnTo>
                  <a:lnTo>
                    <a:pt x="283952" y="107777"/>
                  </a:lnTo>
                  <a:lnTo>
                    <a:pt x="272370" y="90099"/>
                  </a:lnTo>
                  <a:lnTo>
                    <a:pt x="288829" y="82784"/>
                  </a:lnTo>
                  <a:lnTo>
                    <a:pt x="287000" y="68153"/>
                  </a:lnTo>
                  <a:lnTo>
                    <a:pt x="276637" y="54133"/>
                  </a:lnTo>
                  <a:lnTo>
                    <a:pt x="272979" y="37673"/>
                  </a:lnTo>
                  <a:lnTo>
                    <a:pt x="264445" y="26091"/>
                  </a:lnTo>
                  <a:lnTo>
                    <a:pt x="249205" y="22433"/>
                  </a:lnTo>
                  <a:lnTo>
                    <a:pt x="196170" y="23043"/>
                  </a:lnTo>
                  <a:lnTo>
                    <a:pt x="160203" y="1877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자유형: 도형 172">
              <a:extLst>
                <a:ext uri="{FF2B5EF4-FFF2-40B4-BE49-F238E27FC236}">
                  <a16:creationId xmlns:a16="http://schemas.microsoft.com/office/drawing/2014/main" id="{CDC8C57D-7032-4190-A99E-C26DBFA39644}"/>
                </a:ext>
              </a:extLst>
            </p:cNvPr>
            <p:cNvSpPr/>
            <p:nvPr/>
          </p:nvSpPr>
          <p:spPr>
            <a:xfrm>
              <a:off x="10015333" y="2478090"/>
              <a:ext cx="148347" cy="193992"/>
            </a:xfrm>
            <a:custGeom>
              <a:avLst/>
              <a:gdLst>
                <a:gd name="connsiteX0" fmla="*/ 149840 w 158496"/>
                <a:gd name="connsiteY0" fmla="*/ 24872 h 207264"/>
                <a:gd name="connsiteX1" fmla="*/ 149840 w 158496"/>
                <a:gd name="connsiteY1" fmla="*/ 24872 h 207264"/>
                <a:gd name="connsiteX2" fmla="*/ 116312 w 158496"/>
                <a:gd name="connsiteY2" fmla="*/ 2926 h 207264"/>
                <a:gd name="connsiteX3" fmla="*/ 116922 w 158496"/>
                <a:gd name="connsiteY3" fmla="*/ 24262 h 207264"/>
                <a:gd name="connsiteX4" fmla="*/ 78517 w 158496"/>
                <a:gd name="connsiteY4" fmla="*/ 40112 h 207264"/>
                <a:gd name="connsiteX5" fmla="*/ 94976 w 158496"/>
                <a:gd name="connsiteY5" fmla="*/ 60228 h 207264"/>
                <a:gd name="connsiteX6" fmla="*/ 66934 w 158496"/>
                <a:gd name="connsiteY6" fmla="*/ 59009 h 207264"/>
                <a:gd name="connsiteX7" fmla="*/ 44989 w 158496"/>
                <a:gd name="connsiteY7" fmla="*/ 46817 h 207264"/>
                <a:gd name="connsiteX8" fmla="*/ 38893 w 158496"/>
                <a:gd name="connsiteY8" fmla="*/ 73640 h 207264"/>
                <a:gd name="connsiteX9" fmla="*/ 15728 w 158496"/>
                <a:gd name="connsiteY9" fmla="*/ 94366 h 207264"/>
                <a:gd name="connsiteX10" fmla="*/ 2926 w 158496"/>
                <a:gd name="connsiteY10" fmla="*/ 118750 h 207264"/>
                <a:gd name="connsiteX11" fmla="*/ 23043 w 158496"/>
                <a:gd name="connsiteY11" fmla="*/ 129113 h 207264"/>
                <a:gd name="connsiteX12" fmla="*/ 43770 w 158496"/>
                <a:gd name="connsiteY12" fmla="*/ 133380 h 207264"/>
                <a:gd name="connsiteX13" fmla="*/ 48646 w 158496"/>
                <a:gd name="connsiteY13" fmla="*/ 139476 h 207264"/>
                <a:gd name="connsiteX14" fmla="*/ 51085 w 158496"/>
                <a:gd name="connsiteY14" fmla="*/ 160812 h 207264"/>
                <a:gd name="connsiteX15" fmla="*/ 57790 w 158496"/>
                <a:gd name="connsiteY15" fmla="*/ 168128 h 207264"/>
                <a:gd name="connsiteX16" fmla="*/ 52304 w 158496"/>
                <a:gd name="connsiteY16" fmla="*/ 172395 h 207264"/>
                <a:gd name="connsiteX17" fmla="*/ 51694 w 158496"/>
                <a:gd name="connsiteY17" fmla="*/ 190073 h 207264"/>
                <a:gd name="connsiteX18" fmla="*/ 63277 w 158496"/>
                <a:gd name="connsiteY18" fmla="*/ 196169 h 207264"/>
                <a:gd name="connsiteX19" fmla="*/ 73030 w 158496"/>
                <a:gd name="connsiteY19" fmla="*/ 199827 h 207264"/>
                <a:gd name="connsiteX20" fmla="*/ 77907 w 158496"/>
                <a:gd name="connsiteY20" fmla="*/ 207142 h 207264"/>
                <a:gd name="connsiteX21" fmla="*/ 85832 w 158496"/>
                <a:gd name="connsiteY21" fmla="*/ 204094 h 207264"/>
                <a:gd name="connsiteX22" fmla="*/ 85832 w 158496"/>
                <a:gd name="connsiteY22" fmla="*/ 196169 h 207264"/>
                <a:gd name="connsiteX23" fmla="*/ 104730 w 158496"/>
                <a:gd name="connsiteY23" fmla="*/ 204094 h 207264"/>
                <a:gd name="connsiteX24" fmla="*/ 105339 w 158496"/>
                <a:gd name="connsiteY24" fmla="*/ 200436 h 207264"/>
                <a:gd name="connsiteX25" fmla="*/ 119970 w 158496"/>
                <a:gd name="connsiteY25" fmla="*/ 201656 h 207264"/>
                <a:gd name="connsiteX26" fmla="*/ 124237 w 158496"/>
                <a:gd name="connsiteY26" fmla="*/ 183977 h 207264"/>
                <a:gd name="connsiteX27" fmla="*/ 145573 w 158496"/>
                <a:gd name="connsiteY27" fmla="*/ 182148 h 207264"/>
                <a:gd name="connsiteX28" fmla="*/ 158374 w 158496"/>
                <a:gd name="connsiteY28" fmla="*/ 179710 h 207264"/>
                <a:gd name="connsiteX29" fmla="*/ 157765 w 158496"/>
                <a:gd name="connsiteY29" fmla="*/ 169956 h 207264"/>
                <a:gd name="connsiteX30" fmla="*/ 131552 w 158496"/>
                <a:gd name="connsiteY30" fmla="*/ 152888 h 207264"/>
                <a:gd name="connsiteX31" fmla="*/ 115702 w 158496"/>
                <a:gd name="connsiteY31" fmla="*/ 146792 h 207264"/>
                <a:gd name="connsiteX32" fmla="*/ 116922 w 158496"/>
                <a:gd name="connsiteY32" fmla="*/ 142524 h 207264"/>
                <a:gd name="connsiteX33" fmla="*/ 109606 w 158496"/>
                <a:gd name="connsiteY33" fmla="*/ 125456 h 207264"/>
                <a:gd name="connsiteX34" fmla="*/ 117531 w 158496"/>
                <a:gd name="connsiteY34" fmla="*/ 115092 h 207264"/>
                <a:gd name="connsiteX35" fmla="*/ 135210 w 158496"/>
                <a:gd name="connsiteY35" fmla="*/ 108996 h 207264"/>
                <a:gd name="connsiteX36" fmla="*/ 141306 w 158496"/>
                <a:gd name="connsiteY36" fmla="*/ 97414 h 207264"/>
                <a:gd name="connsiteX37" fmla="*/ 143134 w 158496"/>
                <a:gd name="connsiteY37" fmla="*/ 90708 h 207264"/>
                <a:gd name="connsiteX38" fmla="*/ 154717 w 158496"/>
                <a:gd name="connsiteY38" fmla="*/ 82174 h 207264"/>
                <a:gd name="connsiteX39" fmla="*/ 137648 w 158496"/>
                <a:gd name="connsiteY39" fmla="*/ 54742 h 207264"/>
                <a:gd name="connsiteX40" fmla="*/ 139477 w 158496"/>
                <a:gd name="connsiteY40" fmla="*/ 41940 h 207264"/>
                <a:gd name="connsiteX41" fmla="*/ 144963 w 158496"/>
                <a:gd name="connsiteY41" fmla="*/ 29748 h 207264"/>
                <a:gd name="connsiteX42" fmla="*/ 158374 w 158496"/>
                <a:gd name="connsiteY42" fmla="*/ 31577 h 207264"/>
                <a:gd name="connsiteX43" fmla="*/ 158374 w 158496"/>
                <a:gd name="connsiteY43" fmla="*/ 31577 h 207264"/>
                <a:gd name="connsiteX44" fmla="*/ 158374 w 158496"/>
                <a:gd name="connsiteY44" fmla="*/ 31577 h 207264"/>
                <a:gd name="connsiteX45" fmla="*/ 158374 w 158496"/>
                <a:gd name="connsiteY45" fmla="*/ 31577 h 207264"/>
                <a:gd name="connsiteX46" fmla="*/ 149840 w 158496"/>
                <a:gd name="connsiteY46" fmla="*/ 24872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8496" h="207264">
                  <a:moveTo>
                    <a:pt x="149840" y="24872"/>
                  </a:moveTo>
                  <a:lnTo>
                    <a:pt x="149840" y="24872"/>
                  </a:lnTo>
                  <a:lnTo>
                    <a:pt x="116312" y="2926"/>
                  </a:lnTo>
                  <a:lnTo>
                    <a:pt x="116922" y="24262"/>
                  </a:lnTo>
                  <a:lnTo>
                    <a:pt x="78517" y="40112"/>
                  </a:lnTo>
                  <a:lnTo>
                    <a:pt x="94976" y="60228"/>
                  </a:lnTo>
                  <a:lnTo>
                    <a:pt x="66934" y="59009"/>
                  </a:lnTo>
                  <a:lnTo>
                    <a:pt x="44989" y="46817"/>
                  </a:lnTo>
                  <a:lnTo>
                    <a:pt x="38893" y="73640"/>
                  </a:lnTo>
                  <a:lnTo>
                    <a:pt x="15728" y="94366"/>
                  </a:lnTo>
                  <a:lnTo>
                    <a:pt x="2926" y="118750"/>
                  </a:lnTo>
                  <a:lnTo>
                    <a:pt x="23043" y="129113"/>
                  </a:lnTo>
                  <a:lnTo>
                    <a:pt x="43770" y="133380"/>
                  </a:lnTo>
                  <a:lnTo>
                    <a:pt x="48646" y="139476"/>
                  </a:lnTo>
                  <a:lnTo>
                    <a:pt x="51085" y="160812"/>
                  </a:lnTo>
                  <a:lnTo>
                    <a:pt x="57790" y="168128"/>
                  </a:lnTo>
                  <a:lnTo>
                    <a:pt x="52304" y="172395"/>
                  </a:lnTo>
                  <a:lnTo>
                    <a:pt x="51694" y="190073"/>
                  </a:lnTo>
                  <a:lnTo>
                    <a:pt x="63277" y="196169"/>
                  </a:lnTo>
                  <a:lnTo>
                    <a:pt x="73030" y="199827"/>
                  </a:lnTo>
                  <a:lnTo>
                    <a:pt x="77907" y="207142"/>
                  </a:lnTo>
                  <a:lnTo>
                    <a:pt x="85832" y="204094"/>
                  </a:lnTo>
                  <a:lnTo>
                    <a:pt x="85832" y="196169"/>
                  </a:lnTo>
                  <a:lnTo>
                    <a:pt x="104730" y="204094"/>
                  </a:lnTo>
                  <a:lnTo>
                    <a:pt x="105339" y="200436"/>
                  </a:lnTo>
                  <a:lnTo>
                    <a:pt x="119970" y="201656"/>
                  </a:lnTo>
                  <a:lnTo>
                    <a:pt x="124237" y="183977"/>
                  </a:lnTo>
                  <a:lnTo>
                    <a:pt x="145573" y="182148"/>
                  </a:lnTo>
                  <a:lnTo>
                    <a:pt x="158374" y="179710"/>
                  </a:lnTo>
                  <a:lnTo>
                    <a:pt x="157765" y="169956"/>
                  </a:lnTo>
                  <a:lnTo>
                    <a:pt x="131552" y="152888"/>
                  </a:lnTo>
                  <a:lnTo>
                    <a:pt x="115702" y="146792"/>
                  </a:lnTo>
                  <a:lnTo>
                    <a:pt x="116922" y="142524"/>
                  </a:lnTo>
                  <a:lnTo>
                    <a:pt x="109606" y="125456"/>
                  </a:lnTo>
                  <a:lnTo>
                    <a:pt x="117531" y="115092"/>
                  </a:lnTo>
                  <a:lnTo>
                    <a:pt x="135210" y="108996"/>
                  </a:lnTo>
                  <a:lnTo>
                    <a:pt x="141306" y="97414"/>
                  </a:lnTo>
                  <a:lnTo>
                    <a:pt x="143134" y="90708"/>
                  </a:lnTo>
                  <a:lnTo>
                    <a:pt x="154717" y="82174"/>
                  </a:lnTo>
                  <a:lnTo>
                    <a:pt x="137648" y="54742"/>
                  </a:lnTo>
                  <a:lnTo>
                    <a:pt x="139477" y="41940"/>
                  </a:lnTo>
                  <a:lnTo>
                    <a:pt x="144963" y="29748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58374" y="31577"/>
                  </a:lnTo>
                  <a:lnTo>
                    <a:pt x="149840" y="2487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자유형: 도형 173">
              <a:extLst>
                <a:ext uri="{FF2B5EF4-FFF2-40B4-BE49-F238E27FC236}">
                  <a16:creationId xmlns:a16="http://schemas.microsoft.com/office/drawing/2014/main" id="{872386F2-DEA1-4A3A-A043-6BF0CAF9FD5B}"/>
                </a:ext>
              </a:extLst>
            </p:cNvPr>
            <p:cNvSpPr/>
            <p:nvPr/>
          </p:nvSpPr>
          <p:spPr>
            <a:xfrm>
              <a:off x="6057898" y="2502624"/>
              <a:ext cx="96996" cy="199698"/>
            </a:xfrm>
            <a:custGeom>
              <a:avLst/>
              <a:gdLst>
                <a:gd name="connsiteX0" fmla="*/ 67544 w 103632"/>
                <a:gd name="connsiteY0" fmla="*/ 203484 h 213360"/>
                <a:gd name="connsiteX1" fmla="*/ 65105 w 103632"/>
                <a:gd name="connsiteY1" fmla="*/ 190683 h 213360"/>
                <a:gd name="connsiteX2" fmla="*/ 77297 w 103632"/>
                <a:gd name="connsiteY2" fmla="*/ 175443 h 213360"/>
                <a:gd name="connsiteX3" fmla="*/ 82174 w 103632"/>
                <a:gd name="connsiteY3" fmla="*/ 165080 h 213360"/>
                <a:gd name="connsiteX4" fmla="*/ 71201 w 103632"/>
                <a:gd name="connsiteY4" fmla="*/ 153497 h 213360"/>
                <a:gd name="connsiteX5" fmla="*/ 80955 w 103632"/>
                <a:gd name="connsiteY5" fmla="*/ 127284 h 213360"/>
                <a:gd name="connsiteX6" fmla="*/ 68763 w 103632"/>
                <a:gd name="connsiteY6" fmla="*/ 104120 h 213360"/>
                <a:gd name="connsiteX7" fmla="*/ 82174 w 103632"/>
                <a:gd name="connsiteY7" fmla="*/ 101072 h 213360"/>
                <a:gd name="connsiteX8" fmla="*/ 84003 w 103632"/>
                <a:gd name="connsiteY8" fmla="*/ 82784 h 213360"/>
                <a:gd name="connsiteX9" fmla="*/ 89489 w 103632"/>
                <a:gd name="connsiteY9" fmla="*/ 77297 h 213360"/>
                <a:gd name="connsiteX10" fmla="*/ 90709 w 103632"/>
                <a:gd name="connsiteY10" fmla="*/ 47427 h 213360"/>
                <a:gd name="connsiteX11" fmla="*/ 105339 w 103632"/>
                <a:gd name="connsiteY11" fmla="*/ 37064 h 213360"/>
                <a:gd name="connsiteX12" fmla="*/ 97414 w 103632"/>
                <a:gd name="connsiteY12" fmla="*/ 18166 h 213360"/>
                <a:gd name="connsiteX13" fmla="*/ 79126 w 103632"/>
                <a:gd name="connsiteY13" fmla="*/ 16947 h 213360"/>
                <a:gd name="connsiteX14" fmla="*/ 73640 w 103632"/>
                <a:gd name="connsiteY14" fmla="*/ 21824 h 213360"/>
                <a:gd name="connsiteX15" fmla="*/ 55352 w 103632"/>
                <a:gd name="connsiteY15" fmla="*/ 21824 h 213360"/>
                <a:gd name="connsiteX16" fmla="*/ 48037 w 103632"/>
                <a:gd name="connsiteY16" fmla="*/ 2926 h 213360"/>
                <a:gd name="connsiteX17" fmla="*/ 35235 w 103632"/>
                <a:gd name="connsiteY17" fmla="*/ 8412 h 213360"/>
                <a:gd name="connsiteX18" fmla="*/ 23653 w 103632"/>
                <a:gd name="connsiteY18" fmla="*/ 18166 h 213360"/>
                <a:gd name="connsiteX19" fmla="*/ 24262 w 103632"/>
                <a:gd name="connsiteY19" fmla="*/ 30968 h 213360"/>
                <a:gd name="connsiteX20" fmla="*/ 29749 w 103632"/>
                <a:gd name="connsiteY20" fmla="*/ 44379 h 213360"/>
                <a:gd name="connsiteX21" fmla="*/ 30358 w 103632"/>
                <a:gd name="connsiteY21" fmla="*/ 60838 h 213360"/>
                <a:gd name="connsiteX22" fmla="*/ 22433 w 103632"/>
                <a:gd name="connsiteY22" fmla="*/ 84003 h 213360"/>
                <a:gd name="connsiteX23" fmla="*/ 19995 w 103632"/>
                <a:gd name="connsiteY23" fmla="*/ 99243 h 213360"/>
                <a:gd name="connsiteX24" fmla="*/ 6584 w 103632"/>
                <a:gd name="connsiteY24" fmla="*/ 113264 h 213360"/>
                <a:gd name="connsiteX25" fmla="*/ 2926 w 103632"/>
                <a:gd name="connsiteY25" fmla="*/ 138867 h 213360"/>
                <a:gd name="connsiteX26" fmla="*/ 10241 w 103632"/>
                <a:gd name="connsiteY26" fmla="*/ 153497 h 213360"/>
                <a:gd name="connsiteX27" fmla="*/ 24262 w 103632"/>
                <a:gd name="connsiteY27" fmla="*/ 157155 h 213360"/>
                <a:gd name="connsiteX28" fmla="*/ 26701 w 103632"/>
                <a:gd name="connsiteY28" fmla="*/ 181539 h 213360"/>
                <a:gd name="connsiteX29" fmla="*/ 20605 w 103632"/>
                <a:gd name="connsiteY29" fmla="*/ 212628 h 213360"/>
                <a:gd name="connsiteX30" fmla="*/ 37673 w 103632"/>
                <a:gd name="connsiteY30" fmla="*/ 208361 h 213360"/>
                <a:gd name="connsiteX31" fmla="*/ 54133 w 103632"/>
                <a:gd name="connsiteY31" fmla="*/ 213848 h 213360"/>
                <a:gd name="connsiteX32" fmla="*/ 67544 w 103632"/>
                <a:gd name="connsiteY32" fmla="*/ 203484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03632" h="213360">
                  <a:moveTo>
                    <a:pt x="67544" y="203484"/>
                  </a:moveTo>
                  <a:lnTo>
                    <a:pt x="65105" y="190683"/>
                  </a:lnTo>
                  <a:lnTo>
                    <a:pt x="77297" y="175443"/>
                  </a:lnTo>
                  <a:lnTo>
                    <a:pt x="82174" y="165080"/>
                  </a:lnTo>
                  <a:lnTo>
                    <a:pt x="71201" y="153497"/>
                  </a:lnTo>
                  <a:lnTo>
                    <a:pt x="80955" y="127284"/>
                  </a:lnTo>
                  <a:lnTo>
                    <a:pt x="68763" y="104120"/>
                  </a:lnTo>
                  <a:lnTo>
                    <a:pt x="82174" y="101072"/>
                  </a:lnTo>
                  <a:lnTo>
                    <a:pt x="84003" y="82784"/>
                  </a:lnTo>
                  <a:lnTo>
                    <a:pt x="89489" y="77297"/>
                  </a:lnTo>
                  <a:lnTo>
                    <a:pt x="90709" y="47427"/>
                  </a:lnTo>
                  <a:lnTo>
                    <a:pt x="105339" y="37064"/>
                  </a:lnTo>
                  <a:lnTo>
                    <a:pt x="97414" y="18166"/>
                  </a:lnTo>
                  <a:lnTo>
                    <a:pt x="79126" y="16947"/>
                  </a:lnTo>
                  <a:lnTo>
                    <a:pt x="73640" y="21824"/>
                  </a:lnTo>
                  <a:lnTo>
                    <a:pt x="55352" y="21824"/>
                  </a:lnTo>
                  <a:lnTo>
                    <a:pt x="48037" y="2926"/>
                  </a:lnTo>
                  <a:lnTo>
                    <a:pt x="35235" y="8412"/>
                  </a:lnTo>
                  <a:lnTo>
                    <a:pt x="23653" y="18166"/>
                  </a:lnTo>
                  <a:lnTo>
                    <a:pt x="24262" y="30968"/>
                  </a:lnTo>
                  <a:lnTo>
                    <a:pt x="29749" y="44379"/>
                  </a:lnTo>
                  <a:lnTo>
                    <a:pt x="30358" y="60838"/>
                  </a:lnTo>
                  <a:lnTo>
                    <a:pt x="22433" y="84003"/>
                  </a:lnTo>
                  <a:lnTo>
                    <a:pt x="19995" y="99243"/>
                  </a:lnTo>
                  <a:lnTo>
                    <a:pt x="6584" y="113264"/>
                  </a:lnTo>
                  <a:lnTo>
                    <a:pt x="2926" y="138867"/>
                  </a:lnTo>
                  <a:lnTo>
                    <a:pt x="10241" y="153497"/>
                  </a:lnTo>
                  <a:lnTo>
                    <a:pt x="24262" y="157155"/>
                  </a:lnTo>
                  <a:lnTo>
                    <a:pt x="26701" y="181539"/>
                  </a:lnTo>
                  <a:lnTo>
                    <a:pt x="20605" y="212628"/>
                  </a:lnTo>
                  <a:lnTo>
                    <a:pt x="37673" y="208361"/>
                  </a:lnTo>
                  <a:lnTo>
                    <a:pt x="54133" y="213848"/>
                  </a:lnTo>
                  <a:lnTo>
                    <a:pt x="67544" y="20348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자유형: 도형 174">
              <a:extLst>
                <a:ext uri="{FF2B5EF4-FFF2-40B4-BE49-F238E27FC236}">
                  <a16:creationId xmlns:a16="http://schemas.microsoft.com/office/drawing/2014/main" id="{6595DF0E-0975-4DF9-8D1D-7D70EB67CCBB}"/>
                </a:ext>
              </a:extLst>
            </p:cNvPr>
            <p:cNvSpPr/>
            <p:nvPr/>
          </p:nvSpPr>
          <p:spPr>
            <a:xfrm>
              <a:off x="4374733" y="4740378"/>
              <a:ext cx="273871" cy="302399"/>
            </a:xfrm>
            <a:custGeom>
              <a:avLst/>
              <a:gdLst>
                <a:gd name="connsiteX0" fmla="*/ 147401 w 292608"/>
                <a:gd name="connsiteY0" fmla="*/ 35235 h 323088"/>
                <a:gd name="connsiteX1" fmla="*/ 145573 w 292608"/>
                <a:gd name="connsiteY1" fmla="*/ 23652 h 323088"/>
                <a:gd name="connsiteX2" fmla="*/ 112654 w 292608"/>
                <a:gd name="connsiteY2" fmla="*/ 3536 h 323088"/>
                <a:gd name="connsiteX3" fmla="*/ 81565 w 292608"/>
                <a:gd name="connsiteY3" fmla="*/ 2926 h 323088"/>
                <a:gd name="connsiteX4" fmla="*/ 23653 w 292608"/>
                <a:gd name="connsiteY4" fmla="*/ 14508 h 323088"/>
                <a:gd name="connsiteX5" fmla="*/ 10851 w 292608"/>
                <a:gd name="connsiteY5" fmla="*/ 48646 h 323088"/>
                <a:gd name="connsiteX6" fmla="*/ 12070 w 292608"/>
                <a:gd name="connsiteY6" fmla="*/ 69372 h 323088"/>
                <a:gd name="connsiteX7" fmla="*/ 2926 w 292608"/>
                <a:gd name="connsiteY7" fmla="*/ 115702 h 323088"/>
                <a:gd name="connsiteX8" fmla="*/ 71201 w 292608"/>
                <a:gd name="connsiteY8" fmla="*/ 179100 h 323088"/>
                <a:gd name="connsiteX9" fmla="*/ 99243 w 292608"/>
                <a:gd name="connsiteY9" fmla="*/ 185196 h 323088"/>
                <a:gd name="connsiteX10" fmla="*/ 143134 w 292608"/>
                <a:gd name="connsiteY10" fmla="*/ 213848 h 323088"/>
                <a:gd name="connsiteX11" fmla="*/ 179101 w 292608"/>
                <a:gd name="connsiteY11" fmla="*/ 229088 h 323088"/>
                <a:gd name="connsiteX12" fmla="*/ 185806 w 292608"/>
                <a:gd name="connsiteY12" fmla="*/ 246156 h 323088"/>
                <a:gd name="connsiteX13" fmla="*/ 160203 w 292608"/>
                <a:gd name="connsiteY13" fmla="*/ 304678 h 323088"/>
                <a:gd name="connsiteX14" fmla="*/ 194950 w 292608"/>
                <a:gd name="connsiteY14" fmla="*/ 315651 h 323088"/>
                <a:gd name="connsiteX15" fmla="*/ 232745 w 292608"/>
                <a:gd name="connsiteY15" fmla="*/ 321747 h 323088"/>
                <a:gd name="connsiteX16" fmla="*/ 258349 w 292608"/>
                <a:gd name="connsiteY16" fmla="*/ 315041 h 323088"/>
                <a:gd name="connsiteX17" fmla="*/ 284561 w 292608"/>
                <a:gd name="connsiteY17" fmla="*/ 285780 h 323088"/>
                <a:gd name="connsiteX18" fmla="*/ 286390 w 292608"/>
                <a:gd name="connsiteY18" fmla="*/ 251033 h 323088"/>
                <a:gd name="connsiteX19" fmla="*/ 290657 w 292608"/>
                <a:gd name="connsiteY19" fmla="*/ 229088 h 323088"/>
                <a:gd name="connsiteX20" fmla="*/ 292486 w 292608"/>
                <a:gd name="connsiteY20" fmla="*/ 205923 h 323088"/>
                <a:gd name="connsiteX21" fmla="*/ 290657 w 292608"/>
                <a:gd name="connsiteY21" fmla="*/ 184587 h 323088"/>
                <a:gd name="connsiteX22" fmla="*/ 277856 w 292608"/>
                <a:gd name="connsiteY22" fmla="*/ 177272 h 323088"/>
                <a:gd name="connsiteX23" fmla="*/ 265664 w 292608"/>
                <a:gd name="connsiteY23" fmla="*/ 183977 h 323088"/>
                <a:gd name="connsiteX24" fmla="*/ 253472 w 292608"/>
                <a:gd name="connsiteY24" fmla="*/ 182148 h 323088"/>
                <a:gd name="connsiteX25" fmla="*/ 247985 w 292608"/>
                <a:gd name="connsiteY25" fmla="*/ 166908 h 323088"/>
                <a:gd name="connsiteX26" fmla="*/ 241889 w 292608"/>
                <a:gd name="connsiteY26" fmla="*/ 131552 h 323088"/>
                <a:gd name="connsiteX27" fmla="*/ 234574 w 292608"/>
                <a:gd name="connsiteY27" fmla="*/ 119969 h 323088"/>
                <a:gd name="connsiteX28" fmla="*/ 210800 w 292608"/>
                <a:gd name="connsiteY28" fmla="*/ 109606 h 323088"/>
                <a:gd name="connsiteX29" fmla="*/ 197998 w 292608"/>
                <a:gd name="connsiteY29" fmla="*/ 116921 h 323088"/>
                <a:gd name="connsiteX30" fmla="*/ 161422 w 292608"/>
                <a:gd name="connsiteY30" fmla="*/ 109606 h 323088"/>
                <a:gd name="connsiteX31" fmla="*/ 158984 w 292608"/>
                <a:gd name="connsiteY31" fmla="*/ 57180 h 323088"/>
                <a:gd name="connsiteX32" fmla="*/ 147401 w 292608"/>
                <a:gd name="connsiteY32" fmla="*/ 35235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92608" h="323088">
                  <a:moveTo>
                    <a:pt x="147401" y="35235"/>
                  </a:moveTo>
                  <a:lnTo>
                    <a:pt x="145573" y="23652"/>
                  </a:lnTo>
                  <a:lnTo>
                    <a:pt x="112654" y="3536"/>
                  </a:lnTo>
                  <a:lnTo>
                    <a:pt x="81565" y="2926"/>
                  </a:lnTo>
                  <a:lnTo>
                    <a:pt x="23653" y="14508"/>
                  </a:lnTo>
                  <a:lnTo>
                    <a:pt x="10851" y="48646"/>
                  </a:lnTo>
                  <a:lnTo>
                    <a:pt x="12070" y="69372"/>
                  </a:lnTo>
                  <a:lnTo>
                    <a:pt x="2926" y="115702"/>
                  </a:lnTo>
                  <a:lnTo>
                    <a:pt x="71201" y="179100"/>
                  </a:lnTo>
                  <a:lnTo>
                    <a:pt x="99243" y="185196"/>
                  </a:lnTo>
                  <a:lnTo>
                    <a:pt x="143134" y="213848"/>
                  </a:lnTo>
                  <a:lnTo>
                    <a:pt x="179101" y="229088"/>
                  </a:lnTo>
                  <a:lnTo>
                    <a:pt x="185806" y="246156"/>
                  </a:lnTo>
                  <a:lnTo>
                    <a:pt x="160203" y="304678"/>
                  </a:lnTo>
                  <a:lnTo>
                    <a:pt x="194950" y="315651"/>
                  </a:lnTo>
                  <a:lnTo>
                    <a:pt x="232745" y="321747"/>
                  </a:lnTo>
                  <a:lnTo>
                    <a:pt x="258349" y="315041"/>
                  </a:lnTo>
                  <a:lnTo>
                    <a:pt x="284561" y="285780"/>
                  </a:lnTo>
                  <a:lnTo>
                    <a:pt x="286390" y="251033"/>
                  </a:lnTo>
                  <a:lnTo>
                    <a:pt x="290657" y="229088"/>
                  </a:lnTo>
                  <a:lnTo>
                    <a:pt x="292486" y="205923"/>
                  </a:lnTo>
                  <a:lnTo>
                    <a:pt x="290657" y="184587"/>
                  </a:lnTo>
                  <a:lnTo>
                    <a:pt x="277856" y="177272"/>
                  </a:lnTo>
                  <a:lnTo>
                    <a:pt x="265664" y="183977"/>
                  </a:lnTo>
                  <a:lnTo>
                    <a:pt x="253472" y="182148"/>
                  </a:lnTo>
                  <a:lnTo>
                    <a:pt x="247985" y="166908"/>
                  </a:lnTo>
                  <a:lnTo>
                    <a:pt x="241889" y="131552"/>
                  </a:lnTo>
                  <a:lnTo>
                    <a:pt x="234574" y="119969"/>
                  </a:lnTo>
                  <a:lnTo>
                    <a:pt x="210800" y="109606"/>
                  </a:lnTo>
                  <a:lnTo>
                    <a:pt x="197998" y="116921"/>
                  </a:lnTo>
                  <a:lnTo>
                    <a:pt x="161422" y="109606"/>
                  </a:lnTo>
                  <a:lnTo>
                    <a:pt x="158984" y="57180"/>
                  </a:lnTo>
                  <a:lnTo>
                    <a:pt x="147401" y="3523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자유형: 도형 175">
              <a:extLst>
                <a:ext uri="{FF2B5EF4-FFF2-40B4-BE49-F238E27FC236}">
                  <a16:creationId xmlns:a16="http://schemas.microsoft.com/office/drawing/2014/main" id="{063A9E33-8316-420A-AF56-CE73C9A4B9A0}"/>
                </a:ext>
              </a:extLst>
            </p:cNvPr>
            <p:cNvSpPr/>
            <p:nvPr/>
          </p:nvSpPr>
          <p:spPr>
            <a:xfrm>
              <a:off x="7411277" y="2857515"/>
              <a:ext cx="22823" cy="45645"/>
            </a:xfrm>
            <a:custGeom>
              <a:avLst/>
              <a:gdLst>
                <a:gd name="connsiteX0" fmla="*/ 19386 w 24384"/>
                <a:gd name="connsiteY0" fmla="*/ 8412 h 48768"/>
                <a:gd name="connsiteX1" fmla="*/ 7194 w 24384"/>
                <a:gd name="connsiteY1" fmla="*/ 2926 h 48768"/>
                <a:gd name="connsiteX2" fmla="*/ 2926 w 24384"/>
                <a:gd name="connsiteY2" fmla="*/ 29139 h 48768"/>
                <a:gd name="connsiteX3" fmla="*/ 11461 w 24384"/>
                <a:gd name="connsiteY3" fmla="*/ 33406 h 48768"/>
                <a:gd name="connsiteX4" fmla="*/ 4146 w 24384"/>
                <a:gd name="connsiteY4" fmla="*/ 38283 h 48768"/>
                <a:gd name="connsiteX5" fmla="*/ 3536 w 24384"/>
                <a:gd name="connsiteY5" fmla="*/ 48646 h 48768"/>
                <a:gd name="connsiteX6" fmla="*/ 18166 w 24384"/>
                <a:gd name="connsiteY6" fmla="*/ 43769 h 48768"/>
                <a:gd name="connsiteX7" fmla="*/ 21824 w 24384"/>
                <a:gd name="connsiteY7" fmla="*/ 32187 h 48768"/>
                <a:gd name="connsiteX8" fmla="*/ 19386 w 24384"/>
                <a:gd name="connsiteY8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" h="48768">
                  <a:moveTo>
                    <a:pt x="19386" y="8412"/>
                  </a:moveTo>
                  <a:lnTo>
                    <a:pt x="7194" y="2926"/>
                  </a:lnTo>
                  <a:lnTo>
                    <a:pt x="2926" y="29139"/>
                  </a:lnTo>
                  <a:lnTo>
                    <a:pt x="11461" y="33406"/>
                  </a:lnTo>
                  <a:lnTo>
                    <a:pt x="4146" y="38283"/>
                  </a:lnTo>
                  <a:lnTo>
                    <a:pt x="3536" y="48646"/>
                  </a:lnTo>
                  <a:lnTo>
                    <a:pt x="18166" y="43769"/>
                  </a:lnTo>
                  <a:lnTo>
                    <a:pt x="21824" y="32187"/>
                  </a:lnTo>
                  <a:lnTo>
                    <a:pt x="19386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자유형: 도형 176">
              <a:extLst>
                <a:ext uri="{FF2B5EF4-FFF2-40B4-BE49-F238E27FC236}">
                  <a16:creationId xmlns:a16="http://schemas.microsoft.com/office/drawing/2014/main" id="{2D745324-6B6F-48EE-A326-A951A1026E1B}"/>
                </a:ext>
              </a:extLst>
            </p:cNvPr>
            <p:cNvSpPr/>
            <p:nvPr/>
          </p:nvSpPr>
          <p:spPr>
            <a:xfrm>
              <a:off x="7923073" y="3090306"/>
              <a:ext cx="28528" cy="57056"/>
            </a:xfrm>
            <a:custGeom>
              <a:avLst/>
              <a:gdLst>
                <a:gd name="connsiteX0" fmla="*/ 27920 w 30480"/>
                <a:gd name="connsiteY0" fmla="*/ 60838 h 60960"/>
                <a:gd name="connsiteX1" fmla="*/ 32797 w 30480"/>
                <a:gd name="connsiteY1" fmla="*/ 37673 h 60960"/>
                <a:gd name="connsiteX2" fmla="*/ 29749 w 30480"/>
                <a:gd name="connsiteY2" fmla="*/ 15118 h 60960"/>
                <a:gd name="connsiteX3" fmla="*/ 18166 w 30480"/>
                <a:gd name="connsiteY3" fmla="*/ 2926 h 60960"/>
                <a:gd name="connsiteX4" fmla="*/ 9632 w 30480"/>
                <a:gd name="connsiteY4" fmla="*/ 7193 h 60960"/>
                <a:gd name="connsiteX5" fmla="*/ 2926 w 30480"/>
                <a:gd name="connsiteY5" fmla="*/ 27310 h 60960"/>
                <a:gd name="connsiteX6" fmla="*/ 7802 w 30480"/>
                <a:gd name="connsiteY6" fmla="*/ 55961 h 60960"/>
                <a:gd name="connsiteX7" fmla="*/ 18776 w 30480"/>
                <a:gd name="connsiteY7" fmla="*/ 63276 h 60960"/>
                <a:gd name="connsiteX8" fmla="*/ 27920 w 30480"/>
                <a:gd name="connsiteY8" fmla="*/ 60838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80" h="60960">
                  <a:moveTo>
                    <a:pt x="27920" y="60838"/>
                  </a:moveTo>
                  <a:lnTo>
                    <a:pt x="32797" y="37673"/>
                  </a:lnTo>
                  <a:lnTo>
                    <a:pt x="29749" y="15118"/>
                  </a:lnTo>
                  <a:lnTo>
                    <a:pt x="18166" y="2926"/>
                  </a:lnTo>
                  <a:lnTo>
                    <a:pt x="9632" y="7193"/>
                  </a:lnTo>
                  <a:lnTo>
                    <a:pt x="2926" y="27310"/>
                  </a:lnTo>
                  <a:lnTo>
                    <a:pt x="7802" y="55961"/>
                  </a:lnTo>
                  <a:lnTo>
                    <a:pt x="18776" y="63276"/>
                  </a:lnTo>
                  <a:lnTo>
                    <a:pt x="27920" y="6083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자유형: 도형 177">
              <a:extLst>
                <a:ext uri="{FF2B5EF4-FFF2-40B4-BE49-F238E27FC236}">
                  <a16:creationId xmlns:a16="http://schemas.microsoft.com/office/drawing/2014/main" id="{13943E2F-0F76-40B6-AFFB-C4F9478714C9}"/>
                </a:ext>
              </a:extLst>
            </p:cNvPr>
            <p:cNvSpPr/>
            <p:nvPr/>
          </p:nvSpPr>
          <p:spPr>
            <a:xfrm>
              <a:off x="6918880" y="2293227"/>
              <a:ext cx="273871" cy="165464"/>
            </a:xfrm>
            <a:custGeom>
              <a:avLst/>
              <a:gdLst>
                <a:gd name="connsiteX0" fmla="*/ 187025 w 292608"/>
                <a:gd name="connsiteY0" fmla="*/ 2926 h 176784"/>
                <a:gd name="connsiteX1" fmla="*/ 174224 w 292608"/>
                <a:gd name="connsiteY1" fmla="*/ 2926 h 176784"/>
                <a:gd name="connsiteX2" fmla="*/ 168128 w 292608"/>
                <a:gd name="connsiteY2" fmla="*/ 12070 h 176784"/>
                <a:gd name="connsiteX3" fmla="*/ 146182 w 292608"/>
                <a:gd name="connsiteY3" fmla="*/ 15728 h 176784"/>
                <a:gd name="connsiteX4" fmla="*/ 136429 w 292608"/>
                <a:gd name="connsiteY4" fmla="*/ 21214 h 176784"/>
                <a:gd name="connsiteX5" fmla="*/ 121798 w 292608"/>
                <a:gd name="connsiteY5" fmla="*/ 12070 h 176784"/>
                <a:gd name="connsiteX6" fmla="*/ 102290 w 292608"/>
                <a:gd name="connsiteY6" fmla="*/ 12070 h 176784"/>
                <a:gd name="connsiteX7" fmla="*/ 82784 w 292608"/>
                <a:gd name="connsiteY7" fmla="*/ 7803 h 176784"/>
                <a:gd name="connsiteX8" fmla="*/ 71201 w 292608"/>
                <a:gd name="connsiteY8" fmla="*/ 15728 h 176784"/>
                <a:gd name="connsiteX9" fmla="*/ 53522 w 292608"/>
                <a:gd name="connsiteY9" fmla="*/ 23653 h 176784"/>
                <a:gd name="connsiteX10" fmla="*/ 41941 w 292608"/>
                <a:gd name="connsiteY10" fmla="*/ 49256 h 176784"/>
                <a:gd name="connsiteX11" fmla="*/ 26090 w 292608"/>
                <a:gd name="connsiteY11" fmla="*/ 75469 h 176784"/>
                <a:gd name="connsiteX12" fmla="*/ 2926 w 292608"/>
                <a:gd name="connsiteY12" fmla="*/ 82174 h 176784"/>
                <a:gd name="connsiteX13" fmla="*/ 20605 w 292608"/>
                <a:gd name="connsiteY13" fmla="*/ 97414 h 176784"/>
                <a:gd name="connsiteX14" fmla="*/ 25481 w 292608"/>
                <a:gd name="connsiteY14" fmla="*/ 108997 h 176784"/>
                <a:gd name="connsiteX15" fmla="*/ 44989 w 292608"/>
                <a:gd name="connsiteY15" fmla="*/ 118141 h 176784"/>
                <a:gd name="connsiteX16" fmla="*/ 49256 w 292608"/>
                <a:gd name="connsiteY16" fmla="*/ 133381 h 176784"/>
                <a:gd name="connsiteX17" fmla="*/ 68153 w 292608"/>
                <a:gd name="connsiteY17" fmla="*/ 144353 h 176784"/>
                <a:gd name="connsiteX18" fmla="*/ 76688 w 292608"/>
                <a:gd name="connsiteY18" fmla="*/ 136429 h 176784"/>
                <a:gd name="connsiteX19" fmla="*/ 85222 w 292608"/>
                <a:gd name="connsiteY19" fmla="*/ 140696 h 176784"/>
                <a:gd name="connsiteX20" fmla="*/ 78517 w 292608"/>
                <a:gd name="connsiteY20" fmla="*/ 147401 h 176784"/>
                <a:gd name="connsiteX21" fmla="*/ 84613 w 292608"/>
                <a:gd name="connsiteY21" fmla="*/ 153497 h 176784"/>
                <a:gd name="connsiteX22" fmla="*/ 95585 w 292608"/>
                <a:gd name="connsiteY22" fmla="*/ 169347 h 176784"/>
                <a:gd name="connsiteX23" fmla="*/ 107168 w 292608"/>
                <a:gd name="connsiteY23" fmla="*/ 166299 h 176784"/>
                <a:gd name="connsiteX24" fmla="*/ 131552 w 292608"/>
                <a:gd name="connsiteY24" fmla="*/ 172395 h 176784"/>
                <a:gd name="connsiteX25" fmla="*/ 177272 w 292608"/>
                <a:gd name="connsiteY25" fmla="*/ 174224 h 176784"/>
                <a:gd name="connsiteX26" fmla="*/ 191293 w 292608"/>
                <a:gd name="connsiteY26" fmla="*/ 164470 h 176784"/>
                <a:gd name="connsiteX27" fmla="*/ 226649 w 292608"/>
                <a:gd name="connsiteY27" fmla="*/ 155936 h 176784"/>
                <a:gd name="connsiteX28" fmla="*/ 251033 w 292608"/>
                <a:gd name="connsiteY28" fmla="*/ 169347 h 176784"/>
                <a:gd name="connsiteX29" fmla="*/ 269321 w 292608"/>
                <a:gd name="connsiteY29" fmla="*/ 173614 h 176784"/>
                <a:gd name="connsiteX30" fmla="*/ 271760 w 292608"/>
                <a:gd name="connsiteY30" fmla="*/ 128504 h 176784"/>
                <a:gd name="connsiteX31" fmla="*/ 281513 w 292608"/>
                <a:gd name="connsiteY31" fmla="*/ 131552 h 176784"/>
                <a:gd name="connsiteX32" fmla="*/ 295534 w 292608"/>
                <a:gd name="connsiteY32" fmla="*/ 123627 h 176784"/>
                <a:gd name="connsiteX33" fmla="*/ 293096 w 292608"/>
                <a:gd name="connsiteY33" fmla="*/ 113873 h 176784"/>
                <a:gd name="connsiteX34" fmla="*/ 278465 w 292608"/>
                <a:gd name="connsiteY34" fmla="*/ 107168 h 176784"/>
                <a:gd name="connsiteX35" fmla="*/ 265054 w 292608"/>
                <a:gd name="connsiteY35" fmla="*/ 113264 h 176784"/>
                <a:gd name="connsiteX36" fmla="*/ 250424 w 292608"/>
                <a:gd name="connsiteY36" fmla="*/ 106558 h 176784"/>
                <a:gd name="connsiteX37" fmla="*/ 242498 w 292608"/>
                <a:gd name="connsiteY37" fmla="*/ 89489 h 176784"/>
                <a:gd name="connsiteX38" fmla="*/ 243718 w 292608"/>
                <a:gd name="connsiteY38" fmla="*/ 73030 h 176784"/>
                <a:gd name="connsiteX39" fmla="*/ 240061 w 292608"/>
                <a:gd name="connsiteY39" fmla="*/ 56571 h 176784"/>
                <a:gd name="connsiteX40" fmla="*/ 219334 w 292608"/>
                <a:gd name="connsiteY40" fmla="*/ 34016 h 176784"/>
                <a:gd name="connsiteX41" fmla="*/ 207752 w 292608"/>
                <a:gd name="connsiteY41" fmla="*/ 18166 h 176784"/>
                <a:gd name="connsiteX42" fmla="*/ 196778 w 292608"/>
                <a:gd name="connsiteY42" fmla="*/ 6584 h 176784"/>
                <a:gd name="connsiteX43" fmla="*/ 187025 w 292608"/>
                <a:gd name="connsiteY43" fmla="*/ 2926 h 176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2608" h="176784">
                  <a:moveTo>
                    <a:pt x="187025" y="2926"/>
                  </a:moveTo>
                  <a:lnTo>
                    <a:pt x="174224" y="2926"/>
                  </a:lnTo>
                  <a:lnTo>
                    <a:pt x="168128" y="12070"/>
                  </a:lnTo>
                  <a:lnTo>
                    <a:pt x="146182" y="15728"/>
                  </a:lnTo>
                  <a:lnTo>
                    <a:pt x="136429" y="21214"/>
                  </a:lnTo>
                  <a:lnTo>
                    <a:pt x="121798" y="12070"/>
                  </a:lnTo>
                  <a:lnTo>
                    <a:pt x="102290" y="12070"/>
                  </a:lnTo>
                  <a:lnTo>
                    <a:pt x="82784" y="7803"/>
                  </a:lnTo>
                  <a:lnTo>
                    <a:pt x="71201" y="15728"/>
                  </a:lnTo>
                  <a:lnTo>
                    <a:pt x="53522" y="23653"/>
                  </a:lnTo>
                  <a:lnTo>
                    <a:pt x="41941" y="49256"/>
                  </a:lnTo>
                  <a:lnTo>
                    <a:pt x="26090" y="75469"/>
                  </a:lnTo>
                  <a:lnTo>
                    <a:pt x="2926" y="82174"/>
                  </a:lnTo>
                  <a:lnTo>
                    <a:pt x="20605" y="97414"/>
                  </a:lnTo>
                  <a:lnTo>
                    <a:pt x="25481" y="108997"/>
                  </a:lnTo>
                  <a:lnTo>
                    <a:pt x="44989" y="118141"/>
                  </a:lnTo>
                  <a:lnTo>
                    <a:pt x="49256" y="133381"/>
                  </a:lnTo>
                  <a:lnTo>
                    <a:pt x="68153" y="144353"/>
                  </a:lnTo>
                  <a:lnTo>
                    <a:pt x="76688" y="136429"/>
                  </a:lnTo>
                  <a:lnTo>
                    <a:pt x="85222" y="140696"/>
                  </a:lnTo>
                  <a:lnTo>
                    <a:pt x="78517" y="147401"/>
                  </a:lnTo>
                  <a:lnTo>
                    <a:pt x="84613" y="153497"/>
                  </a:lnTo>
                  <a:lnTo>
                    <a:pt x="95585" y="169347"/>
                  </a:lnTo>
                  <a:lnTo>
                    <a:pt x="107168" y="166299"/>
                  </a:lnTo>
                  <a:lnTo>
                    <a:pt x="131552" y="172395"/>
                  </a:lnTo>
                  <a:lnTo>
                    <a:pt x="177272" y="174224"/>
                  </a:lnTo>
                  <a:lnTo>
                    <a:pt x="191293" y="164470"/>
                  </a:lnTo>
                  <a:lnTo>
                    <a:pt x="226649" y="155936"/>
                  </a:lnTo>
                  <a:lnTo>
                    <a:pt x="251033" y="169347"/>
                  </a:lnTo>
                  <a:lnTo>
                    <a:pt x="269321" y="173614"/>
                  </a:lnTo>
                  <a:lnTo>
                    <a:pt x="271760" y="128504"/>
                  </a:lnTo>
                  <a:lnTo>
                    <a:pt x="281513" y="131552"/>
                  </a:lnTo>
                  <a:lnTo>
                    <a:pt x="295534" y="123627"/>
                  </a:lnTo>
                  <a:lnTo>
                    <a:pt x="293096" y="113873"/>
                  </a:lnTo>
                  <a:lnTo>
                    <a:pt x="278465" y="107168"/>
                  </a:lnTo>
                  <a:lnTo>
                    <a:pt x="265054" y="113264"/>
                  </a:lnTo>
                  <a:lnTo>
                    <a:pt x="250424" y="106558"/>
                  </a:lnTo>
                  <a:lnTo>
                    <a:pt x="242498" y="89489"/>
                  </a:lnTo>
                  <a:lnTo>
                    <a:pt x="243718" y="73030"/>
                  </a:lnTo>
                  <a:lnTo>
                    <a:pt x="240061" y="56571"/>
                  </a:lnTo>
                  <a:lnTo>
                    <a:pt x="219334" y="34016"/>
                  </a:lnTo>
                  <a:lnTo>
                    <a:pt x="207752" y="18166"/>
                  </a:lnTo>
                  <a:lnTo>
                    <a:pt x="196778" y="6584"/>
                  </a:lnTo>
                  <a:lnTo>
                    <a:pt x="18702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자유형: 도형 178">
              <a:extLst>
                <a:ext uri="{FF2B5EF4-FFF2-40B4-BE49-F238E27FC236}">
                  <a16:creationId xmlns:a16="http://schemas.microsoft.com/office/drawing/2014/main" id="{236FC75A-C8EC-485E-B7BA-4D52151E7942}"/>
                </a:ext>
              </a:extLst>
            </p:cNvPr>
            <p:cNvSpPr/>
            <p:nvPr/>
          </p:nvSpPr>
          <p:spPr>
            <a:xfrm>
              <a:off x="6870382" y="1258223"/>
              <a:ext cx="3959718" cy="1289476"/>
            </a:xfrm>
            <a:custGeom>
              <a:avLst/>
              <a:gdLst>
                <a:gd name="connsiteX0" fmla="*/ 1605565 w 4230624"/>
                <a:gd name="connsiteY0" fmla="*/ 65105 h 1377696"/>
                <a:gd name="connsiteX1" fmla="*/ 1578133 w 4230624"/>
                <a:gd name="connsiteY1" fmla="*/ 40721 h 1377696"/>
                <a:gd name="connsiteX2" fmla="*/ 1495226 w 4230624"/>
                <a:gd name="connsiteY2" fmla="*/ 15728 h 1377696"/>
                <a:gd name="connsiteX3" fmla="*/ 1437925 w 4230624"/>
                <a:gd name="connsiteY3" fmla="*/ 2926 h 1377696"/>
                <a:gd name="connsiteX4" fmla="*/ 1400129 w 4230624"/>
                <a:gd name="connsiteY4" fmla="*/ 8412 h 1377696"/>
                <a:gd name="connsiteX5" fmla="*/ 1367821 w 4230624"/>
                <a:gd name="connsiteY5" fmla="*/ 26091 h 1377696"/>
                <a:gd name="connsiteX6" fmla="*/ 1403177 w 4230624"/>
                <a:gd name="connsiteY6" fmla="*/ 30968 h 1377696"/>
                <a:gd name="connsiteX7" fmla="*/ 1443410 w 4230624"/>
                <a:gd name="connsiteY7" fmla="*/ 50475 h 1377696"/>
                <a:gd name="connsiteX8" fmla="*/ 1492178 w 4230624"/>
                <a:gd name="connsiteY8" fmla="*/ 60838 h 1377696"/>
                <a:gd name="connsiteX9" fmla="*/ 1562282 w 4230624"/>
                <a:gd name="connsiteY9" fmla="*/ 68763 h 1377696"/>
                <a:gd name="connsiteX10" fmla="*/ 1605565 w 4230624"/>
                <a:gd name="connsiteY10" fmla="*/ 65105 h 1377696"/>
                <a:gd name="connsiteX11" fmla="*/ 516209 w 4230624"/>
                <a:gd name="connsiteY11" fmla="*/ 20604 h 1377696"/>
                <a:gd name="connsiteX12" fmla="*/ 521696 w 4230624"/>
                <a:gd name="connsiteY12" fmla="*/ 16947 h 1377696"/>
                <a:gd name="connsiteX13" fmla="*/ 486949 w 4230624"/>
                <a:gd name="connsiteY13" fmla="*/ 11460 h 1377696"/>
                <a:gd name="connsiteX14" fmla="*/ 469880 w 4230624"/>
                <a:gd name="connsiteY14" fmla="*/ 15728 h 1377696"/>
                <a:gd name="connsiteX15" fmla="*/ 461954 w 4230624"/>
                <a:gd name="connsiteY15" fmla="*/ 21824 h 1377696"/>
                <a:gd name="connsiteX16" fmla="*/ 452810 w 4230624"/>
                <a:gd name="connsiteY16" fmla="*/ 14508 h 1377696"/>
                <a:gd name="connsiteX17" fmla="*/ 421112 w 4230624"/>
                <a:gd name="connsiteY17" fmla="*/ 15118 h 1377696"/>
                <a:gd name="connsiteX18" fmla="*/ 383317 w 4230624"/>
                <a:gd name="connsiteY18" fmla="*/ 19995 h 1377696"/>
                <a:gd name="connsiteX19" fmla="*/ 430256 w 4230624"/>
                <a:gd name="connsiteY19" fmla="*/ 20604 h 1377696"/>
                <a:gd name="connsiteX20" fmla="*/ 423550 w 4230624"/>
                <a:gd name="connsiteY20" fmla="*/ 28529 h 1377696"/>
                <a:gd name="connsiteX21" fmla="*/ 450373 w 4230624"/>
                <a:gd name="connsiteY21" fmla="*/ 34625 h 1377696"/>
                <a:gd name="connsiteX22" fmla="*/ 472318 w 4230624"/>
                <a:gd name="connsiteY22" fmla="*/ 30358 h 1377696"/>
                <a:gd name="connsiteX23" fmla="*/ 472928 w 4230624"/>
                <a:gd name="connsiteY23" fmla="*/ 26091 h 1377696"/>
                <a:gd name="connsiteX24" fmla="*/ 490606 w 4230624"/>
                <a:gd name="connsiteY24" fmla="*/ 24262 h 1377696"/>
                <a:gd name="connsiteX25" fmla="*/ 516209 w 4230624"/>
                <a:gd name="connsiteY25" fmla="*/ 20604 h 1377696"/>
                <a:gd name="connsiteX26" fmla="*/ 1738457 w 4230624"/>
                <a:gd name="connsiteY26" fmla="*/ 80955 h 1377696"/>
                <a:gd name="connsiteX27" fmla="*/ 1729313 w 4230624"/>
                <a:gd name="connsiteY27" fmla="*/ 69982 h 1377696"/>
                <a:gd name="connsiteX28" fmla="*/ 1653113 w 4230624"/>
                <a:gd name="connsiteY28" fmla="*/ 54132 h 1377696"/>
                <a:gd name="connsiteX29" fmla="*/ 1634825 w 4230624"/>
                <a:gd name="connsiteY29" fmla="*/ 52304 h 1377696"/>
                <a:gd name="connsiteX30" fmla="*/ 1621414 w 4230624"/>
                <a:gd name="connsiteY30" fmla="*/ 55352 h 1377696"/>
                <a:gd name="connsiteX31" fmla="*/ 1628729 w 4230624"/>
                <a:gd name="connsiteY31" fmla="*/ 91928 h 1377696"/>
                <a:gd name="connsiteX32" fmla="*/ 1738457 w 4230624"/>
                <a:gd name="connsiteY32" fmla="*/ 80955 h 1377696"/>
                <a:gd name="connsiteX33" fmla="*/ 1831117 w 4230624"/>
                <a:gd name="connsiteY33" fmla="*/ 119360 h 1377696"/>
                <a:gd name="connsiteX34" fmla="*/ 1775033 w 4230624"/>
                <a:gd name="connsiteY34" fmla="*/ 115092 h 1377696"/>
                <a:gd name="connsiteX35" fmla="*/ 1795760 w 4230624"/>
                <a:gd name="connsiteY35" fmla="*/ 107777 h 1377696"/>
                <a:gd name="connsiteX36" fmla="*/ 1745773 w 4230624"/>
                <a:gd name="connsiteY36" fmla="*/ 98633 h 1377696"/>
                <a:gd name="connsiteX37" fmla="*/ 1708586 w 4230624"/>
                <a:gd name="connsiteY37" fmla="*/ 110216 h 1377696"/>
                <a:gd name="connsiteX38" fmla="*/ 1702490 w 4230624"/>
                <a:gd name="connsiteY38" fmla="*/ 122408 h 1377696"/>
                <a:gd name="connsiteX39" fmla="*/ 1711634 w 4230624"/>
                <a:gd name="connsiteY39" fmla="*/ 135209 h 1377696"/>
                <a:gd name="connsiteX40" fmla="*/ 1669573 w 4230624"/>
                <a:gd name="connsiteY40" fmla="*/ 134600 h 1377696"/>
                <a:gd name="connsiteX41" fmla="*/ 1637264 w 4230624"/>
                <a:gd name="connsiteY41" fmla="*/ 150449 h 1377696"/>
                <a:gd name="connsiteX42" fmla="*/ 1611050 w 4230624"/>
                <a:gd name="connsiteY42" fmla="*/ 143744 h 1377696"/>
                <a:gd name="connsiteX43" fmla="*/ 1554358 w 4230624"/>
                <a:gd name="connsiteY43" fmla="*/ 146792 h 1377696"/>
                <a:gd name="connsiteX44" fmla="*/ 1556186 w 4230624"/>
                <a:gd name="connsiteY44" fmla="*/ 154716 h 1377696"/>
                <a:gd name="connsiteX45" fmla="*/ 1500104 w 4230624"/>
                <a:gd name="connsiteY45" fmla="*/ 158984 h 1377696"/>
                <a:gd name="connsiteX46" fmla="*/ 1470233 w 4230624"/>
                <a:gd name="connsiteY46" fmla="*/ 173614 h 1377696"/>
                <a:gd name="connsiteX47" fmla="*/ 1444630 w 4230624"/>
                <a:gd name="connsiteY47" fmla="*/ 174833 h 1377696"/>
                <a:gd name="connsiteX48" fmla="*/ 1437314 w 4230624"/>
                <a:gd name="connsiteY48" fmla="*/ 194950 h 1377696"/>
                <a:gd name="connsiteX49" fmla="*/ 1470842 w 4230624"/>
                <a:gd name="connsiteY49" fmla="*/ 210800 h 1377696"/>
                <a:gd name="connsiteX50" fmla="*/ 1423904 w 4230624"/>
                <a:gd name="connsiteY50" fmla="*/ 215067 h 1377696"/>
                <a:gd name="connsiteX51" fmla="*/ 1365992 w 4230624"/>
                <a:gd name="connsiteY51" fmla="*/ 213238 h 1377696"/>
                <a:gd name="connsiteX52" fmla="*/ 1330634 w 4230624"/>
                <a:gd name="connsiteY52" fmla="*/ 219944 h 1377696"/>
                <a:gd name="connsiteX53" fmla="*/ 1359896 w 4230624"/>
                <a:gd name="connsiteY53" fmla="*/ 252862 h 1377696"/>
                <a:gd name="connsiteX54" fmla="*/ 1401958 w 4230624"/>
                <a:gd name="connsiteY54" fmla="*/ 279075 h 1377696"/>
                <a:gd name="connsiteX55" fmla="*/ 1343437 w 4230624"/>
                <a:gd name="connsiteY55" fmla="*/ 260787 h 1377696"/>
                <a:gd name="connsiteX56" fmla="*/ 1295278 w 4230624"/>
                <a:gd name="connsiteY56" fmla="*/ 262616 h 1377696"/>
                <a:gd name="connsiteX57" fmla="*/ 1264189 w 4230624"/>
                <a:gd name="connsiteY57" fmla="*/ 274808 h 1377696"/>
                <a:gd name="connsiteX58" fmla="*/ 1291621 w 4230624"/>
                <a:gd name="connsiteY58" fmla="*/ 297973 h 1377696"/>
                <a:gd name="connsiteX59" fmla="*/ 1261750 w 4230624"/>
                <a:gd name="connsiteY59" fmla="*/ 291877 h 1377696"/>
                <a:gd name="connsiteX60" fmla="*/ 1248949 w 4230624"/>
                <a:gd name="connsiteY60" fmla="*/ 261396 h 1377696"/>
                <a:gd name="connsiteX61" fmla="*/ 1223345 w 4230624"/>
                <a:gd name="connsiteY61" fmla="*/ 244328 h 1377696"/>
                <a:gd name="connsiteX62" fmla="*/ 1212373 w 4230624"/>
                <a:gd name="connsiteY62" fmla="*/ 244937 h 1377696"/>
                <a:gd name="connsiteX63" fmla="*/ 1234318 w 4230624"/>
                <a:gd name="connsiteY63" fmla="*/ 267493 h 1377696"/>
                <a:gd name="connsiteX64" fmla="*/ 1206277 w 4230624"/>
                <a:gd name="connsiteY64" fmla="*/ 288829 h 1377696"/>
                <a:gd name="connsiteX65" fmla="*/ 1255654 w 4230624"/>
                <a:gd name="connsiteY65" fmla="*/ 314432 h 1377696"/>
                <a:gd name="connsiteX66" fmla="*/ 1258093 w 4230624"/>
                <a:gd name="connsiteY66" fmla="*/ 347350 h 1377696"/>
                <a:gd name="connsiteX67" fmla="*/ 1275770 w 4230624"/>
                <a:gd name="connsiteY67" fmla="*/ 365029 h 1377696"/>
                <a:gd name="connsiteX68" fmla="*/ 1304422 w 4230624"/>
                <a:gd name="connsiteY68" fmla="*/ 368077 h 1377696"/>
                <a:gd name="connsiteX69" fmla="*/ 1306861 w 4230624"/>
                <a:gd name="connsiteY69" fmla="*/ 389413 h 1377696"/>
                <a:gd name="connsiteX70" fmla="*/ 1333682 w 4230624"/>
                <a:gd name="connsiteY70" fmla="*/ 408310 h 1377696"/>
                <a:gd name="connsiteX71" fmla="*/ 1322101 w 4230624"/>
                <a:gd name="connsiteY71" fmla="*/ 424160 h 1377696"/>
                <a:gd name="connsiteX72" fmla="*/ 1325149 w 4230624"/>
                <a:gd name="connsiteY72" fmla="*/ 440619 h 1377696"/>
                <a:gd name="connsiteX73" fmla="*/ 1302593 w 4230624"/>
                <a:gd name="connsiteY73" fmla="*/ 449153 h 1377696"/>
                <a:gd name="connsiteX74" fmla="*/ 1299545 w 4230624"/>
                <a:gd name="connsiteY74" fmla="*/ 461345 h 1377696"/>
                <a:gd name="connsiteX75" fmla="*/ 1267237 w 4230624"/>
                <a:gd name="connsiteY75" fmla="*/ 456469 h 1377696"/>
                <a:gd name="connsiteX76" fmla="*/ 1288573 w 4230624"/>
                <a:gd name="connsiteY76" fmla="*/ 408920 h 1377696"/>
                <a:gd name="connsiteX77" fmla="*/ 1285525 w 4230624"/>
                <a:gd name="connsiteY77" fmla="*/ 386974 h 1377696"/>
                <a:gd name="connsiteX78" fmla="*/ 1244681 w 4230624"/>
                <a:gd name="connsiteY78" fmla="*/ 366857 h 1377696"/>
                <a:gd name="connsiteX79" fmla="*/ 1221517 w 4230624"/>
                <a:gd name="connsiteY79" fmla="*/ 322357 h 1377696"/>
                <a:gd name="connsiteX80" fmla="*/ 1198961 w 4230624"/>
                <a:gd name="connsiteY80" fmla="*/ 299801 h 1377696"/>
                <a:gd name="connsiteX81" fmla="*/ 1177016 w 4230624"/>
                <a:gd name="connsiteY81" fmla="*/ 290048 h 1377696"/>
                <a:gd name="connsiteX82" fmla="*/ 1181893 w 4230624"/>
                <a:gd name="connsiteY82" fmla="*/ 264445 h 1377696"/>
                <a:gd name="connsiteX83" fmla="*/ 1164214 w 4230624"/>
                <a:gd name="connsiteY83" fmla="*/ 246766 h 1377696"/>
                <a:gd name="connsiteX84" fmla="*/ 1095329 w 4230624"/>
                <a:gd name="connsiteY84" fmla="*/ 238232 h 1377696"/>
                <a:gd name="connsiteX85" fmla="*/ 1082528 w 4230624"/>
                <a:gd name="connsiteY85" fmla="*/ 244328 h 1377696"/>
                <a:gd name="connsiteX86" fmla="*/ 1085576 w 4230624"/>
                <a:gd name="connsiteY86" fmla="*/ 272979 h 1377696"/>
                <a:gd name="connsiteX87" fmla="*/ 1059362 w 4230624"/>
                <a:gd name="connsiteY87" fmla="*/ 301630 h 1377696"/>
                <a:gd name="connsiteX88" fmla="*/ 1066678 w 4230624"/>
                <a:gd name="connsiteY88" fmla="*/ 311993 h 1377696"/>
                <a:gd name="connsiteX89" fmla="*/ 1095329 w 4230624"/>
                <a:gd name="connsiteY89" fmla="*/ 336987 h 1377696"/>
                <a:gd name="connsiteX90" fmla="*/ 1095938 w 4230624"/>
                <a:gd name="connsiteY90" fmla="*/ 352837 h 1377696"/>
                <a:gd name="connsiteX91" fmla="*/ 1128248 w 4230624"/>
                <a:gd name="connsiteY91" fmla="*/ 355885 h 1377696"/>
                <a:gd name="connsiteX92" fmla="*/ 1133125 w 4230624"/>
                <a:gd name="connsiteY92" fmla="*/ 362590 h 1377696"/>
                <a:gd name="connsiteX93" fmla="*/ 1168481 w 4230624"/>
                <a:gd name="connsiteY93" fmla="*/ 380269 h 1377696"/>
                <a:gd name="connsiteX94" fmla="*/ 1162385 w 4230624"/>
                <a:gd name="connsiteY94" fmla="*/ 397337 h 1377696"/>
                <a:gd name="connsiteX95" fmla="*/ 1049609 w 4230624"/>
                <a:gd name="connsiteY95" fmla="*/ 360152 h 1377696"/>
                <a:gd name="connsiteX96" fmla="*/ 1009376 w 4230624"/>
                <a:gd name="connsiteY96" fmla="*/ 349789 h 1377696"/>
                <a:gd name="connsiteX97" fmla="*/ 931346 w 4230624"/>
                <a:gd name="connsiteY97" fmla="*/ 340035 h 1377696"/>
                <a:gd name="connsiteX98" fmla="*/ 924032 w 4230624"/>
                <a:gd name="connsiteY98" fmla="*/ 350398 h 1377696"/>
                <a:gd name="connsiteX99" fmla="*/ 959998 w 4230624"/>
                <a:gd name="connsiteY99" fmla="*/ 369296 h 1377696"/>
                <a:gd name="connsiteX100" fmla="*/ 943538 w 4230624"/>
                <a:gd name="connsiteY100" fmla="*/ 391241 h 1377696"/>
                <a:gd name="connsiteX101" fmla="*/ 904525 w 4230624"/>
                <a:gd name="connsiteY101" fmla="*/ 371734 h 1377696"/>
                <a:gd name="connsiteX102" fmla="*/ 874045 w 4230624"/>
                <a:gd name="connsiteY102" fmla="*/ 385145 h 1377696"/>
                <a:gd name="connsiteX103" fmla="*/ 827714 w 4230624"/>
                <a:gd name="connsiteY103" fmla="*/ 385755 h 1377696"/>
                <a:gd name="connsiteX104" fmla="*/ 814913 w 4230624"/>
                <a:gd name="connsiteY104" fmla="*/ 397337 h 1377696"/>
                <a:gd name="connsiteX105" fmla="*/ 782605 w 4230624"/>
                <a:gd name="connsiteY105" fmla="*/ 393680 h 1377696"/>
                <a:gd name="connsiteX106" fmla="*/ 797845 w 4230624"/>
                <a:gd name="connsiteY106" fmla="*/ 373563 h 1377696"/>
                <a:gd name="connsiteX107" fmla="*/ 778337 w 4230624"/>
                <a:gd name="connsiteY107" fmla="*/ 372344 h 1377696"/>
                <a:gd name="connsiteX108" fmla="*/ 703357 w 4230624"/>
                <a:gd name="connsiteY108" fmla="*/ 400385 h 1377696"/>
                <a:gd name="connsiteX109" fmla="*/ 657026 w 4230624"/>
                <a:gd name="connsiteY109" fmla="*/ 416235 h 1377696"/>
                <a:gd name="connsiteX110" fmla="*/ 659465 w 4230624"/>
                <a:gd name="connsiteY110" fmla="*/ 437571 h 1377696"/>
                <a:gd name="connsiteX111" fmla="*/ 622889 w 4230624"/>
                <a:gd name="connsiteY111" fmla="*/ 444886 h 1377696"/>
                <a:gd name="connsiteX112" fmla="*/ 598505 w 4230624"/>
                <a:gd name="connsiteY112" fmla="*/ 433304 h 1377696"/>
                <a:gd name="connsiteX113" fmla="*/ 591190 w 4230624"/>
                <a:gd name="connsiteY113" fmla="*/ 415016 h 1377696"/>
                <a:gd name="connsiteX114" fmla="*/ 621670 w 4230624"/>
                <a:gd name="connsiteY114" fmla="*/ 410749 h 1377696"/>
                <a:gd name="connsiteX115" fmla="*/ 599725 w 4230624"/>
                <a:gd name="connsiteY115" fmla="*/ 392461 h 1377696"/>
                <a:gd name="connsiteX116" fmla="*/ 525353 w 4230624"/>
                <a:gd name="connsiteY116" fmla="*/ 381488 h 1377696"/>
                <a:gd name="connsiteX117" fmla="*/ 551566 w 4230624"/>
                <a:gd name="connsiteY117" fmla="*/ 402214 h 1377696"/>
                <a:gd name="connsiteX118" fmla="*/ 546689 w 4230624"/>
                <a:gd name="connsiteY118" fmla="*/ 421721 h 1377696"/>
                <a:gd name="connsiteX119" fmla="*/ 575341 w 4230624"/>
                <a:gd name="connsiteY119" fmla="*/ 441838 h 1377696"/>
                <a:gd name="connsiteX120" fmla="*/ 568634 w 4230624"/>
                <a:gd name="connsiteY120" fmla="*/ 465003 h 1377696"/>
                <a:gd name="connsiteX121" fmla="*/ 540593 w 4230624"/>
                <a:gd name="connsiteY121" fmla="*/ 453421 h 1377696"/>
                <a:gd name="connsiteX122" fmla="*/ 516209 w 4230624"/>
                <a:gd name="connsiteY122" fmla="*/ 451592 h 1377696"/>
                <a:gd name="connsiteX123" fmla="*/ 467441 w 4230624"/>
                <a:gd name="connsiteY123" fmla="*/ 484510 h 1377696"/>
                <a:gd name="connsiteX124" fmla="*/ 493045 w 4230624"/>
                <a:gd name="connsiteY124" fmla="*/ 509504 h 1377696"/>
                <a:gd name="connsiteX125" fmla="*/ 473537 w 4230624"/>
                <a:gd name="connsiteY125" fmla="*/ 518038 h 1377696"/>
                <a:gd name="connsiteX126" fmla="*/ 404042 w 4230624"/>
                <a:gd name="connsiteY126" fmla="*/ 496702 h 1377696"/>
                <a:gd name="connsiteX127" fmla="*/ 391241 w 4230624"/>
                <a:gd name="connsiteY127" fmla="*/ 509504 h 1377696"/>
                <a:gd name="connsiteX128" fmla="*/ 411358 w 4230624"/>
                <a:gd name="connsiteY128" fmla="*/ 524134 h 1377696"/>
                <a:gd name="connsiteX129" fmla="*/ 412577 w 4230624"/>
                <a:gd name="connsiteY129" fmla="*/ 540593 h 1377696"/>
                <a:gd name="connsiteX130" fmla="*/ 389413 w 4230624"/>
                <a:gd name="connsiteY130" fmla="*/ 532059 h 1377696"/>
                <a:gd name="connsiteX131" fmla="*/ 352837 w 4230624"/>
                <a:gd name="connsiteY131" fmla="*/ 521696 h 1377696"/>
                <a:gd name="connsiteX132" fmla="*/ 341254 w 4230624"/>
                <a:gd name="connsiteY132" fmla="*/ 486339 h 1377696"/>
                <a:gd name="connsiteX133" fmla="*/ 335158 w 4230624"/>
                <a:gd name="connsiteY133" fmla="*/ 470489 h 1377696"/>
                <a:gd name="connsiteX134" fmla="*/ 286390 w 4230624"/>
                <a:gd name="connsiteY134" fmla="*/ 446105 h 1377696"/>
                <a:gd name="connsiteX135" fmla="*/ 304069 w 4230624"/>
                <a:gd name="connsiteY135" fmla="*/ 441838 h 1377696"/>
                <a:gd name="connsiteX136" fmla="*/ 426598 w 4230624"/>
                <a:gd name="connsiteY136" fmla="*/ 467441 h 1377696"/>
                <a:gd name="connsiteX137" fmla="*/ 465613 w 4230624"/>
                <a:gd name="connsiteY137" fmla="*/ 458297 h 1377696"/>
                <a:gd name="connsiteX138" fmla="*/ 488168 w 4230624"/>
                <a:gd name="connsiteY138" fmla="*/ 440619 h 1377696"/>
                <a:gd name="connsiteX139" fmla="*/ 478414 w 4230624"/>
                <a:gd name="connsiteY139" fmla="*/ 418673 h 1377696"/>
                <a:gd name="connsiteX140" fmla="*/ 454030 w 4230624"/>
                <a:gd name="connsiteY140" fmla="*/ 402824 h 1377696"/>
                <a:gd name="connsiteX141" fmla="*/ 346741 w 4230624"/>
                <a:gd name="connsiteY141" fmla="*/ 365638 h 1377696"/>
                <a:gd name="connsiteX142" fmla="*/ 276026 w 4230624"/>
                <a:gd name="connsiteY142" fmla="*/ 357713 h 1377696"/>
                <a:gd name="connsiteX143" fmla="*/ 229697 w 4230624"/>
                <a:gd name="connsiteY143" fmla="*/ 338206 h 1377696"/>
                <a:gd name="connsiteX144" fmla="*/ 207752 w 4230624"/>
                <a:gd name="connsiteY144" fmla="*/ 349179 h 1377696"/>
                <a:gd name="connsiteX145" fmla="*/ 207752 w 4230624"/>
                <a:gd name="connsiteY145" fmla="*/ 349179 h 1377696"/>
                <a:gd name="connsiteX146" fmla="*/ 168737 w 4230624"/>
                <a:gd name="connsiteY146" fmla="*/ 362590 h 1377696"/>
                <a:gd name="connsiteX147" fmla="*/ 149230 w 4230624"/>
                <a:gd name="connsiteY147" fmla="*/ 365638 h 1377696"/>
                <a:gd name="connsiteX148" fmla="*/ 151669 w 4230624"/>
                <a:gd name="connsiteY148" fmla="*/ 388193 h 1377696"/>
                <a:gd name="connsiteX149" fmla="*/ 195560 w 4230624"/>
                <a:gd name="connsiteY149" fmla="*/ 410749 h 1377696"/>
                <a:gd name="connsiteX150" fmla="*/ 178490 w 4230624"/>
                <a:gd name="connsiteY150" fmla="*/ 435742 h 1377696"/>
                <a:gd name="connsiteX151" fmla="*/ 217505 w 4230624"/>
                <a:gd name="connsiteY151" fmla="*/ 474147 h 1377696"/>
                <a:gd name="connsiteX152" fmla="*/ 207142 w 4230624"/>
                <a:gd name="connsiteY152" fmla="*/ 503408 h 1377696"/>
                <a:gd name="connsiteX153" fmla="*/ 237013 w 4230624"/>
                <a:gd name="connsiteY153" fmla="*/ 528401 h 1377696"/>
                <a:gd name="connsiteX154" fmla="*/ 231526 w 4230624"/>
                <a:gd name="connsiteY154" fmla="*/ 550957 h 1377696"/>
                <a:gd name="connsiteX155" fmla="*/ 276026 w 4230624"/>
                <a:gd name="connsiteY155" fmla="*/ 574731 h 1377696"/>
                <a:gd name="connsiteX156" fmla="*/ 270541 w 4230624"/>
                <a:gd name="connsiteY156" fmla="*/ 592409 h 1377696"/>
                <a:gd name="connsiteX157" fmla="*/ 250424 w 4230624"/>
                <a:gd name="connsiteY157" fmla="*/ 612526 h 1377696"/>
                <a:gd name="connsiteX158" fmla="*/ 202265 w 4230624"/>
                <a:gd name="connsiteY158" fmla="*/ 657637 h 1377696"/>
                <a:gd name="connsiteX159" fmla="*/ 202265 w 4230624"/>
                <a:gd name="connsiteY159" fmla="*/ 657637 h 1377696"/>
                <a:gd name="connsiteX160" fmla="*/ 234574 w 4230624"/>
                <a:gd name="connsiteY160" fmla="*/ 674705 h 1377696"/>
                <a:gd name="connsiteX161" fmla="*/ 207142 w 4230624"/>
                <a:gd name="connsiteY161" fmla="*/ 694213 h 1377696"/>
                <a:gd name="connsiteX162" fmla="*/ 207142 w 4230624"/>
                <a:gd name="connsiteY162" fmla="*/ 694213 h 1377696"/>
                <a:gd name="connsiteX163" fmla="*/ 212629 w 4230624"/>
                <a:gd name="connsiteY163" fmla="*/ 700309 h 1377696"/>
                <a:gd name="connsiteX164" fmla="*/ 196778 w 4230624"/>
                <a:gd name="connsiteY164" fmla="*/ 721035 h 1377696"/>
                <a:gd name="connsiteX165" fmla="*/ 212018 w 4230624"/>
                <a:gd name="connsiteY165" fmla="*/ 754563 h 1377696"/>
                <a:gd name="connsiteX166" fmla="*/ 202265 w 4230624"/>
                <a:gd name="connsiteY166" fmla="*/ 766145 h 1377696"/>
                <a:gd name="connsiteX167" fmla="*/ 216896 w 4230624"/>
                <a:gd name="connsiteY167" fmla="*/ 774680 h 1377696"/>
                <a:gd name="connsiteX168" fmla="*/ 222992 w 4230624"/>
                <a:gd name="connsiteY168" fmla="*/ 791749 h 1377696"/>
                <a:gd name="connsiteX169" fmla="*/ 235793 w 4230624"/>
                <a:gd name="connsiteY169" fmla="*/ 813694 h 1377696"/>
                <a:gd name="connsiteX170" fmla="*/ 267493 w 4230624"/>
                <a:gd name="connsiteY170" fmla="*/ 822838 h 1377696"/>
                <a:gd name="connsiteX171" fmla="*/ 273589 w 4230624"/>
                <a:gd name="connsiteY171" fmla="*/ 831373 h 1377696"/>
                <a:gd name="connsiteX172" fmla="*/ 287609 w 4230624"/>
                <a:gd name="connsiteY172" fmla="*/ 827105 h 1377696"/>
                <a:gd name="connsiteX173" fmla="*/ 316870 w 4230624"/>
                <a:gd name="connsiteY173" fmla="*/ 835640 h 1377696"/>
                <a:gd name="connsiteX174" fmla="*/ 322966 w 4230624"/>
                <a:gd name="connsiteY174" fmla="*/ 853318 h 1377696"/>
                <a:gd name="connsiteX175" fmla="*/ 319309 w 4230624"/>
                <a:gd name="connsiteY175" fmla="*/ 863072 h 1377696"/>
                <a:gd name="connsiteX176" fmla="*/ 341864 w 4230624"/>
                <a:gd name="connsiteY176" fmla="*/ 886846 h 1377696"/>
                <a:gd name="connsiteX177" fmla="*/ 355274 w 4230624"/>
                <a:gd name="connsiteY177" fmla="*/ 893552 h 1377696"/>
                <a:gd name="connsiteX178" fmla="*/ 354665 w 4230624"/>
                <a:gd name="connsiteY178" fmla="*/ 900257 h 1377696"/>
                <a:gd name="connsiteX179" fmla="*/ 375392 w 4230624"/>
                <a:gd name="connsiteY179" fmla="*/ 906963 h 1377696"/>
                <a:gd name="connsiteX180" fmla="*/ 385754 w 4230624"/>
                <a:gd name="connsiteY180" fmla="*/ 916717 h 1377696"/>
                <a:gd name="connsiteX181" fmla="*/ 376001 w 4230624"/>
                <a:gd name="connsiteY181" fmla="*/ 924641 h 1377696"/>
                <a:gd name="connsiteX182" fmla="*/ 352226 w 4230624"/>
                <a:gd name="connsiteY182" fmla="*/ 923422 h 1377696"/>
                <a:gd name="connsiteX183" fmla="*/ 347350 w 4230624"/>
                <a:gd name="connsiteY183" fmla="*/ 927080 h 1377696"/>
                <a:gd name="connsiteX184" fmla="*/ 356494 w 4230624"/>
                <a:gd name="connsiteY184" fmla="*/ 939272 h 1377696"/>
                <a:gd name="connsiteX185" fmla="*/ 368686 w 4230624"/>
                <a:gd name="connsiteY185" fmla="*/ 963046 h 1377696"/>
                <a:gd name="connsiteX186" fmla="*/ 368686 w 4230624"/>
                <a:gd name="connsiteY186" fmla="*/ 963046 h 1377696"/>
                <a:gd name="connsiteX187" fmla="*/ 379658 w 4230624"/>
                <a:gd name="connsiteY187" fmla="*/ 964265 h 1377696"/>
                <a:gd name="connsiteX188" fmla="*/ 385754 w 4230624"/>
                <a:gd name="connsiteY188" fmla="*/ 955731 h 1377696"/>
                <a:gd name="connsiteX189" fmla="*/ 394898 w 4230624"/>
                <a:gd name="connsiteY189" fmla="*/ 957560 h 1377696"/>
                <a:gd name="connsiteX190" fmla="*/ 424160 w 4230624"/>
                <a:gd name="connsiteY190" fmla="*/ 954512 h 1377696"/>
                <a:gd name="connsiteX191" fmla="*/ 447325 w 4230624"/>
                <a:gd name="connsiteY191" fmla="*/ 975238 h 1377696"/>
                <a:gd name="connsiteX192" fmla="*/ 441838 w 4230624"/>
                <a:gd name="connsiteY192" fmla="*/ 983163 h 1377696"/>
                <a:gd name="connsiteX193" fmla="*/ 446105 w 4230624"/>
                <a:gd name="connsiteY193" fmla="*/ 994745 h 1377696"/>
                <a:gd name="connsiteX194" fmla="*/ 470489 w 4230624"/>
                <a:gd name="connsiteY194" fmla="*/ 995965 h 1377696"/>
                <a:gd name="connsiteX195" fmla="*/ 483901 w 4230624"/>
                <a:gd name="connsiteY195" fmla="*/ 1012424 h 1377696"/>
                <a:gd name="connsiteX196" fmla="*/ 485120 w 4230624"/>
                <a:gd name="connsiteY196" fmla="*/ 1019739 h 1377696"/>
                <a:gd name="connsiteX197" fmla="*/ 525353 w 4230624"/>
                <a:gd name="connsiteY197" fmla="*/ 1033150 h 1377696"/>
                <a:gd name="connsiteX198" fmla="*/ 546689 w 4230624"/>
                <a:gd name="connsiteY198" fmla="*/ 1027054 h 1377696"/>
                <a:gd name="connsiteX199" fmla="*/ 568634 w 4230624"/>
                <a:gd name="connsiteY199" fmla="*/ 1044733 h 1377696"/>
                <a:gd name="connsiteX200" fmla="*/ 586313 w 4230624"/>
                <a:gd name="connsiteY200" fmla="*/ 1044123 h 1377696"/>
                <a:gd name="connsiteX201" fmla="*/ 632642 w 4230624"/>
                <a:gd name="connsiteY201" fmla="*/ 1056315 h 1377696"/>
                <a:gd name="connsiteX202" fmla="*/ 635081 w 4230624"/>
                <a:gd name="connsiteY202" fmla="*/ 1067897 h 1377696"/>
                <a:gd name="connsiteX203" fmla="*/ 627157 w 4230624"/>
                <a:gd name="connsiteY203" fmla="*/ 1087404 h 1377696"/>
                <a:gd name="connsiteX204" fmla="*/ 638129 w 4230624"/>
                <a:gd name="connsiteY204" fmla="*/ 1108131 h 1377696"/>
                <a:gd name="connsiteX205" fmla="*/ 636301 w 4230624"/>
                <a:gd name="connsiteY205" fmla="*/ 1120932 h 1377696"/>
                <a:gd name="connsiteX206" fmla="*/ 607649 w 4230624"/>
                <a:gd name="connsiteY206" fmla="*/ 1123980 h 1377696"/>
                <a:gd name="connsiteX207" fmla="*/ 594238 w 4230624"/>
                <a:gd name="connsiteY207" fmla="*/ 1134344 h 1377696"/>
                <a:gd name="connsiteX208" fmla="*/ 596677 w 4230624"/>
                <a:gd name="connsiteY208" fmla="*/ 1151412 h 1377696"/>
                <a:gd name="connsiteX209" fmla="*/ 622280 w 4230624"/>
                <a:gd name="connsiteY209" fmla="*/ 1145316 h 1377696"/>
                <a:gd name="connsiteX210" fmla="*/ 624718 w 4230624"/>
                <a:gd name="connsiteY210" fmla="*/ 1153241 h 1377696"/>
                <a:gd name="connsiteX211" fmla="*/ 583265 w 4230624"/>
                <a:gd name="connsiteY211" fmla="*/ 1169091 h 1377696"/>
                <a:gd name="connsiteX212" fmla="*/ 602773 w 4230624"/>
                <a:gd name="connsiteY212" fmla="*/ 1183721 h 1377696"/>
                <a:gd name="connsiteX213" fmla="*/ 583265 w 4230624"/>
                <a:gd name="connsiteY213" fmla="*/ 1215420 h 1377696"/>
                <a:gd name="connsiteX214" fmla="*/ 562538 w 4230624"/>
                <a:gd name="connsiteY214" fmla="*/ 1221516 h 1377696"/>
                <a:gd name="connsiteX215" fmla="*/ 593018 w 4230624"/>
                <a:gd name="connsiteY215" fmla="*/ 1243462 h 1377696"/>
                <a:gd name="connsiteX216" fmla="*/ 630814 w 4230624"/>
                <a:gd name="connsiteY216" fmla="*/ 1258092 h 1377696"/>
                <a:gd name="connsiteX217" fmla="*/ 675925 w 4230624"/>
                <a:gd name="connsiteY217" fmla="*/ 1289182 h 1377696"/>
                <a:gd name="connsiteX218" fmla="*/ 678973 w 4230624"/>
                <a:gd name="connsiteY218" fmla="*/ 1284915 h 1377696"/>
                <a:gd name="connsiteX219" fmla="*/ 706405 w 4230624"/>
                <a:gd name="connsiteY219" fmla="*/ 1291620 h 1377696"/>
                <a:gd name="connsiteX220" fmla="*/ 753344 w 4230624"/>
                <a:gd name="connsiteY220" fmla="*/ 1297716 h 1377696"/>
                <a:gd name="connsiteX221" fmla="*/ 799064 w 4230624"/>
                <a:gd name="connsiteY221" fmla="*/ 1315395 h 1377696"/>
                <a:gd name="connsiteX222" fmla="*/ 805769 w 4230624"/>
                <a:gd name="connsiteY222" fmla="*/ 1322710 h 1377696"/>
                <a:gd name="connsiteX223" fmla="*/ 823448 w 4230624"/>
                <a:gd name="connsiteY223" fmla="*/ 1316614 h 1377696"/>
                <a:gd name="connsiteX224" fmla="*/ 854537 w 4230624"/>
                <a:gd name="connsiteY224" fmla="*/ 1324539 h 1377696"/>
                <a:gd name="connsiteX225" fmla="*/ 867338 w 4230624"/>
                <a:gd name="connsiteY225" fmla="*/ 1339779 h 1377696"/>
                <a:gd name="connsiteX226" fmla="*/ 888674 w 4230624"/>
                <a:gd name="connsiteY226" fmla="*/ 1348313 h 1377696"/>
                <a:gd name="connsiteX227" fmla="*/ 897818 w 4230624"/>
                <a:gd name="connsiteY227" fmla="*/ 1349532 h 1377696"/>
                <a:gd name="connsiteX228" fmla="*/ 924032 w 4230624"/>
                <a:gd name="connsiteY228" fmla="*/ 1372697 h 1377696"/>
                <a:gd name="connsiteX229" fmla="*/ 938662 w 4230624"/>
                <a:gd name="connsiteY229" fmla="*/ 1375136 h 1377696"/>
                <a:gd name="connsiteX230" fmla="*/ 941710 w 4230624"/>
                <a:gd name="connsiteY230" fmla="*/ 1365992 h 1377696"/>
                <a:gd name="connsiteX231" fmla="*/ 957560 w 4230624"/>
                <a:gd name="connsiteY231" fmla="*/ 1350752 h 1377696"/>
                <a:gd name="connsiteX232" fmla="*/ 957560 w 4230624"/>
                <a:gd name="connsiteY232" fmla="*/ 1350752 h 1377696"/>
                <a:gd name="connsiteX233" fmla="*/ 913058 w 4230624"/>
                <a:gd name="connsiteY233" fmla="*/ 1306251 h 1377696"/>
                <a:gd name="connsiteX234" fmla="*/ 910621 w 4230624"/>
                <a:gd name="connsiteY234" fmla="*/ 1281257 h 1377696"/>
                <a:gd name="connsiteX235" fmla="*/ 874654 w 4230624"/>
                <a:gd name="connsiteY235" fmla="*/ 1245291 h 1377696"/>
                <a:gd name="connsiteX236" fmla="*/ 895990 w 4230624"/>
                <a:gd name="connsiteY236" fmla="*/ 1206886 h 1377696"/>
                <a:gd name="connsiteX237" fmla="*/ 924032 w 4230624"/>
                <a:gd name="connsiteY237" fmla="*/ 1200180 h 1377696"/>
                <a:gd name="connsiteX238" fmla="*/ 932566 w 4230624"/>
                <a:gd name="connsiteY238" fmla="*/ 1177625 h 1377696"/>
                <a:gd name="connsiteX239" fmla="*/ 915497 w 4230624"/>
                <a:gd name="connsiteY239" fmla="*/ 1171529 h 1377696"/>
                <a:gd name="connsiteX240" fmla="*/ 914278 w 4230624"/>
                <a:gd name="connsiteY240" fmla="*/ 1152022 h 1377696"/>
                <a:gd name="connsiteX241" fmla="*/ 888674 w 4230624"/>
                <a:gd name="connsiteY241" fmla="*/ 1127028 h 1377696"/>
                <a:gd name="connsiteX242" fmla="*/ 866729 w 4230624"/>
                <a:gd name="connsiteY242" fmla="*/ 1128248 h 1377696"/>
                <a:gd name="connsiteX243" fmla="*/ 834421 w 4230624"/>
                <a:gd name="connsiteY243" fmla="*/ 1102035 h 1377696"/>
                <a:gd name="connsiteX244" fmla="*/ 844784 w 4230624"/>
                <a:gd name="connsiteY244" fmla="*/ 1073384 h 1377696"/>
                <a:gd name="connsiteX245" fmla="*/ 834421 w 4230624"/>
                <a:gd name="connsiteY245" fmla="*/ 1066068 h 1377696"/>
                <a:gd name="connsiteX246" fmla="*/ 847222 w 4230624"/>
                <a:gd name="connsiteY246" fmla="*/ 1024616 h 1377696"/>
                <a:gd name="connsiteX247" fmla="*/ 883798 w 4230624"/>
                <a:gd name="connsiteY247" fmla="*/ 1046561 h 1377696"/>
                <a:gd name="connsiteX248" fmla="*/ 879530 w 4230624"/>
                <a:gd name="connsiteY248" fmla="*/ 1018520 h 1377696"/>
                <a:gd name="connsiteX249" fmla="*/ 928909 w 4230624"/>
                <a:gd name="connsiteY249" fmla="*/ 978286 h 1377696"/>
                <a:gd name="connsiteX250" fmla="*/ 974629 w 4230624"/>
                <a:gd name="connsiteY250" fmla="*/ 977067 h 1377696"/>
                <a:gd name="connsiteX251" fmla="*/ 1047170 w 4230624"/>
                <a:gd name="connsiteY251" fmla="*/ 1003280 h 1377696"/>
                <a:gd name="connsiteX252" fmla="*/ 1087405 w 4230624"/>
                <a:gd name="connsiteY252" fmla="*/ 1017910 h 1377696"/>
                <a:gd name="connsiteX253" fmla="*/ 1113617 w 4230624"/>
                <a:gd name="connsiteY253" fmla="*/ 1002670 h 1377696"/>
                <a:gd name="connsiteX254" fmla="*/ 1159946 w 4230624"/>
                <a:gd name="connsiteY254" fmla="*/ 1001451 h 1377696"/>
                <a:gd name="connsiteX255" fmla="*/ 1204448 w 4230624"/>
                <a:gd name="connsiteY255" fmla="*/ 1020958 h 1377696"/>
                <a:gd name="connsiteX256" fmla="*/ 1209325 w 4230624"/>
                <a:gd name="connsiteY256" fmla="*/ 1009985 h 1377696"/>
                <a:gd name="connsiteX257" fmla="*/ 1251386 w 4230624"/>
                <a:gd name="connsiteY257" fmla="*/ 1011814 h 1377696"/>
                <a:gd name="connsiteX258" fmla="*/ 1252606 w 4230624"/>
                <a:gd name="connsiteY258" fmla="*/ 993526 h 1377696"/>
                <a:gd name="connsiteX259" fmla="*/ 1195304 w 4230624"/>
                <a:gd name="connsiteY259" fmla="*/ 967923 h 1377696"/>
                <a:gd name="connsiteX260" fmla="*/ 1217249 w 4230624"/>
                <a:gd name="connsiteY260" fmla="*/ 950245 h 1377696"/>
                <a:gd name="connsiteX261" fmla="*/ 1208105 w 4230624"/>
                <a:gd name="connsiteY261" fmla="*/ 939881 h 1377696"/>
                <a:gd name="connsiteX262" fmla="*/ 1231880 w 4230624"/>
                <a:gd name="connsiteY262" fmla="*/ 930128 h 1377696"/>
                <a:gd name="connsiteX263" fmla="*/ 1201400 w 4230624"/>
                <a:gd name="connsiteY263" fmla="*/ 905134 h 1377696"/>
                <a:gd name="connsiteX264" fmla="*/ 1209934 w 4230624"/>
                <a:gd name="connsiteY264" fmla="*/ 892333 h 1377696"/>
                <a:gd name="connsiteX265" fmla="*/ 1312346 w 4230624"/>
                <a:gd name="connsiteY265" fmla="*/ 879531 h 1377696"/>
                <a:gd name="connsiteX266" fmla="*/ 1322710 w 4230624"/>
                <a:gd name="connsiteY266" fmla="*/ 870387 h 1377696"/>
                <a:gd name="connsiteX267" fmla="*/ 1388546 w 4230624"/>
                <a:gd name="connsiteY267" fmla="*/ 856976 h 1377696"/>
                <a:gd name="connsiteX268" fmla="*/ 1407445 w 4230624"/>
                <a:gd name="connsiteY268" fmla="*/ 841736 h 1377696"/>
                <a:gd name="connsiteX269" fmla="*/ 1462309 w 4230624"/>
                <a:gd name="connsiteY269" fmla="*/ 849661 h 1377696"/>
                <a:gd name="connsiteX270" fmla="*/ 1488521 w 4230624"/>
                <a:gd name="connsiteY270" fmla="*/ 888065 h 1377696"/>
                <a:gd name="connsiteX271" fmla="*/ 1514734 w 4230624"/>
                <a:gd name="connsiteY271" fmla="*/ 878921 h 1377696"/>
                <a:gd name="connsiteX272" fmla="*/ 1557406 w 4230624"/>
                <a:gd name="connsiteY272" fmla="*/ 891723 h 1377696"/>
                <a:gd name="connsiteX273" fmla="*/ 1564721 w 4230624"/>
                <a:gd name="connsiteY273" fmla="*/ 911840 h 1377696"/>
                <a:gd name="connsiteX274" fmla="*/ 1591544 w 4230624"/>
                <a:gd name="connsiteY274" fmla="*/ 909401 h 1377696"/>
                <a:gd name="connsiteX275" fmla="*/ 1647017 w 4230624"/>
                <a:gd name="connsiteY275" fmla="*/ 874654 h 1377696"/>
                <a:gd name="connsiteX276" fmla="*/ 1642141 w 4230624"/>
                <a:gd name="connsiteY276" fmla="*/ 886237 h 1377696"/>
                <a:gd name="connsiteX277" fmla="*/ 1692737 w 4230624"/>
                <a:gd name="connsiteY277" fmla="*/ 914888 h 1377696"/>
                <a:gd name="connsiteX278" fmla="*/ 1803074 w 4230624"/>
                <a:gd name="connsiteY278" fmla="*/ 1009376 h 1377696"/>
                <a:gd name="connsiteX279" fmla="*/ 1809781 w 4230624"/>
                <a:gd name="connsiteY279" fmla="*/ 989259 h 1377696"/>
                <a:gd name="connsiteX280" fmla="*/ 1860377 w 4230624"/>
                <a:gd name="connsiteY280" fmla="*/ 1011205 h 1377696"/>
                <a:gd name="connsiteX281" fmla="*/ 1898173 w 4230624"/>
                <a:gd name="connsiteY281" fmla="*/ 1001451 h 1377696"/>
                <a:gd name="connsiteX282" fmla="*/ 1917680 w 4230624"/>
                <a:gd name="connsiteY282" fmla="*/ 1008157 h 1377696"/>
                <a:gd name="connsiteX283" fmla="*/ 1942673 w 4230624"/>
                <a:gd name="connsiteY283" fmla="*/ 1030102 h 1377696"/>
                <a:gd name="connsiteX284" fmla="*/ 1966448 w 4230624"/>
                <a:gd name="connsiteY284" fmla="*/ 1037417 h 1377696"/>
                <a:gd name="connsiteX285" fmla="*/ 1986565 w 4230624"/>
                <a:gd name="connsiteY285" fmla="*/ 1053267 h 1377696"/>
                <a:gd name="connsiteX286" fmla="*/ 2023141 w 4230624"/>
                <a:gd name="connsiteY286" fmla="*/ 1047780 h 1377696"/>
                <a:gd name="connsiteX287" fmla="*/ 2049353 w 4230624"/>
                <a:gd name="connsiteY287" fmla="*/ 1070945 h 1377696"/>
                <a:gd name="connsiteX288" fmla="*/ 2059717 w 4230624"/>
                <a:gd name="connsiteY288" fmla="*/ 1067897 h 1377696"/>
                <a:gd name="connsiteX289" fmla="*/ 2088368 w 4230624"/>
                <a:gd name="connsiteY289" fmla="*/ 1061801 h 1377696"/>
                <a:gd name="connsiteX290" fmla="*/ 2128601 w 4230624"/>
                <a:gd name="connsiteY290" fmla="*/ 1028883 h 1377696"/>
                <a:gd name="connsiteX291" fmla="*/ 2164568 w 4230624"/>
                <a:gd name="connsiteY291" fmla="*/ 1011205 h 1377696"/>
                <a:gd name="connsiteX292" fmla="*/ 2196877 w 4230624"/>
                <a:gd name="connsiteY292" fmla="*/ 1022787 h 1377696"/>
                <a:gd name="connsiteX293" fmla="*/ 2227966 w 4230624"/>
                <a:gd name="connsiteY293" fmla="*/ 1023397 h 1377696"/>
                <a:gd name="connsiteX294" fmla="*/ 2256617 w 4230624"/>
                <a:gd name="connsiteY294" fmla="*/ 1041075 h 1377696"/>
                <a:gd name="connsiteX295" fmla="*/ 2287097 w 4230624"/>
                <a:gd name="connsiteY295" fmla="*/ 1042294 h 1377696"/>
                <a:gd name="connsiteX296" fmla="*/ 2335256 w 4230624"/>
                <a:gd name="connsiteY296" fmla="*/ 1052048 h 1377696"/>
                <a:gd name="connsiteX297" fmla="*/ 2349886 w 4230624"/>
                <a:gd name="connsiteY297" fmla="*/ 1025835 h 1377696"/>
                <a:gd name="connsiteX298" fmla="*/ 2325502 w 4230624"/>
                <a:gd name="connsiteY298" fmla="*/ 1003889 h 1377696"/>
                <a:gd name="connsiteX299" fmla="*/ 2333427 w 4230624"/>
                <a:gd name="connsiteY299" fmla="*/ 964875 h 1377696"/>
                <a:gd name="connsiteX300" fmla="*/ 2375489 w 4230624"/>
                <a:gd name="connsiteY300" fmla="*/ 980115 h 1377696"/>
                <a:gd name="connsiteX301" fmla="*/ 2404750 w 4230624"/>
                <a:gd name="connsiteY301" fmla="*/ 984992 h 1377696"/>
                <a:gd name="connsiteX302" fmla="*/ 2444984 w 4230624"/>
                <a:gd name="connsiteY302" fmla="*/ 994136 h 1377696"/>
                <a:gd name="connsiteX303" fmla="*/ 2467539 w 4230624"/>
                <a:gd name="connsiteY303" fmla="*/ 1022177 h 1377696"/>
                <a:gd name="connsiteX304" fmla="*/ 2518745 w 4230624"/>
                <a:gd name="connsiteY304" fmla="*/ 1038027 h 1377696"/>
                <a:gd name="connsiteX305" fmla="*/ 2542520 w 4230624"/>
                <a:gd name="connsiteY305" fmla="*/ 1031321 h 1377696"/>
                <a:gd name="connsiteX306" fmla="*/ 2577267 w 4230624"/>
                <a:gd name="connsiteY306" fmla="*/ 1026445 h 1377696"/>
                <a:gd name="connsiteX307" fmla="*/ 2610185 w 4230624"/>
                <a:gd name="connsiteY307" fmla="*/ 1031321 h 1377696"/>
                <a:gd name="connsiteX308" fmla="*/ 2649809 w 4230624"/>
                <a:gd name="connsiteY308" fmla="*/ 1049609 h 1377696"/>
                <a:gd name="connsiteX309" fmla="*/ 2679680 w 4230624"/>
                <a:gd name="connsiteY309" fmla="*/ 1068507 h 1377696"/>
                <a:gd name="connsiteX310" fmla="*/ 2707112 w 4230624"/>
                <a:gd name="connsiteY310" fmla="*/ 1068507 h 1377696"/>
                <a:gd name="connsiteX311" fmla="*/ 2747955 w 4230624"/>
                <a:gd name="connsiteY311" fmla="*/ 1074603 h 1377696"/>
                <a:gd name="connsiteX312" fmla="*/ 2769901 w 4230624"/>
                <a:gd name="connsiteY312" fmla="*/ 1064849 h 1377696"/>
                <a:gd name="connsiteX313" fmla="*/ 2805257 w 4230624"/>
                <a:gd name="connsiteY313" fmla="*/ 1058753 h 1377696"/>
                <a:gd name="connsiteX314" fmla="*/ 2832689 w 4230624"/>
                <a:gd name="connsiteY314" fmla="*/ 1031931 h 1377696"/>
                <a:gd name="connsiteX315" fmla="*/ 2852806 w 4230624"/>
                <a:gd name="connsiteY315" fmla="*/ 1036198 h 1377696"/>
                <a:gd name="connsiteX316" fmla="*/ 2876581 w 4230624"/>
                <a:gd name="connsiteY316" fmla="*/ 1049000 h 1377696"/>
                <a:gd name="connsiteX317" fmla="*/ 2910109 w 4230624"/>
                <a:gd name="connsiteY317" fmla="*/ 1045952 h 1377696"/>
                <a:gd name="connsiteX318" fmla="*/ 2954609 w 4230624"/>
                <a:gd name="connsiteY318" fmla="*/ 1059972 h 1377696"/>
                <a:gd name="connsiteX319" fmla="*/ 2981432 w 4230624"/>
                <a:gd name="connsiteY319" fmla="*/ 1036198 h 1377696"/>
                <a:gd name="connsiteX320" fmla="*/ 2969849 w 4230624"/>
                <a:gd name="connsiteY320" fmla="*/ 1019739 h 1377696"/>
                <a:gd name="connsiteX321" fmla="*/ 2969240 w 4230624"/>
                <a:gd name="connsiteY321" fmla="*/ 980115 h 1377696"/>
                <a:gd name="connsiteX322" fmla="*/ 2976555 w 4230624"/>
                <a:gd name="connsiteY322" fmla="*/ 967923 h 1377696"/>
                <a:gd name="connsiteX323" fmla="*/ 2961315 w 4230624"/>
                <a:gd name="connsiteY323" fmla="*/ 947806 h 1377696"/>
                <a:gd name="connsiteX324" fmla="*/ 2938760 w 4230624"/>
                <a:gd name="connsiteY324" fmla="*/ 938662 h 1377696"/>
                <a:gd name="connsiteX325" fmla="*/ 2949123 w 4230624"/>
                <a:gd name="connsiteY325" fmla="*/ 920374 h 1377696"/>
                <a:gd name="connsiteX326" fmla="*/ 2980213 w 4230624"/>
                <a:gd name="connsiteY326" fmla="*/ 913669 h 1377696"/>
                <a:gd name="connsiteX327" fmla="*/ 3018008 w 4230624"/>
                <a:gd name="connsiteY327" fmla="*/ 912449 h 1377696"/>
                <a:gd name="connsiteX328" fmla="*/ 3069824 w 4230624"/>
                <a:gd name="connsiteY328" fmla="*/ 923422 h 1377696"/>
                <a:gd name="connsiteX329" fmla="*/ 3105790 w 4230624"/>
                <a:gd name="connsiteY329" fmla="*/ 937443 h 1377696"/>
                <a:gd name="connsiteX330" fmla="*/ 3152729 w 4230624"/>
                <a:gd name="connsiteY330" fmla="*/ 974629 h 1377696"/>
                <a:gd name="connsiteX331" fmla="*/ 3175894 w 4230624"/>
                <a:gd name="connsiteY331" fmla="*/ 991088 h 1377696"/>
                <a:gd name="connsiteX332" fmla="*/ 3202717 w 4230624"/>
                <a:gd name="connsiteY332" fmla="*/ 1013643 h 1377696"/>
                <a:gd name="connsiteX333" fmla="*/ 3239902 w 4230624"/>
                <a:gd name="connsiteY333" fmla="*/ 1050828 h 1377696"/>
                <a:gd name="connsiteX334" fmla="*/ 3300253 w 4230624"/>
                <a:gd name="connsiteY334" fmla="*/ 1062411 h 1377696"/>
                <a:gd name="connsiteX335" fmla="*/ 3354507 w 4230624"/>
                <a:gd name="connsiteY335" fmla="*/ 1089843 h 1377696"/>
                <a:gd name="connsiteX336" fmla="*/ 3391083 w 4230624"/>
                <a:gd name="connsiteY336" fmla="*/ 1125200 h 1377696"/>
                <a:gd name="connsiteX337" fmla="*/ 3436803 w 4230624"/>
                <a:gd name="connsiteY337" fmla="*/ 1125200 h 1377696"/>
                <a:gd name="connsiteX338" fmla="*/ 3452653 w 4230624"/>
                <a:gd name="connsiteY338" fmla="*/ 1109960 h 1377696"/>
                <a:gd name="connsiteX339" fmla="*/ 3494715 w 4230624"/>
                <a:gd name="connsiteY339" fmla="*/ 1098987 h 1377696"/>
                <a:gd name="connsiteX340" fmla="*/ 3502640 w 4230624"/>
                <a:gd name="connsiteY340" fmla="*/ 1133124 h 1377696"/>
                <a:gd name="connsiteX341" fmla="*/ 3500201 w 4230624"/>
                <a:gd name="connsiteY341" fmla="*/ 1147145 h 1377696"/>
                <a:gd name="connsiteX342" fmla="*/ 3517270 w 4230624"/>
                <a:gd name="connsiteY342" fmla="*/ 1188598 h 1377696"/>
                <a:gd name="connsiteX343" fmla="*/ 3520928 w 4230624"/>
                <a:gd name="connsiteY343" fmla="*/ 1225174 h 1377696"/>
                <a:gd name="connsiteX344" fmla="*/ 3479475 w 4230624"/>
                <a:gd name="connsiteY344" fmla="*/ 1218468 h 1377696"/>
                <a:gd name="connsiteX345" fmla="*/ 3461797 w 4230624"/>
                <a:gd name="connsiteY345" fmla="*/ 1231880 h 1377696"/>
                <a:gd name="connsiteX346" fmla="*/ 3490448 w 4230624"/>
                <a:gd name="connsiteY346" fmla="*/ 1264188 h 1377696"/>
                <a:gd name="connsiteX347" fmla="*/ 3513613 w 4230624"/>
                <a:gd name="connsiteY347" fmla="*/ 1308689 h 1377696"/>
                <a:gd name="connsiteX348" fmla="*/ 3498373 w 4230624"/>
                <a:gd name="connsiteY348" fmla="*/ 1309299 h 1377696"/>
                <a:gd name="connsiteX349" fmla="*/ 3509955 w 4230624"/>
                <a:gd name="connsiteY349" fmla="*/ 1328196 h 1377696"/>
                <a:gd name="connsiteX350" fmla="*/ 3509955 w 4230624"/>
                <a:gd name="connsiteY350" fmla="*/ 1328196 h 1377696"/>
                <a:gd name="connsiteX351" fmla="*/ 3518489 w 4230624"/>
                <a:gd name="connsiteY351" fmla="*/ 1334902 h 1377696"/>
                <a:gd name="connsiteX352" fmla="*/ 3518489 w 4230624"/>
                <a:gd name="connsiteY352" fmla="*/ 1334902 h 1377696"/>
                <a:gd name="connsiteX353" fmla="*/ 3518489 w 4230624"/>
                <a:gd name="connsiteY353" fmla="*/ 1334902 h 1377696"/>
                <a:gd name="connsiteX354" fmla="*/ 3518489 w 4230624"/>
                <a:gd name="connsiteY354" fmla="*/ 1334902 h 1377696"/>
                <a:gd name="connsiteX355" fmla="*/ 3516051 w 4230624"/>
                <a:gd name="connsiteY355" fmla="*/ 1322710 h 1377696"/>
                <a:gd name="connsiteX356" fmla="*/ 3540435 w 4230624"/>
                <a:gd name="connsiteY356" fmla="*/ 1295278 h 1377696"/>
                <a:gd name="connsiteX357" fmla="*/ 3571525 w 4230624"/>
                <a:gd name="connsiteY357" fmla="*/ 1313566 h 1377696"/>
                <a:gd name="connsiteX358" fmla="*/ 3591032 w 4230624"/>
                <a:gd name="connsiteY358" fmla="*/ 1312956 h 1377696"/>
                <a:gd name="connsiteX359" fmla="*/ 3617854 w 4230624"/>
                <a:gd name="connsiteY359" fmla="*/ 1291011 h 1377696"/>
                <a:gd name="connsiteX360" fmla="*/ 3623950 w 4230624"/>
                <a:gd name="connsiteY360" fmla="*/ 1268456 h 1377696"/>
                <a:gd name="connsiteX361" fmla="*/ 3636752 w 4230624"/>
                <a:gd name="connsiteY361" fmla="*/ 1225174 h 1377696"/>
                <a:gd name="connsiteX362" fmla="*/ 3648334 w 4230624"/>
                <a:gd name="connsiteY362" fmla="*/ 1181283 h 1377696"/>
                <a:gd name="connsiteX363" fmla="*/ 3640409 w 4230624"/>
                <a:gd name="connsiteY363" fmla="*/ 1155070 h 1377696"/>
                <a:gd name="connsiteX364" fmla="*/ 3646505 w 4230624"/>
                <a:gd name="connsiteY364" fmla="*/ 1100206 h 1377696"/>
                <a:gd name="connsiteX365" fmla="*/ 3614806 w 4230624"/>
                <a:gd name="connsiteY365" fmla="*/ 1039856 h 1377696"/>
                <a:gd name="connsiteX366" fmla="*/ 3581278 w 4230624"/>
                <a:gd name="connsiteY366" fmla="*/ 995355 h 1377696"/>
                <a:gd name="connsiteX367" fmla="*/ 3573353 w 4230624"/>
                <a:gd name="connsiteY367" fmla="*/ 957560 h 1377696"/>
                <a:gd name="connsiteX368" fmla="*/ 3544702 w 4230624"/>
                <a:gd name="connsiteY368" fmla="*/ 926470 h 1377696"/>
                <a:gd name="connsiteX369" fmla="*/ 3467283 w 4230624"/>
                <a:gd name="connsiteY369" fmla="*/ 885627 h 1377696"/>
                <a:gd name="connsiteX370" fmla="*/ 3433145 w 4230624"/>
                <a:gd name="connsiteY370" fmla="*/ 883189 h 1377696"/>
                <a:gd name="connsiteX371" fmla="*/ 3431317 w 4230624"/>
                <a:gd name="connsiteY371" fmla="*/ 901477 h 1377696"/>
                <a:gd name="connsiteX372" fmla="*/ 3395960 w 4230624"/>
                <a:gd name="connsiteY372" fmla="*/ 893552 h 1377696"/>
                <a:gd name="connsiteX373" fmla="*/ 3361213 w 4230624"/>
                <a:gd name="connsiteY373" fmla="*/ 870387 h 1377696"/>
                <a:gd name="connsiteX374" fmla="*/ 3312445 w 4230624"/>
                <a:gd name="connsiteY374" fmla="*/ 866120 h 1377696"/>
                <a:gd name="connsiteX375" fmla="*/ 3342315 w 4230624"/>
                <a:gd name="connsiteY375" fmla="*/ 780166 h 1377696"/>
                <a:gd name="connsiteX376" fmla="*/ 3363651 w 4230624"/>
                <a:gd name="connsiteY376" fmla="*/ 710062 h 1377696"/>
                <a:gd name="connsiteX377" fmla="*/ 3443509 w 4230624"/>
                <a:gd name="connsiteY377" fmla="*/ 699089 h 1377696"/>
                <a:gd name="connsiteX378" fmla="*/ 3534339 w 4230624"/>
                <a:gd name="connsiteY378" fmla="*/ 705185 h 1377696"/>
                <a:gd name="connsiteX379" fmla="*/ 3549579 w 4230624"/>
                <a:gd name="connsiteY379" fmla="*/ 688117 h 1377696"/>
                <a:gd name="connsiteX380" fmla="*/ 3597737 w 4230624"/>
                <a:gd name="connsiteY380" fmla="*/ 692993 h 1377696"/>
                <a:gd name="connsiteX381" fmla="*/ 3623950 w 4230624"/>
                <a:gd name="connsiteY381" fmla="*/ 719206 h 1377696"/>
                <a:gd name="connsiteX382" fmla="*/ 3662965 w 4230624"/>
                <a:gd name="connsiteY382" fmla="*/ 715549 h 1377696"/>
                <a:gd name="connsiteX383" fmla="*/ 3714171 w 4230624"/>
                <a:gd name="connsiteY383" fmla="*/ 705795 h 1377696"/>
                <a:gd name="connsiteX384" fmla="*/ 3667232 w 4230624"/>
                <a:gd name="connsiteY384" fmla="*/ 684459 h 1377696"/>
                <a:gd name="connsiteX385" fmla="*/ 3667232 w 4230624"/>
                <a:gd name="connsiteY385" fmla="*/ 624718 h 1377696"/>
                <a:gd name="connsiteX386" fmla="*/ 3722705 w 4230624"/>
                <a:gd name="connsiteY386" fmla="*/ 613136 h 1377696"/>
                <a:gd name="connsiteX387" fmla="*/ 3796467 w 4230624"/>
                <a:gd name="connsiteY387" fmla="*/ 656417 h 1377696"/>
                <a:gd name="connsiteX388" fmla="*/ 3818413 w 4230624"/>
                <a:gd name="connsiteY388" fmla="*/ 617403 h 1377696"/>
                <a:gd name="connsiteX389" fmla="*/ 3798905 w 4230624"/>
                <a:gd name="connsiteY389" fmla="*/ 588752 h 1377696"/>
                <a:gd name="connsiteX390" fmla="*/ 3827557 w 4230624"/>
                <a:gd name="connsiteY390" fmla="*/ 585704 h 1377696"/>
                <a:gd name="connsiteX391" fmla="*/ 3867181 w 4230624"/>
                <a:gd name="connsiteY391" fmla="*/ 635081 h 1377696"/>
                <a:gd name="connsiteX392" fmla="*/ 3852550 w 4230624"/>
                <a:gd name="connsiteY392" fmla="*/ 663123 h 1377696"/>
                <a:gd name="connsiteX393" fmla="*/ 3847673 w 4230624"/>
                <a:gd name="connsiteY393" fmla="*/ 699699 h 1377696"/>
                <a:gd name="connsiteX394" fmla="*/ 3849502 w 4230624"/>
                <a:gd name="connsiteY394" fmla="*/ 745419 h 1377696"/>
                <a:gd name="connsiteX395" fmla="*/ 3814755 w 4230624"/>
                <a:gd name="connsiteY395" fmla="*/ 753344 h 1377696"/>
                <a:gd name="connsiteX396" fmla="*/ 3831824 w 4230624"/>
                <a:gd name="connsiteY396" fmla="*/ 769803 h 1377696"/>
                <a:gd name="connsiteX397" fmla="*/ 3831214 w 4230624"/>
                <a:gd name="connsiteY397" fmla="*/ 791749 h 1377696"/>
                <a:gd name="connsiteX398" fmla="*/ 3870229 w 4230624"/>
                <a:gd name="connsiteY398" fmla="*/ 842345 h 1377696"/>
                <a:gd name="connsiteX399" fmla="*/ 3967765 w 4230624"/>
                <a:gd name="connsiteY399" fmla="*/ 924032 h 1377696"/>
                <a:gd name="connsiteX400" fmla="*/ 4031773 w 4230624"/>
                <a:gd name="connsiteY400" fmla="*/ 977677 h 1377696"/>
                <a:gd name="connsiteX401" fmla="*/ 4066520 w 4230624"/>
                <a:gd name="connsiteY401" fmla="*/ 1003889 h 1377696"/>
                <a:gd name="connsiteX402" fmla="*/ 4076273 w 4230624"/>
                <a:gd name="connsiteY402" fmla="*/ 969142 h 1377696"/>
                <a:gd name="connsiteX403" fmla="*/ 4048841 w 4230624"/>
                <a:gd name="connsiteY403" fmla="*/ 931347 h 1377696"/>
                <a:gd name="connsiteX404" fmla="*/ 4083589 w 4230624"/>
                <a:gd name="connsiteY404" fmla="*/ 922203 h 1377696"/>
                <a:gd name="connsiteX405" fmla="*/ 4050670 w 4230624"/>
                <a:gd name="connsiteY405" fmla="*/ 880141 h 1377696"/>
                <a:gd name="connsiteX406" fmla="*/ 4081150 w 4230624"/>
                <a:gd name="connsiteY406" fmla="*/ 861243 h 1377696"/>
                <a:gd name="connsiteX407" fmla="*/ 4052499 w 4230624"/>
                <a:gd name="connsiteY407" fmla="*/ 845393 h 1377696"/>
                <a:gd name="connsiteX408" fmla="*/ 4031773 w 4230624"/>
                <a:gd name="connsiteY408" fmla="*/ 814913 h 1377696"/>
                <a:gd name="connsiteX409" fmla="*/ 4056766 w 4230624"/>
                <a:gd name="connsiteY409" fmla="*/ 813694 h 1377696"/>
                <a:gd name="connsiteX410" fmla="*/ 4001902 w 4230624"/>
                <a:gd name="connsiteY410" fmla="*/ 761269 h 1377696"/>
                <a:gd name="connsiteX411" fmla="*/ 3961059 w 4230624"/>
                <a:gd name="connsiteY411" fmla="*/ 752734 h 1377696"/>
                <a:gd name="connsiteX412" fmla="*/ 3943381 w 4230624"/>
                <a:gd name="connsiteY412" fmla="*/ 738104 h 1377696"/>
                <a:gd name="connsiteX413" fmla="*/ 3936675 w 4230624"/>
                <a:gd name="connsiteY413" fmla="*/ 703966 h 1377696"/>
                <a:gd name="connsiteX414" fmla="*/ 3917777 w 4230624"/>
                <a:gd name="connsiteY414" fmla="*/ 680192 h 1377696"/>
                <a:gd name="connsiteX415" fmla="*/ 3960449 w 4230624"/>
                <a:gd name="connsiteY415" fmla="*/ 685069 h 1377696"/>
                <a:gd name="connsiteX416" fmla="*/ 3968374 w 4230624"/>
                <a:gd name="connsiteY416" fmla="*/ 669829 h 1377696"/>
                <a:gd name="connsiteX417" fmla="*/ 3997025 w 4230624"/>
                <a:gd name="connsiteY417" fmla="*/ 683240 h 1377696"/>
                <a:gd name="connsiteX418" fmla="*/ 4034211 w 4230624"/>
                <a:gd name="connsiteY418" fmla="*/ 655198 h 1377696"/>
                <a:gd name="connsiteX419" fmla="*/ 4103705 w 4230624"/>
                <a:gd name="connsiteY419" fmla="*/ 679582 h 1377696"/>
                <a:gd name="connsiteX420" fmla="*/ 4093342 w 4230624"/>
                <a:gd name="connsiteY420" fmla="*/ 663733 h 1377696"/>
                <a:gd name="connsiteX421" fmla="*/ 4105534 w 4230624"/>
                <a:gd name="connsiteY421" fmla="*/ 641787 h 1377696"/>
                <a:gd name="connsiteX422" fmla="*/ 4114678 w 4230624"/>
                <a:gd name="connsiteY422" fmla="*/ 617403 h 1377696"/>
                <a:gd name="connsiteX423" fmla="*/ 4133576 w 4230624"/>
                <a:gd name="connsiteY423" fmla="*/ 613136 h 1377696"/>
                <a:gd name="connsiteX424" fmla="*/ 4173200 w 4230624"/>
                <a:gd name="connsiteY424" fmla="*/ 586923 h 1377696"/>
                <a:gd name="connsiteX425" fmla="*/ 4232941 w 4230624"/>
                <a:gd name="connsiteY425" fmla="*/ 594238 h 1377696"/>
                <a:gd name="connsiteX426" fmla="*/ 4227454 w 4230624"/>
                <a:gd name="connsiteY426" fmla="*/ 585094 h 1377696"/>
                <a:gd name="connsiteX427" fmla="*/ 4204289 w 4230624"/>
                <a:gd name="connsiteY427" fmla="*/ 571073 h 1377696"/>
                <a:gd name="connsiteX428" fmla="*/ 4179296 w 4230624"/>
                <a:gd name="connsiteY428" fmla="*/ 561320 h 1377696"/>
                <a:gd name="connsiteX429" fmla="*/ 4123822 w 4230624"/>
                <a:gd name="connsiteY429" fmla="*/ 533278 h 1377696"/>
                <a:gd name="connsiteX430" fmla="*/ 4074445 w 4230624"/>
                <a:gd name="connsiteY430" fmla="*/ 514990 h 1377696"/>
                <a:gd name="connsiteX431" fmla="*/ 4111630 w 4230624"/>
                <a:gd name="connsiteY431" fmla="*/ 517429 h 1377696"/>
                <a:gd name="connsiteX432" fmla="*/ 4123822 w 4230624"/>
                <a:gd name="connsiteY432" fmla="*/ 502189 h 1377696"/>
                <a:gd name="connsiteX433" fmla="*/ 4123822 w 4230624"/>
                <a:gd name="connsiteY433" fmla="*/ 502189 h 1377696"/>
                <a:gd name="connsiteX434" fmla="*/ 3923264 w 4230624"/>
                <a:gd name="connsiteY434" fmla="*/ 368686 h 1377696"/>
                <a:gd name="connsiteX435" fmla="*/ 3865961 w 4230624"/>
                <a:gd name="connsiteY435" fmla="*/ 354665 h 1377696"/>
                <a:gd name="connsiteX436" fmla="*/ 3770254 w 4230624"/>
                <a:gd name="connsiteY436" fmla="*/ 338816 h 1377696"/>
                <a:gd name="connsiteX437" fmla="*/ 3722096 w 4230624"/>
                <a:gd name="connsiteY437" fmla="*/ 340645 h 1377696"/>
                <a:gd name="connsiteX438" fmla="*/ 3629437 w 4230624"/>
                <a:gd name="connsiteY438" fmla="*/ 332110 h 1377696"/>
                <a:gd name="connsiteX439" fmla="*/ 3640409 w 4230624"/>
                <a:gd name="connsiteY439" fmla="*/ 346131 h 1377696"/>
                <a:gd name="connsiteX440" fmla="*/ 3692225 w 4230624"/>
                <a:gd name="connsiteY440" fmla="*/ 366857 h 1377696"/>
                <a:gd name="connsiteX441" fmla="*/ 3676985 w 4230624"/>
                <a:gd name="connsiteY441" fmla="*/ 377830 h 1377696"/>
                <a:gd name="connsiteX442" fmla="*/ 3590422 w 4230624"/>
                <a:gd name="connsiteY442" fmla="*/ 348569 h 1377696"/>
                <a:gd name="connsiteX443" fmla="*/ 3548969 w 4230624"/>
                <a:gd name="connsiteY443" fmla="*/ 352227 h 1377696"/>
                <a:gd name="connsiteX444" fmla="*/ 3492886 w 4230624"/>
                <a:gd name="connsiteY444" fmla="*/ 345521 h 1377696"/>
                <a:gd name="connsiteX445" fmla="*/ 3450214 w 4230624"/>
                <a:gd name="connsiteY445" fmla="*/ 346741 h 1377696"/>
                <a:gd name="connsiteX446" fmla="*/ 3426440 w 4230624"/>
                <a:gd name="connsiteY446" fmla="*/ 353446 h 1377696"/>
                <a:gd name="connsiteX447" fmla="*/ 3382549 w 4230624"/>
                <a:gd name="connsiteY447" fmla="*/ 343693 h 1377696"/>
                <a:gd name="connsiteX448" fmla="*/ 3351459 w 4230624"/>
                <a:gd name="connsiteY448" fmla="*/ 320528 h 1377696"/>
                <a:gd name="connsiteX449" fmla="*/ 3311835 w 4230624"/>
                <a:gd name="connsiteY449" fmla="*/ 307117 h 1377696"/>
                <a:gd name="connsiteX450" fmla="*/ 3255752 w 4230624"/>
                <a:gd name="connsiteY450" fmla="*/ 301630 h 1377696"/>
                <a:gd name="connsiteX451" fmla="*/ 3166141 w 4230624"/>
                <a:gd name="connsiteY451" fmla="*/ 307726 h 1377696"/>
                <a:gd name="connsiteX452" fmla="*/ 3067995 w 4230624"/>
                <a:gd name="connsiteY452" fmla="*/ 283342 h 1377696"/>
                <a:gd name="connsiteX453" fmla="*/ 3020446 w 4230624"/>
                <a:gd name="connsiteY453" fmla="*/ 265054 h 1377696"/>
                <a:gd name="connsiteX454" fmla="*/ 2775997 w 4230624"/>
                <a:gd name="connsiteY454" fmla="*/ 244328 h 1377696"/>
                <a:gd name="connsiteX455" fmla="*/ 2763195 w 4230624"/>
                <a:gd name="connsiteY455" fmla="*/ 257739 h 1377696"/>
                <a:gd name="connsiteX456" fmla="*/ 2819888 w 4230624"/>
                <a:gd name="connsiteY456" fmla="*/ 287000 h 1377696"/>
                <a:gd name="connsiteX457" fmla="*/ 2774168 w 4230624"/>
                <a:gd name="connsiteY457" fmla="*/ 282733 h 1377696"/>
                <a:gd name="connsiteX458" fmla="*/ 2768072 w 4230624"/>
                <a:gd name="connsiteY458" fmla="*/ 291877 h 1377696"/>
                <a:gd name="connsiteX459" fmla="*/ 2708941 w 4230624"/>
                <a:gd name="connsiteY459" fmla="*/ 282123 h 1377696"/>
                <a:gd name="connsiteX460" fmla="*/ 2678461 w 4230624"/>
                <a:gd name="connsiteY460" fmla="*/ 290657 h 1377696"/>
                <a:gd name="connsiteX461" fmla="*/ 2621768 w 4230624"/>
                <a:gd name="connsiteY461" fmla="*/ 276027 h 1377696"/>
                <a:gd name="connsiteX462" fmla="*/ 2640056 w 4230624"/>
                <a:gd name="connsiteY462" fmla="*/ 309555 h 1377696"/>
                <a:gd name="connsiteX463" fmla="*/ 2585801 w 4230624"/>
                <a:gd name="connsiteY463" fmla="*/ 296753 h 1377696"/>
                <a:gd name="connsiteX464" fmla="*/ 2524841 w 4230624"/>
                <a:gd name="connsiteY464" fmla="*/ 271760 h 1377696"/>
                <a:gd name="connsiteX465" fmla="*/ 2522403 w 4230624"/>
                <a:gd name="connsiteY465" fmla="*/ 258348 h 1377696"/>
                <a:gd name="connsiteX466" fmla="*/ 2485827 w 4230624"/>
                <a:gd name="connsiteY466" fmla="*/ 238232 h 1377696"/>
                <a:gd name="connsiteX467" fmla="*/ 2426086 w 4230624"/>
                <a:gd name="connsiteY467" fmla="*/ 222382 h 1377696"/>
                <a:gd name="connsiteX468" fmla="*/ 2388901 w 4230624"/>
                <a:gd name="connsiteY468" fmla="*/ 222382 h 1377696"/>
                <a:gd name="connsiteX469" fmla="*/ 2332208 w 4230624"/>
                <a:gd name="connsiteY469" fmla="*/ 216896 h 1377696"/>
                <a:gd name="connsiteX470" fmla="*/ 2360859 w 4230624"/>
                <a:gd name="connsiteY470" fmla="*/ 240670 h 1377696"/>
                <a:gd name="connsiteX471" fmla="*/ 2256008 w 4230624"/>
                <a:gd name="connsiteY471" fmla="*/ 235793 h 1377696"/>
                <a:gd name="connsiteX472" fmla="*/ 2232233 w 4230624"/>
                <a:gd name="connsiteY472" fmla="*/ 221772 h 1377696"/>
                <a:gd name="connsiteX473" fmla="*/ 2151157 w 4230624"/>
                <a:gd name="connsiteY473" fmla="*/ 216286 h 1377696"/>
                <a:gd name="connsiteX474" fmla="*/ 2118848 w 4230624"/>
                <a:gd name="connsiteY474" fmla="*/ 221163 h 1377696"/>
                <a:gd name="connsiteX475" fmla="*/ 2118238 w 4230624"/>
                <a:gd name="connsiteY475" fmla="*/ 229088 h 1377696"/>
                <a:gd name="connsiteX476" fmla="*/ 2082881 w 4230624"/>
                <a:gd name="connsiteY476" fmla="*/ 209580 h 1377696"/>
                <a:gd name="connsiteX477" fmla="*/ 2068861 w 4230624"/>
                <a:gd name="connsiteY477" fmla="*/ 215067 h 1377696"/>
                <a:gd name="connsiteX478" fmla="*/ 2024969 w 4230624"/>
                <a:gd name="connsiteY478" fmla="*/ 207752 h 1377696"/>
                <a:gd name="connsiteX479" fmla="*/ 1990832 w 4230624"/>
                <a:gd name="connsiteY479" fmla="*/ 203484 h 1377696"/>
                <a:gd name="connsiteX480" fmla="*/ 1997537 w 4230624"/>
                <a:gd name="connsiteY480" fmla="*/ 194340 h 1377696"/>
                <a:gd name="connsiteX481" fmla="*/ 2037770 w 4230624"/>
                <a:gd name="connsiteY481" fmla="*/ 177272 h 1377696"/>
                <a:gd name="connsiteX482" fmla="*/ 2051792 w 4230624"/>
                <a:gd name="connsiteY482" fmla="*/ 168128 h 1377696"/>
                <a:gd name="connsiteX483" fmla="*/ 2037161 w 4230624"/>
                <a:gd name="connsiteY483" fmla="*/ 152888 h 1377696"/>
                <a:gd name="connsiteX484" fmla="*/ 2003633 w 4230624"/>
                <a:gd name="connsiteY484" fmla="*/ 141305 h 1377696"/>
                <a:gd name="connsiteX485" fmla="*/ 1933529 w 4230624"/>
                <a:gd name="connsiteY485" fmla="*/ 127284 h 1377696"/>
                <a:gd name="connsiteX486" fmla="*/ 1867693 w 4230624"/>
                <a:gd name="connsiteY486" fmla="*/ 126675 h 1377696"/>
                <a:gd name="connsiteX487" fmla="*/ 1856110 w 4230624"/>
                <a:gd name="connsiteY487" fmla="*/ 133990 h 1377696"/>
                <a:gd name="connsiteX488" fmla="*/ 1831117 w 4230624"/>
                <a:gd name="connsiteY488" fmla="*/ 119360 h 1377696"/>
                <a:gd name="connsiteX489" fmla="*/ 842345 w 4230624"/>
                <a:gd name="connsiteY489" fmla="*/ 311993 h 1377696"/>
                <a:gd name="connsiteX490" fmla="*/ 781994 w 4230624"/>
                <a:gd name="connsiteY490" fmla="*/ 285781 h 1377696"/>
                <a:gd name="connsiteX491" fmla="*/ 763097 w 4230624"/>
                <a:gd name="connsiteY491" fmla="*/ 259568 h 1377696"/>
                <a:gd name="connsiteX492" fmla="*/ 783214 w 4230624"/>
                <a:gd name="connsiteY492" fmla="*/ 229697 h 1377696"/>
                <a:gd name="connsiteX493" fmla="*/ 800282 w 4230624"/>
                <a:gd name="connsiteY493" fmla="*/ 199217 h 1377696"/>
                <a:gd name="connsiteX494" fmla="*/ 852709 w 4230624"/>
                <a:gd name="connsiteY494" fmla="*/ 170566 h 1377696"/>
                <a:gd name="connsiteX495" fmla="*/ 912449 w 4230624"/>
                <a:gd name="connsiteY495" fmla="*/ 155936 h 1377696"/>
                <a:gd name="connsiteX496" fmla="*/ 981334 w 4230624"/>
                <a:gd name="connsiteY496" fmla="*/ 141305 h 1377696"/>
                <a:gd name="connsiteX497" fmla="*/ 989258 w 4230624"/>
                <a:gd name="connsiteY497" fmla="*/ 132161 h 1377696"/>
                <a:gd name="connsiteX498" fmla="*/ 963656 w 4230624"/>
                <a:gd name="connsiteY498" fmla="*/ 120579 h 1377696"/>
                <a:gd name="connsiteX499" fmla="*/ 923422 w 4230624"/>
                <a:gd name="connsiteY499" fmla="*/ 124236 h 1377696"/>
                <a:gd name="connsiteX500" fmla="*/ 893552 w 4230624"/>
                <a:gd name="connsiteY500" fmla="*/ 135209 h 1377696"/>
                <a:gd name="connsiteX501" fmla="*/ 822229 w 4230624"/>
                <a:gd name="connsiteY501" fmla="*/ 140696 h 1377696"/>
                <a:gd name="connsiteX502" fmla="*/ 760658 w 4230624"/>
                <a:gd name="connsiteY502" fmla="*/ 159593 h 1377696"/>
                <a:gd name="connsiteX503" fmla="*/ 719206 w 4230624"/>
                <a:gd name="connsiteY503" fmla="*/ 176052 h 1377696"/>
                <a:gd name="connsiteX504" fmla="*/ 734446 w 4230624"/>
                <a:gd name="connsiteY504" fmla="*/ 189464 h 1377696"/>
                <a:gd name="connsiteX505" fmla="*/ 694213 w 4230624"/>
                <a:gd name="connsiteY505" fmla="*/ 216286 h 1377696"/>
                <a:gd name="connsiteX506" fmla="*/ 717986 w 4230624"/>
                <a:gd name="connsiteY506" fmla="*/ 220553 h 1377696"/>
                <a:gd name="connsiteX507" fmla="*/ 685069 w 4230624"/>
                <a:gd name="connsiteY507" fmla="*/ 246766 h 1377696"/>
                <a:gd name="connsiteX508" fmla="*/ 694822 w 4230624"/>
                <a:gd name="connsiteY508" fmla="*/ 263835 h 1377696"/>
                <a:gd name="connsiteX509" fmla="*/ 674096 w 4230624"/>
                <a:gd name="connsiteY509" fmla="*/ 270541 h 1377696"/>
                <a:gd name="connsiteX510" fmla="*/ 685678 w 4230624"/>
                <a:gd name="connsiteY510" fmla="*/ 287609 h 1377696"/>
                <a:gd name="connsiteX511" fmla="*/ 733837 w 4230624"/>
                <a:gd name="connsiteY511" fmla="*/ 296144 h 1377696"/>
                <a:gd name="connsiteX512" fmla="*/ 747248 w 4230624"/>
                <a:gd name="connsiteY512" fmla="*/ 310165 h 1377696"/>
                <a:gd name="connsiteX513" fmla="*/ 828934 w 4230624"/>
                <a:gd name="connsiteY513" fmla="*/ 314432 h 1377696"/>
                <a:gd name="connsiteX514" fmla="*/ 842345 w 4230624"/>
                <a:gd name="connsiteY514" fmla="*/ 311993 h 1377696"/>
                <a:gd name="connsiteX515" fmla="*/ 2756489 w 4230624"/>
                <a:gd name="connsiteY515" fmla="*/ 161422 h 1377696"/>
                <a:gd name="connsiteX516" fmla="*/ 2647371 w 4230624"/>
                <a:gd name="connsiteY516" fmla="*/ 145572 h 1377696"/>
                <a:gd name="connsiteX517" fmla="*/ 2585192 w 4230624"/>
                <a:gd name="connsiteY517" fmla="*/ 144353 h 1377696"/>
                <a:gd name="connsiteX518" fmla="*/ 2564465 w 4230624"/>
                <a:gd name="connsiteY518" fmla="*/ 149840 h 1377696"/>
                <a:gd name="connsiteX519" fmla="*/ 2585192 w 4230624"/>
                <a:gd name="connsiteY519" fmla="*/ 170566 h 1377696"/>
                <a:gd name="connsiteX520" fmla="*/ 2660782 w 4230624"/>
                <a:gd name="connsiteY520" fmla="*/ 190073 h 1377696"/>
                <a:gd name="connsiteX521" fmla="*/ 2688214 w 4230624"/>
                <a:gd name="connsiteY521" fmla="*/ 182758 h 1377696"/>
                <a:gd name="connsiteX522" fmla="*/ 2774777 w 4230624"/>
                <a:gd name="connsiteY522" fmla="*/ 183977 h 1377696"/>
                <a:gd name="connsiteX523" fmla="*/ 2756489 w 4230624"/>
                <a:gd name="connsiteY523" fmla="*/ 161422 h 1377696"/>
                <a:gd name="connsiteX524" fmla="*/ 2910109 w 4230624"/>
                <a:gd name="connsiteY524" fmla="*/ 175443 h 1377696"/>
                <a:gd name="connsiteX525" fmla="*/ 2838785 w 4230624"/>
                <a:gd name="connsiteY525" fmla="*/ 167518 h 1377696"/>
                <a:gd name="connsiteX526" fmla="*/ 2788798 w 4230624"/>
                <a:gd name="connsiteY526" fmla="*/ 163251 h 1377696"/>
                <a:gd name="connsiteX527" fmla="*/ 2799161 w 4230624"/>
                <a:gd name="connsiteY527" fmla="*/ 173004 h 1377696"/>
                <a:gd name="connsiteX528" fmla="*/ 2861950 w 4230624"/>
                <a:gd name="connsiteY528" fmla="*/ 185196 h 1377696"/>
                <a:gd name="connsiteX529" fmla="*/ 2903403 w 4230624"/>
                <a:gd name="connsiteY529" fmla="*/ 187635 h 1377696"/>
                <a:gd name="connsiteX530" fmla="*/ 2910109 w 4230624"/>
                <a:gd name="connsiteY530" fmla="*/ 175443 h 1377696"/>
                <a:gd name="connsiteX531" fmla="*/ 2833909 w 4230624"/>
                <a:gd name="connsiteY531" fmla="*/ 233355 h 1377696"/>
                <a:gd name="connsiteX532" fmla="*/ 2818669 w 4230624"/>
                <a:gd name="connsiteY532" fmla="*/ 224820 h 1377696"/>
                <a:gd name="connsiteX533" fmla="*/ 2768072 w 4230624"/>
                <a:gd name="connsiteY533" fmla="*/ 213238 h 1377696"/>
                <a:gd name="connsiteX534" fmla="*/ 2743078 w 4230624"/>
                <a:gd name="connsiteY534" fmla="*/ 216286 h 1377696"/>
                <a:gd name="connsiteX535" fmla="*/ 2738201 w 4230624"/>
                <a:gd name="connsiteY535" fmla="*/ 228478 h 1377696"/>
                <a:gd name="connsiteX536" fmla="*/ 2744907 w 4230624"/>
                <a:gd name="connsiteY536" fmla="*/ 229697 h 1377696"/>
                <a:gd name="connsiteX537" fmla="*/ 2798552 w 4230624"/>
                <a:gd name="connsiteY537" fmla="*/ 233355 h 1377696"/>
                <a:gd name="connsiteX538" fmla="*/ 2833909 w 4230624"/>
                <a:gd name="connsiteY538" fmla="*/ 233355 h 1377696"/>
                <a:gd name="connsiteX539" fmla="*/ 3825118 w 4230624"/>
                <a:gd name="connsiteY539" fmla="*/ 308336 h 1377696"/>
                <a:gd name="connsiteX540" fmla="*/ 3788542 w 4230624"/>
                <a:gd name="connsiteY540" fmla="*/ 286390 h 1377696"/>
                <a:gd name="connsiteX541" fmla="*/ 3780008 w 4230624"/>
                <a:gd name="connsiteY541" fmla="*/ 299801 h 1377696"/>
                <a:gd name="connsiteX542" fmla="*/ 3801344 w 4230624"/>
                <a:gd name="connsiteY542" fmla="*/ 309555 h 1377696"/>
                <a:gd name="connsiteX543" fmla="*/ 3825118 w 4230624"/>
                <a:gd name="connsiteY543" fmla="*/ 308336 h 1377696"/>
                <a:gd name="connsiteX544" fmla="*/ 91928 w 4230624"/>
                <a:gd name="connsiteY544" fmla="*/ 880750 h 1377696"/>
                <a:gd name="connsiteX545" fmla="*/ 88270 w 4230624"/>
                <a:gd name="connsiteY545" fmla="*/ 871606 h 1377696"/>
                <a:gd name="connsiteX546" fmla="*/ 89489 w 4230624"/>
                <a:gd name="connsiteY546" fmla="*/ 861243 h 1377696"/>
                <a:gd name="connsiteX547" fmla="*/ 76078 w 4230624"/>
                <a:gd name="connsiteY547" fmla="*/ 855757 h 1377696"/>
                <a:gd name="connsiteX548" fmla="*/ 45598 w 4230624"/>
                <a:gd name="connsiteY548" fmla="*/ 849051 h 1377696"/>
                <a:gd name="connsiteX549" fmla="*/ 7193 w 4230624"/>
                <a:gd name="connsiteY549" fmla="*/ 861243 h 1377696"/>
                <a:gd name="connsiteX550" fmla="*/ 2926 w 4230624"/>
                <a:gd name="connsiteY550" fmla="*/ 877093 h 1377696"/>
                <a:gd name="connsiteX551" fmla="*/ 38893 w 4230624"/>
                <a:gd name="connsiteY551" fmla="*/ 881360 h 1377696"/>
                <a:gd name="connsiteX552" fmla="*/ 91928 w 4230624"/>
                <a:gd name="connsiteY552" fmla="*/ 880750 h 1377696"/>
                <a:gd name="connsiteX553" fmla="*/ 3686739 w 4230624"/>
                <a:gd name="connsiteY553" fmla="*/ 1013643 h 1377696"/>
                <a:gd name="connsiteX554" fmla="*/ 3642848 w 4230624"/>
                <a:gd name="connsiteY554" fmla="*/ 975848 h 1377696"/>
                <a:gd name="connsiteX555" fmla="*/ 3611758 w 4230624"/>
                <a:gd name="connsiteY555" fmla="*/ 939272 h 1377696"/>
                <a:gd name="connsiteX556" fmla="*/ 3570305 w 4230624"/>
                <a:gd name="connsiteY556" fmla="*/ 903915 h 1377696"/>
                <a:gd name="connsiteX557" fmla="*/ 3540435 w 4230624"/>
                <a:gd name="connsiteY557" fmla="*/ 879531 h 1377696"/>
                <a:gd name="connsiteX558" fmla="*/ 3532510 w 4230624"/>
                <a:gd name="connsiteY558" fmla="*/ 884408 h 1377696"/>
                <a:gd name="connsiteX559" fmla="*/ 3559333 w 4230624"/>
                <a:gd name="connsiteY559" fmla="*/ 901477 h 1377696"/>
                <a:gd name="connsiteX560" fmla="*/ 3547750 w 4230624"/>
                <a:gd name="connsiteY560" fmla="*/ 918545 h 1377696"/>
                <a:gd name="connsiteX561" fmla="*/ 3589203 w 4230624"/>
                <a:gd name="connsiteY561" fmla="*/ 969142 h 1377696"/>
                <a:gd name="connsiteX562" fmla="*/ 3636752 w 4230624"/>
                <a:gd name="connsiteY562" fmla="*/ 1005718 h 1377696"/>
                <a:gd name="connsiteX563" fmla="*/ 3675766 w 4230624"/>
                <a:gd name="connsiteY563" fmla="*/ 1056315 h 1377696"/>
                <a:gd name="connsiteX564" fmla="*/ 3690397 w 4230624"/>
                <a:gd name="connsiteY564" fmla="*/ 1084356 h 1377696"/>
                <a:gd name="connsiteX565" fmla="*/ 3723925 w 4230624"/>
                <a:gd name="connsiteY565" fmla="*/ 1125809 h 1377696"/>
                <a:gd name="connsiteX566" fmla="*/ 3747089 w 4230624"/>
                <a:gd name="connsiteY566" fmla="*/ 1162385 h 1377696"/>
                <a:gd name="connsiteX567" fmla="*/ 3775131 w 4230624"/>
                <a:gd name="connsiteY567" fmla="*/ 1194084 h 1377696"/>
                <a:gd name="connsiteX568" fmla="*/ 3774521 w 4230624"/>
                <a:gd name="connsiteY568" fmla="*/ 1164824 h 1377696"/>
                <a:gd name="connsiteX569" fmla="*/ 3814145 w 4230624"/>
                <a:gd name="connsiteY569" fmla="*/ 1187988 h 1377696"/>
                <a:gd name="connsiteX570" fmla="*/ 3795857 w 4230624"/>
                <a:gd name="connsiteY570" fmla="*/ 1161166 h 1377696"/>
                <a:gd name="connsiteX571" fmla="*/ 3737945 w 4230624"/>
                <a:gd name="connsiteY571" fmla="*/ 1122761 h 1377696"/>
                <a:gd name="connsiteX572" fmla="*/ 3715390 w 4230624"/>
                <a:gd name="connsiteY572" fmla="*/ 1067897 h 1377696"/>
                <a:gd name="connsiteX573" fmla="*/ 3769645 w 4230624"/>
                <a:gd name="connsiteY573" fmla="*/ 1080089 h 1377696"/>
                <a:gd name="connsiteX574" fmla="*/ 3686739 w 4230624"/>
                <a:gd name="connsiteY574" fmla="*/ 1013643 h 137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</a:cxnLst>
              <a:rect l="l" t="t" r="r" b="b"/>
              <a:pathLst>
                <a:path w="4230624" h="1377696">
                  <a:moveTo>
                    <a:pt x="1605565" y="65105"/>
                  </a:moveTo>
                  <a:lnTo>
                    <a:pt x="1578133" y="40721"/>
                  </a:lnTo>
                  <a:lnTo>
                    <a:pt x="1495226" y="15728"/>
                  </a:lnTo>
                  <a:lnTo>
                    <a:pt x="1437925" y="2926"/>
                  </a:lnTo>
                  <a:lnTo>
                    <a:pt x="1400129" y="8412"/>
                  </a:lnTo>
                  <a:lnTo>
                    <a:pt x="1367821" y="26091"/>
                  </a:lnTo>
                  <a:lnTo>
                    <a:pt x="1403177" y="30968"/>
                  </a:lnTo>
                  <a:lnTo>
                    <a:pt x="1443410" y="50475"/>
                  </a:lnTo>
                  <a:lnTo>
                    <a:pt x="1492178" y="60838"/>
                  </a:lnTo>
                  <a:lnTo>
                    <a:pt x="1562282" y="68763"/>
                  </a:lnTo>
                  <a:lnTo>
                    <a:pt x="1605565" y="65105"/>
                  </a:lnTo>
                  <a:close/>
                  <a:moveTo>
                    <a:pt x="516209" y="20604"/>
                  </a:moveTo>
                  <a:lnTo>
                    <a:pt x="521696" y="16947"/>
                  </a:lnTo>
                  <a:lnTo>
                    <a:pt x="486949" y="11460"/>
                  </a:lnTo>
                  <a:lnTo>
                    <a:pt x="469880" y="15728"/>
                  </a:lnTo>
                  <a:lnTo>
                    <a:pt x="461954" y="21824"/>
                  </a:lnTo>
                  <a:lnTo>
                    <a:pt x="452810" y="14508"/>
                  </a:lnTo>
                  <a:lnTo>
                    <a:pt x="421112" y="15118"/>
                  </a:lnTo>
                  <a:lnTo>
                    <a:pt x="383317" y="19995"/>
                  </a:lnTo>
                  <a:lnTo>
                    <a:pt x="430256" y="20604"/>
                  </a:lnTo>
                  <a:lnTo>
                    <a:pt x="423550" y="28529"/>
                  </a:lnTo>
                  <a:lnTo>
                    <a:pt x="450373" y="34625"/>
                  </a:lnTo>
                  <a:lnTo>
                    <a:pt x="472318" y="30358"/>
                  </a:lnTo>
                  <a:lnTo>
                    <a:pt x="472928" y="26091"/>
                  </a:lnTo>
                  <a:lnTo>
                    <a:pt x="490606" y="24262"/>
                  </a:lnTo>
                  <a:lnTo>
                    <a:pt x="516209" y="20604"/>
                  </a:lnTo>
                  <a:close/>
                  <a:moveTo>
                    <a:pt x="1738457" y="80955"/>
                  </a:moveTo>
                  <a:lnTo>
                    <a:pt x="1729313" y="69982"/>
                  </a:lnTo>
                  <a:lnTo>
                    <a:pt x="1653113" y="54132"/>
                  </a:lnTo>
                  <a:lnTo>
                    <a:pt x="1634825" y="52304"/>
                  </a:lnTo>
                  <a:lnTo>
                    <a:pt x="1621414" y="55352"/>
                  </a:lnTo>
                  <a:lnTo>
                    <a:pt x="1628729" y="91928"/>
                  </a:lnTo>
                  <a:lnTo>
                    <a:pt x="1738457" y="80955"/>
                  </a:lnTo>
                  <a:close/>
                  <a:moveTo>
                    <a:pt x="1831117" y="119360"/>
                  </a:moveTo>
                  <a:lnTo>
                    <a:pt x="1775033" y="115092"/>
                  </a:lnTo>
                  <a:lnTo>
                    <a:pt x="1795760" y="107777"/>
                  </a:lnTo>
                  <a:lnTo>
                    <a:pt x="1745773" y="98633"/>
                  </a:lnTo>
                  <a:lnTo>
                    <a:pt x="1708586" y="110216"/>
                  </a:lnTo>
                  <a:lnTo>
                    <a:pt x="1702490" y="122408"/>
                  </a:lnTo>
                  <a:lnTo>
                    <a:pt x="1711634" y="135209"/>
                  </a:lnTo>
                  <a:lnTo>
                    <a:pt x="1669573" y="134600"/>
                  </a:lnTo>
                  <a:lnTo>
                    <a:pt x="1637264" y="150449"/>
                  </a:lnTo>
                  <a:lnTo>
                    <a:pt x="1611050" y="143744"/>
                  </a:lnTo>
                  <a:lnTo>
                    <a:pt x="1554358" y="146792"/>
                  </a:lnTo>
                  <a:lnTo>
                    <a:pt x="1556186" y="154716"/>
                  </a:lnTo>
                  <a:lnTo>
                    <a:pt x="1500104" y="158984"/>
                  </a:lnTo>
                  <a:lnTo>
                    <a:pt x="1470233" y="173614"/>
                  </a:lnTo>
                  <a:lnTo>
                    <a:pt x="1444630" y="174833"/>
                  </a:lnTo>
                  <a:lnTo>
                    <a:pt x="1437314" y="194950"/>
                  </a:lnTo>
                  <a:lnTo>
                    <a:pt x="1470842" y="210800"/>
                  </a:lnTo>
                  <a:lnTo>
                    <a:pt x="1423904" y="215067"/>
                  </a:lnTo>
                  <a:lnTo>
                    <a:pt x="1365992" y="213238"/>
                  </a:lnTo>
                  <a:lnTo>
                    <a:pt x="1330634" y="219944"/>
                  </a:lnTo>
                  <a:lnTo>
                    <a:pt x="1359896" y="252862"/>
                  </a:lnTo>
                  <a:lnTo>
                    <a:pt x="1401958" y="279075"/>
                  </a:lnTo>
                  <a:lnTo>
                    <a:pt x="1343437" y="260787"/>
                  </a:lnTo>
                  <a:lnTo>
                    <a:pt x="1295278" y="262616"/>
                  </a:lnTo>
                  <a:lnTo>
                    <a:pt x="1264189" y="274808"/>
                  </a:lnTo>
                  <a:lnTo>
                    <a:pt x="1291621" y="297973"/>
                  </a:lnTo>
                  <a:lnTo>
                    <a:pt x="1261750" y="291877"/>
                  </a:lnTo>
                  <a:lnTo>
                    <a:pt x="1248949" y="261396"/>
                  </a:lnTo>
                  <a:lnTo>
                    <a:pt x="1223345" y="244328"/>
                  </a:lnTo>
                  <a:lnTo>
                    <a:pt x="1212373" y="244937"/>
                  </a:lnTo>
                  <a:lnTo>
                    <a:pt x="1234318" y="267493"/>
                  </a:lnTo>
                  <a:lnTo>
                    <a:pt x="1206277" y="288829"/>
                  </a:lnTo>
                  <a:lnTo>
                    <a:pt x="1255654" y="314432"/>
                  </a:lnTo>
                  <a:lnTo>
                    <a:pt x="1258093" y="347350"/>
                  </a:lnTo>
                  <a:lnTo>
                    <a:pt x="1275770" y="365029"/>
                  </a:lnTo>
                  <a:lnTo>
                    <a:pt x="1304422" y="368077"/>
                  </a:lnTo>
                  <a:lnTo>
                    <a:pt x="1306861" y="389413"/>
                  </a:lnTo>
                  <a:lnTo>
                    <a:pt x="1333682" y="408310"/>
                  </a:lnTo>
                  <a:lnTo>
                    <a:pt x="1322101" y="424160"/>
                  </a:lnTo>
                  <a:lnTo>
                    <a:pt x="1325149" y="440619"/>
                  </a:lnTo>
                  <a:lnTo>
                    <a:pt x="1302593" y="449153"/>
                  </a:lnTo>
                  <a:lnTo>
                    <a:pt x="1299545" y="461345"/>
                  </a:lnTo>
                  <a:lnTo>
                    <a:pt x="1267237" y="456469"/>
                  </a:lnTo>
                  <a:lnTo>
                    <a:pt x="1288573" y="408920"/>
                  </a:lnTo>
                  <a:lnTo>
                    <a:pt x="1285525" y="386974"/>
                  </a:lnTo>
                  <a:lnTo>
                    <a:pt x="1244681" y="366857"/>
                  </a:lnTo>
                  <a:lnTo>
                    <a:pt x="1221517" y="322357"/>
                  </a:lnTo>
                  <a:lnTo>
                    <a:pt x="1198961" y="299801"/>
                  </a:lnTo>
                  <a:lnTo>
                    <a:pt x="1177016" y="290048"/>
                  </a:lnTo>
                  <a:lnTo>
                    <a:pt x="1181893" y="264445"/>
                  </a:lnTo>
                  <a:lnTo>
                    <a:pt x="1164214" y="246766"/>
                  </a:lnTo>
                  <a:lnTo>
                    <a:pt x="1095329" y="238232"/>
                  </a:lnTo>
                  <a:lnTo>
                    <a:pt x="1082528" y="244328"/>
                  </a:lnTo>
                  <a:lnTo>
                    <a:pt x="1085576" y="272979"/>
                  </a:lnTo>
                  <a:lnTo>
                    <a:pt x="1059362" y="301630"/>
                  </a:lnTo>
                  <a:lnTo>
                    <a:pt x="1066678" y="311993"/>
                  </a:lnTo>
                  <a:lnTo>
                    <a:pt x="1095329" y="336987"/>
                  </a:lnTo>
                  <a:lnTo>
                    <a:pt x="1095938" y="352837"/>
                  </a:lnTo>
                  <a:lnTo>
                    <a:pt x="1128248" y="355885"/>
                  </a:lnTo>
                  <a:lnTo>
                    <a:pt x="1133125" y="362590"/>
                  </a:lnTo>
                  <a:lnTo>
                    <a:pt x="1168481" y="380269"/>
                  </a:lnTo>
                  <a:lnTo>
                    <a:pt x="1162385" y="397337"/>
                  </a:lnTo>
                  <a:lnTo>
                    <a:pt x="1049609" y="360152"/>
                  </a:lnTo>
                  <a:lnTo>
                    <a:pt x="1009376" y="349789"/>
                  </a:lnTo>
                  <a:lnTo>
                    <a:pt x="931346" y="340035"/>
                  </a:lnTo>
                  <a:lnTo>
                    <a:pt x="924032" y="350398"/>
                  </a:lnTo>
                  <a:lnTo>
                    <a:pt x="959998" y="369296"/>
                  </a:lnTo>
                  <a:lnTo>
                    <a:pt x="943538" y="391241"/>
                  </a:lnTo>
                  <a:lnTo>
                    <a:pt x="904525" y="371734"/>
                  </a:lnTo>
                  <a:lnTo>
                    <a:pt x="874045" y="385145"/>
                  </a:lnTo>
                  <a:lnTo>
                    <a:pt x="827714" y="385755"/>
                  </a:lnTo>
                  <a:lnTo>
                    <a:pt x="814913" y="397337"/>
                  </a:lnTo>
                  <a:lnTo>
                    <a:pt x="782605" y="393680"/>
                  </a:lnTo>
                  <a:lnTo>
                    <a:pt x="797845" y="373563"/>
                  </a:lnTo>
                  <a:lnTo>
                    <a:pt x="778337" y="372344"/>
                  </a:lnTo>
                  <a:lnTo>
                    <a:pt x="703357" y="400385"/>
                  </a:lnTo>
                  <a:lnTo>
                    <a:pt x="657026" y="416235"/>
                  </a:lnTo>
                  <a:lnTo>
                    <a:pt x="659465" y="437571"/>
                  </a:lnTo>
                  <a:lnTo>
                    <a:pt x="622889" y="444886"/>
                  </a:lnTo>
                  <a:lnTo>
                    <a:pt x="598505" y="433304"/>
                  </a:lnTo>
                  <a:lnTo>
                    <a:pt x="591190" y="415016"/>
                  </a:lnTo>
                  <a:lnTo>
                    <a:pt x="621670" y="410749"/>
                  </a:lnTo>
                  <a:lnTo>
                    <a:pt x="599725" y="392461"/>
                  </a:lnTo>
                  <a:lnTo>
                    <a:pt x="525353" y="381488"/>
                  </a:lnTo>
                  <a:lnTo>
                    <a:pt x="551566" y="402214"/>
                  </a:lnTo>
                  <a:lnTo>
                    <a:pt x="546689" y="421721"/>
                  </a:lnTo>
                  <a:lnTo>
                    <a:pt x="575341" y="441838"/>
                  </a:lnTo>
                  <a:lnTo>
                    <a:pt x="568634" y="465003"/>
                  </a:lnTo>
                  <a:lnTo>
                    <a:pt x="540593" y="453421"/>
                  </a:lnTo>
                  <a:lnTo>
                    <a:pt x="516209" y="451592"/>
                  </a:lnTo>
                  <a:lnTo>
                    <a:pt x="467441" y="484510"/>
                  </a:lnTo>
                  <a:lnTo>
                    <a:pt x="493045" y="509504"/>
                  </a:lnTo>
                  <a:lnTo>
                    <a:pt x="473537" y="518038"/>
                  </a:lnTo>
                  <a:lnTo>
                    <a:pt x="404042" y="496702"/>
                  </a:lnTo>
                  <a:lnTo>
                    <a:pt x="391241" y="509504"/>
                  </a:lnTo>
                  <a:lnTo>
                    <a:pt x="411358" y="524134"/>
                  </a:lnTo>
                  <a:lnTo>
                    <a:pt x="412577" y="540593"/>
                  </a:lnTo>
                  <a:lnTo>
                    <a:pt x="389413" y="532059"/>
                  </a:lnTo>
                  <a:lnTo>
                    <a:pt x="352837" y="521696"/>
                  </a:lnTo>
                  <a:lnTo>
                    <a:pt x="341254" y="486339"/>
                  </a:lnTo>
                  <a:lnTo>
                    <a:pt x="335158" y="470489"/>
                  </a:lnTo>
                  <a:lnTo>
                    <a:pt x="286390" y="446105"/>
                  </a:lnTo>
                  <a:lnTo>
                    <a:pt x="304069" y="441838"/>
                  </a:lnTo>
                  <a:lnTo>
                    <a:pt x="426598" y="467441"/>
                  </a:lnTo>
                  <a:lnTo>
                    <a:pt x="465613" y="458297"/>
                  </a:lnTo>
                  <a:lnTo>
                    <a:pt x="488168" y="440619"/>
                  </a:lnTo>
                  <a:lnTo>
                    <a:pt x="478414" y="418673"/>
                  </a:lnTo>
                  <a:lnTo>
                    <a:pt x="454030" y="402824"/>
                  </a:lnTo>
                  <a:lnTo>
                    <a:pt x="346741" y="365638"/>
                  </a:lnTo>
                  <a:lnTo>
                    <a:pt x="276026" y="357713"/>
                  </a:lnTo>
                  <a:lnTo>
                    <a:pt x="229697" y="338206"/>
                  </a:lnTo>
                  <a:lnTo>
                    <a:pt x="207752" y="349179"/>
                  </a:lnTo>
                  <a:lnTo>
                    <a:pt x="207752" y="349179"/>
                  </a:lnTo>
                  <a:lnTo>
                    <a:pt x="168737" y="362590"/>
                  </a:lnTo>
                  <a:lnTo>
                    <a:pt x="149230" y="365638"/>
                  </a:lnTo>
                  <a:lnTo>
                    <a:pt x="151669" y="388193"/>
                  </a:lnTo>
                  <a:lnTo>
                    <a:pt x="195560" y="410749"/>
                  </a:lnTo>
                  <a:lnTo>
                    <a:pt x="178490" y="435742"/>
                  </a:lnTo>
                  <a:lnTo>
                    <a:pt x="217505" y="474147"/>
                  </a:lnTo>
                  <a:lnTo>
                    <a:pt x="207142" y="503408"/>
                  </a:lnTo>
                  <a:lnTo>
                    <a:pt x="237013" y="528401"/>
                  </a:lnTo>
                  <a:lnTo>
                    <a:pt x="231526" y="550957"/>
                  </a:lnTo>
                  <a:lnTo>
                    <a:pt x="276026" y="574731"/>
                  </a:lnTo>
                  <a:lnTo>
                    <a:pt x="270541" y="592409"/>
                  </a:lnTo>
                  <a:lnTo>
                    <a:pt x="250424" y="612526"/>
                  </a:lnTo>
                  <a:lnTo>
                    <a:pt x="202265" y="657637"/>
                  </a:lnTo>
                  <a:lnTo>
                    <a:pt x="202265" y="657637"/>
                  </a:lnTo>
                  <a:lnTo>
                    <a:pt x="234574" y="674705"/>
                  </a:lnTo>
                  <a:lnTo>
                    <a:pt x="207142" y="694213"/>
                  </a:lnTo>
                  <a:lnTo>
                    <a:pt x="207142" y="694213"/>
                  </a:lnTo>
                  <a:lnTo>
                    <a:pt x="212629" y="700309"/>
                  </a:lnTo>
                  <a:lnTo>
                    <a:pt x="196778" y="721035"/>
                  </a:lnTo>
                  <a:lnTo>
                    <a:pt x="212018" y="754563"/>
                  </a:lnTo>
                  <a:lnTo>
                    <a:pt x="202265" y="766145"/>
                  </a:lnTo>
                  <a:lnTo>
                    <a:pt x="216896" y="774680"/>
                  </a:lnTo>
                  <a:lnTo>
                    <a:pt x="222992" y="791749"/>
                  </a:lnTo>
                  <a:lnTo>
                    <a:pt x="235793" y="813694"/>
                  </a:lnTo>
                  <a:lnTo>
                    <a:pt x="267493" y="822838"/>
                  </a:lnTo>
                  <a:lnTo>
                    <a:pt x="273589" y="831373"/>
                  </a:lnTo>
                  <a:lnTo>
                    <a:pt x="287609" y="827105"/>
                  </a:lnTo>
                  <a:lnTo>
                    <a:pt x="316870" y="835640"/>
                  </a:lnTo>
                  <a:lnTo>
                    <a:pt x="322966" y="853318"/>
                  </a:lnTo>
                  <a:lnTo>
                    <a:pt x="319309" y="863072"/>
                  </a:lnTo>
                  <a:lnTo>
                    <a:pt x="341864" y="886846"/>
                  </a:lnTo>
                  <a:lnTo>
                    <a:pt x="355274" y="893552"/>
                  </a:lnTo>
                  <a:lnTo>
                    <a:pt x="354665" y="900257"/>
                  </a:lnTo>
                  <a:lnTo>
                    <a:pt x="375392" y="906963"/>
                  </a:lnTo>
                  <a:lnTo>
                    <a:pt x="385754" y="916717"/>
                  </a:lnTo>
                  <a:lnTo>
                    <a:pt x="376001" y="924641"/>
                  </a:lnTo>
                  <a:lnTo>
                    <a:pt x="352226" y="923422"/>
                  </a:lnTo>
                  <a:lnTo>
                    <a:pt x="347350" y="927080"/>
                  </a:lnTo>
                  <a:lnTo>
                    <a:pt x="356494" y="939272"/>
                  </a:lnTo>
                  <a:lnTo>
                    <a:pt x="368686" y="963046"/>
                  </a:lnTo>
                  <a:lnTo>
                    <a:pt x="368686" y="963046"/>
                  </a:lnTo>
                  <a:lnTo>
                    <a:pt x="379658" y="964265"/>
                  </a:lnTo>
                  <a:lnTo>
                    <a:pt x="385754" y="955731"/>
                  </a:lnTo>
                  <a:lnTo>
                    <a:pt x="394898" y="957560"/>
                  </a:lnTo>
                  <a:lnTo>
                    <a:pt x="424160" y="954512"/>
                  </a:lnTo>
                  <a:lnTo>
                    <a:pt x="447325" y="975238"/>
                  </a:lnTo>
                  <a:lnTo>
                    <a:pt x="441838" y="983163"/>
                  </a:lnTo>
                  <a:lnTo>
                    <a:pt x="446105" y="994745"/>
                  </a:lnTo>
                  <a:lnTo>
                    <a:pt x="470489" y="995965"/>
                  </a:lnTo>
                  <a:lnTo>
                    <a:pt x="483901" y="1012424"/>
                  </a:lnTo>
                  <a:lnTo>
                    <a:pt x="485120" y="1019739"/>
                  </a:lnTo>
                  <a:lnTo>
                    <a:pt x="525353" y="1033150"/>
                  </a:lnTo>
                  <a:lnTo>
                    <a:pt x="546689" y="1027054"/>
                  </a:lnTo>
                  <a:lnTo>
                    <a:pt x="568634" y="1044733"/>
                  </a:lnTo>
                  <a:lnTo>
                    <a:pt x="586313" y="1044123"/>
                  </a:lnTo>
                  <a:lnTo>
                    <a:pt x="632642" y="1056315"/>
                  </a:lnTo>
                  <a:lnTo>
                    <a:pt x="635081" y="1067897"/>
                  </a:lnTo>
                  <a:lnTo>
                    <a:pt x="627157" y="1087404"/>
                  </a:lnTo>
                  <a:lnTo>
                    <a:pt x="638129" y="1108131"/>
                  </a:lnTo>
                  <a:lnTo>
                    <a:pt x="636301" y="1120932"/>
                  </a:lnTo>
                  <a:lnTo>
                    <a:pt x="607649" y="1123980"/>
                  </a:lnTo>
                  <a:lnTo>
                    <a:pt x="594238" y="1134344"/>
                  </a:lnTo>
                  <a:lnTo>
                    <a:pt x="596677" y="1151412"/>
                  </a:lnTo>
                  <a:lnTo>
                    <a:pt x="622280" y="1145316"/>
                  </a:lnTo>
                  <a:lnTo>
                    <a:pt x="624718" y="1153241"/>
                  </a:lnTo>
                  <a:lnTo>
                    <a:pt x="583265" y="1169091"/>
                  </a:lnTo>
                  <a:lnTo>
                    <a:pt x="602773" y="1183721"/>
                  </a:lnTo>
                  <a:lnTo>
                    <a:pt x="583265" y="1215420"/>
                  </a:lnTo>
                  <a:lnTo>
                    <a:pt x="562538" y="1221516"/>
                  </a:lnTo>
                  <a:lnTo>
                    <a:pt x="593018" y="1243462"/>
                  </a:lnTo>
                  <a:lnTo>
                    <a:pt x="630814" y="1258092"/>
                  </a:lnTo>
                  <a:lnTo>
                    <a:pt x="675925" y="1289182"/>
                  </a:lnTo>
                  <a:lnTo>
                    <a:pt x="678973" y="1284915"/>
                  </a:lnTo>
                  <a:lnTo>
                    <a:pt x="706405" y="1291620"/>
                  </a:lnTo>
                  <a:lnTo>
                    <a:pt x="753344" y="1297716"/>
                  </a:lnTo>
                  <a:lnTo>
                    <a:pt x="799064" y="1315395"/>
                  </a:lnTo>
                  <a:lnTo>
                    <a:pt x="805769" y="1322710"/>
                  </a:lnTo>
                  <a:lnTo>
                    <a:pt x="823448" y="1316614"/>
                  </a:lnTo>
                  <a:lnTo>
                    <a:pt x="854537" y="1324539"/>
                  </a:lnTo>
                  <a:lnTo>
                    <a:pt x="867338" y="1339779"/>
                  </a:lnTo>
                  <a:lnTo>
                    <a:pt x="888674" y="1348313"/>
                  </a:lnTo>
                  <a:lnTo>
                    <a:pt x="897818" y="1349532"/>
                  </a:lnTo>
                  <a:lnTo>
                    <a:pt x="924032" y="1372697"/>
                  </a:lnTo>
                  <a:lnTo>
                    <a:pt x="938662" y="1375136"/>
                  </a:lnTo>
                  <a:lnTo>
                    <a:pt x="941710" y="1365992"/>
                  </a:lnTo>
                  <a:lnTo>
                    <a:pt x="957560" y="1350752"/>
                  </a:lnTo>
                  <a:lnTo>
                    <a:pt x="957560" y="1350752"/>
                  </a:lnTo>
                  <a:lnTo>
                    <a:pt x="913058" y="1306251"/>
                  </a:lnTo>
                  <a:lnTo>
                    <a:pt x="910621" y="1281257"/>
                  </a:lnTo>
                  <a:lnTo>
                    <a:pt x="874654" y="1245291"/>
                  </a:lnTo>
                  <a:lnTo>
                    <a:pt x="895990" y="1206886"/>
                  </a:lnTo>
                  <a:lnTo>
                    <a:pt x="924032" y="1200180"/>
                  </a:lnTo>
                  <a:lnTo>
                    <a:pt x="932566" y="1177625"/>
                  </a:lnTo>
                  <a:lnTo>
                    <a:pt x="915497" y="1171529"/>
                  </a:lnTo>
                  <a:lnTo>
                    <a:pt x="914278" y="1152022"/>
                  </a:lnTo>
                  <a:lnTo>
                    <a:pt x="888674" y="1127028"/>
                  </a:lnTo>
                  <a:lnTo>
                    <a:pt x="866729" y="1128248"/>
                  </a:lnTo>
                  <a:lnTo>
                    <a:pt x="834421" y="1102035"/>
                  </a:lnTo>
                  <a:lnTo>
                    <a:pt x="844784" y="1073384"/>
                  </a:lnTo>
                  <a:lnTo>
                    <a:pt x="834421" y="1066068"/>
                  </a:lnTo>
                  <a:lnTo>
                    <a:pt x="847222" y="1024616"/>
                  </a:lnTo>
                  <a:lnTo>
                    <a:pt x="883798" y="1046561"/>
                  </a:lnTo>
                  <a:lnTo>
                    <a:pt x="879530" y="1018520"/>
                  </a:lnTo>
                  <a:lnTo>
                    <a:pt x="928909" y="978286"/>
                  </a:lnTo>
                  <a:lnTo>
                    <a:pt x="974629" y="977067"/>
                  </a:lnTo>
                  <a:lnTo>
                    <a:pt x="1047170" y="1003280"/>
                  </a:lnTo>
                  <a:lnTo>
                    <a:pt x="1087405" y="1017910"/>
                  </a:lnTo>
                  <a:lnTo>
                    <a:pt x="1113617" y="1002670"/>
                  </a:lnTo>
                  <a:lnTo>
                    <a:pt x="1159946" y="1001451"/>
                  </a:lnTo>
                  <a:lnTo>
                    <a:pt x="1204448" y="1020958"/>
                  </a:lnTo>
                  <a:lnTo>
                    <a:pt x="1209325" y="1009985"/>
                  </a:lnTo>
                  <a:lnTo>
                    <a:pt x="1251386" y="1011814"/>
                  </a:lnTo>
                  <a:lnTo>
                    <a:pt x="1252606" y="993526"/>
                  </a:lnTo>
                  <a:lnTo>
                    <a:pt x="1195304" y="967923"/>
                  </a:lnTo>
                  <a:lnTo>
                    <a:pt x="1217249" y="950245"/>
                  </a:lnTo>
                  <a:lnTo>
                    <a:pt x="1208105" y="939881"/>
                  </a:lnTo>
                  <a:lnTo>
                    <a:pt x="1231880" y="930128"/>
                  </a:lnTo>
                  <a:lnTo>
                    <a:pt x="1201400" y="905134"/>
                  </a:lnTo>
                  <a:lnTo>
                    <a:pt x="1209934" y="892333"/>
                  </a:lnTo>
                  <a:lnTo>
                    <a:pt x="1312346" y="879531"/>
                  </a:lnTo>
                  <a:lnTo>
                    <a:pt x="1322710" y="870387"/>
                  </a:lnTo>
                  <a:lnTo>
                    <a:pt x="1388546" y="856976"/>
                  </a:lnTo>
                  <a:lnTo>
                    <a:pt x="1407445" y="841736"/>
                  </a:lnTo>
                  <a:lnTo>
                    <a:pt x="1462309" y="849661"/>
                  </a:lnTo>
                  <a:lnTo>
                    <a:pt x="1488521" y="888065"/>
                  </a:lnTo>
                  <a:lnTo>
                    <a:pt x="1514734" y="878921"/>
                  </a:lnTo>
                  <a:lnTo>
                    <a:pt x="1557406" y="891723"/>
                  </a:lnTo>
                  <a:lnTo>
                    <a:pt x="1564721" y="911840"/>
                  </a:lnTo>
                  <a:lnTo>
                    <a:pt x="1591544" y="909401"/>
                  </a:lnTo>
                  <a:lnTo>
                    <a:pt x="1647017" y="874654"/>
                  </a:lnTo>
                  <a:lnTo>
                    <a:pt x="1642141" y="886237"/>
                  </a:lnTo>
                  <a:lnTo>
                    <a:pt x="1692737" y="914888"/>
                  </a:lnTo>
                  <a:lnTo>
                    <a:pt x="1803074" y="1009376"/>
                  </a:lnTo>
                  <a:lnTo>
                    <a:pt x="1809781" y="989259"/>
                  </a:lnTo>
                  <a:lnTo>
                    <a:pt x="1860377" y="1011205"/>
                  </a:lnTo>
                  <a:lnTo>
                    <a:pt x="1898173" y="1001451"/>
                  </a:lnTo>
                  <a:lnTo>
                    <a:pt x="1917680" y="1008157"/>
                  </a:lnTo>
                  <a:lnTo>
                    <a:pt x="1942673" y="1030102"/>
                  </a:lnTo>
                  <a:lnTo>
                    <a:pt x="1966448" y="1037417"/>
                  </a:lnTo>
                  <a:lnTo>
                    <a:pt x="1986565" y="1053267"/>
                  </a:lnTo>
                  <a:lnTo>
                    <a:pt x="2023141" y="1047780"/>
                  </a:lnTo>
                  <a:lnTo>
                    <a:pt x="2049353" y="1070945"/>
                  </a:lnTo>
                  <a:lnTo>
                    <a:pt x="2059717" y="1067897"/>
                  </a:lnTo>
                  <a:lnTo>
                    <a:pt x="2088368" y="1061801"/>
                  </a:lnTo>
                  <a:lnTo>
                    <a:pt x="2128601" y="1028883"/>
                  </a:lnTo>
                  <a:lnTo>
                    <a:pt x="2164568" y="1011205"/>
                  </a:lnTo>
                  <a:lnTo>
                    <a:pt x="2196877" y="1022787"/>
                  </a:lnTo>
                  <a:lnTo>
                    <a:pt x="2227966" y="1023397"/>
                  </a:lnTo>
                  <a:lnTo>
                    <a:pt x="2256617" y="1041075"/>
                  </a:lnTo>
                  <a:lnTo>
                    <a:pt x="2287097" y="1042294"/>
                  </a:lnTo>
                  <a:lnTo>
                    <a:pt x="2335256" y="1052048"/>
                  </a:lnTo>
                  <a:lnTo>
                    <a:pt x="2349886" y="1025835"/>
                  </a:lnTo>
                  <a:lnTo>
                    <a:pt x="2325502" y="1003889"/>
                  </a:lnTo>
                  <a:lnTo>
                    <a:pt x="2333427" y="964875"/>
                  </a:lnTo>
                  <a:lnTo>
                    <a:pt x="2375489" y="980115"/>
                  </a:lnTo>
                  <a:lnTo>
                    <a:pt x="2404750" y="984992"/>
                  </a:lnTo>
                  <a:lnTo>
                    <a:pt x="2444984" y="994136"/>
                  </a:lnTo>
                  <a:lnTo>
                    <a:pt x="2467539" y="1022177"/>
                  </a:lnTo>
                  <a:lnTo>
                    <a:pt x="2518745" y="1038027"/>
                  </a:lnTo>
                  <a:lnTo>
                    <a:pt x="2542520" y="1031321"/>
                  </a:lnTo>
                  <a:lnTo>
                    <a:pt x="2577267" y="1026445"/>
                  </a:lnTo>
                  <a:lnTo>
                    <a:pt x="2610185" y="1031321"/>
                  </a:lnTo>
                  <a:lnTo>
                    <a:pt x="2649809" y="1049609"/>
                  </a:lnTo>
                  <a:lnTo>
                    <a:pt x="2679680" y="1068507"/>
                  </a:lnTo>
                  <a:lnTo>
                    <a:pt x="2707112" y="1068507"/>
                  </a:lnTo>
                  <a:lnTo>
                    <a:pt x="2747955" y="1074603"/>
                  </a:lnTo>
                  <a:lnTo>
                    <a:pt x="2769901" y="1064849"/>
                  </a:lnTo>
                  <a:lnTo>
                    <a:pt x="2805257" y="1058753"/>
                  </a:lnTo>
                  <a:lnTo>
                    <a:pt x="2832689" y="1031931"/>
                  </a:lnTo>
                  <a:lnTo>
                    <a:pt x="2852806" y="1036198"/>
                  </a:lnTo>
                  <a:lnTo>
                    <a:pt x="2876581" y="1049000"/>
                  </a:lnTo>
                  <a:lnTo>
                    <a:pt x="2910109" y="1045952"/>
                  </a:lnTo>
                  <a:lnTo>
                    <a:pt x="2954609" y="1059972"/>
                  </a:lnTo>
                  <a:lnTo>
                    <a:pt x="2981432" y="1036198"/>
                  </a:lnTo>
                  <a:lnTo>
                    <a:pt x="2969849" y="1019739"/>
                  </a:lnTo>
                  <a:lnTo>
                    <a:pt x="2969240" y="980115"/>
                  </a:lnTo>
                  <a:lnTo>
                    <a:pt x="2976555" y="967923"/>
                  </a:lnTo>
                  <a:lnTo>
                    <a:pt x="2961315" y="947806"/>
                  </a:lnTo>
                  <a:lnTo>
                    <a:pt x="2938760" y="938662"/>
                  </a:lnTo>
                  <a:lnTo>
                    <a:pt x="2949123" y="920374"/>
                  </a:lnTo>
                  <a:lnTo>
                    <a:pt x="2980213" y="913669"/>
                  </a:lnTo>
                  <a:lnTo>
                    <a:pt x="3018008" y="912449"/>
                  </a:lnTo>
                  <a:lnTo>
                    <a:pt x="3069824" y="923422"/>
                  </a:lnTo>
                  <a:lnTo>
                    <a:pt x="3105790" y="937443"/>
                  </a:lnTo>
                  <a:lnTo>
                    <a:pt x="3152729" y="974629"/>
                  </a:lnTo>
                  <a:lnTo>
                    <a:pt x="3175894" y="991088"/>
                  </a:lnTo>
                  <a:lnTo>
                    <a:pt x="3202717" y="1013643"/>
                  </a:lnTo>
                  <a:lnTo>
                    <a:pt x="3239902" y="1050828"/>
                  </a:lnTo>
                  <a:lnTo>
                    <a:pt x="3300253" y="1062411"/>
                  </a:lnTo>
                  <a:lnTo>
                    <a:pt x="3354507" y="1089843"/>
                  </a:lnTo>
                  <a:lnTo>
                    <a:pt x="3391083" y="1125200"/>
                  </a:lnTo>
                  <a:lnTo>
                    <a:pt x="3436803" y="1125200"/>
                  </a:lnTo>
                  <a:lnTo>
                    <a:pt x="3452653" y="1109960"/>
                  </a:lnTo>
                  <a:lnTo>
                    <a:pt x="3494715" y="1098987"/>
                  </a:lnTo>
                  <a:lnTo>
                    <a:pt x="3502640" y="1133124"/>
                  </a:lnTo>
                  <a:lnTo>
                    <a:pt x="3500201" y="1147145"/>
                  </a:lnTo>
                  <a:lnTo>
                    <a:pt x="3517270" y="1188598"/>
                  </a:lnTo>
                  <a:lnTo>
                    <a:pt x="3520928" y="1225174"/>
                  </a:lnTo>
                  <a:lnTo>
                    <a:pt x="3479475" y="1218468"/>
                  </a:lnTo>
                  <a:lnTo>
                    <a:pt x="3461797" y="1231880"/>
                  </a:lnTo>
                  <a:lnTo>
                    <a:pt x="3490448" y="1264188"/>
                  </a:lnTo>
                  <a:lnTo>
                    <a:pt x="3513613" y="1308689"/>
                  </a:lnTo>
                  <a:lnTo>
                    <a:pt x="3498373" y="1309299"/>
                  </a:lnTo>
                  <a:lnTo>
                    <a:pt x="3509955" y="1328196"/>
                  </a:lnTo>
                  <a:lnTo>
                    <a:pt x="3509955" y="1328196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8489" y="1334902"/>
                  </a:lnTo>
                  <a:lnTo>
                    <a:pt x="3516051" y="1322710"/>
                  </a:lnTo>
                  <a:lnTo>
                    <a:pt x="3540435" y="1295278"/>
                  </a:lnTo>
                  <a:lnTo>
                    <a:pt x="3571525" y="1313566"/>
                  </a:lnTo>
                  <a:lnTo>
                    <a:pt x="3591032" y="1312956"/>
                  </a:lnTo>
                  <a:lnTo>
                    <a:pt x="3617854" y="1291011"/>
                  </a:lnTo>
                  <a:lnTo>
                    <a:pt x="3623950" y="1268456"/>
                  </a:lnTo>
                  <a:lnTo>
                    <a:pt x="3636752" y="1225174"/>
                  </a:lnTo>
                  <a:lnTo>
                    <a:pt x="3648334" y="1181283"/>
                  </a:lnTo>
                  <a:lnTo>
                    <a:pt x="3640409" y="1155070"/>
                  </a:lnTo>
                  <a:lnTo>
                    <a:pt x="3646505" y="1100206"/>
                  </a:lnTo>
                  <a:lnTo>
                    <a:pt x="3614806" y="1039856"/>
                  </a:lnTo>
                  <a:lnTo>
                    <a:pt x="3581278" y="995355"/>
                  </a:lnTo>
                  <a:lnTo>
                    <a:pt x="3573353" y="957560"/>
                  </a:lnTo>
                  <a:lnTo>
                    <a:pt x="3544702" y="926470"/>
                  </a:lnTo>
                  <a:lnTo>
                    <a:pt x="3467283" y="885627"/>
                  </a:lnTo>
                  <a:lnTo>
                    <a:pt x="3433145" y="883189"/>
                  </a:lnTo>
                  <a:lnTo>
                    <a:pt x="3431317" y="901477"/>
                  </a:lnTo>
                  <a:lnTo>
                    <a:pt x="3395960" y="893552"/>
                  </a:lnTo>
                  <a:lnTo>
                    <a:pt x="3361213" y="870387"/>
                  </a:lnTo>
                  <a:lnTo>
                    <a:pt x="3312445" y="866120"/>
                  </a:lnTo>
                  <a:lnTo>
                    <a:pt x="3342315" y="780166"/>
                  </a:lnTo>
                  <a:lnTo>
                    <a:pt x="3363651" y="710062"/>
                  </a:lnTo>
                  <a:lnTo>
                    <a:pt x="3443509" y="699089"/>
                  </a:lnTo>
                  <a:lnTo>
                    <a:pt x="3534339" y="705185"/>
                  </a:lnTo>
                  <a:lnTo>
                    <a:pt x="3549579" y="688117"/>
                  </a:lnTo>
                  <a:lnTo>
                    <a:pt x="3597737" y="692993"/>
                  </a:lnTo>
                  <a:lnTo>
                    <a:pt x="3623950" y="719206"/>
                  </a:lnTo>
                  <a:lnTo>
                    <a:pt x="3662965" y="715549"/>
                  </a:lnTo>
                  <a:lnTo>
                    <a:pt x="3714171" y="705795"/>
                  </a:lnTo>
                  <a:lnTo>
                    <a:pt x="3667232" y="684459"/>
                  </a:lnTo>
                  <a:lnTo>
                    <a:pt x="3667232" y="624718"/>
                  </a:lnTo>
                  <a:lnTo>
                    <a:pt x="3722705" y="613136"/>
                  </a:lnTo>
                  <a:lnTo>
                    <a:pt x="3796467" y="656417"/>
                  </a:lnTo>
                  <a:lnTo>
                    <a:pt x="3818413" y="617403"/>
                  </a:lnTo>
                  <a:lnTo>
                    <a:pt x="3798905" y="588752"/>
                  </a:lnTo>
                  <a:lnTo>
                    <a:pt x="3827557" y="585704"/>
                  </a:lnTo>
                  <a:lnTo>
                    <a:pt x="3867181" y="635081"/>
                  </a:lnTo>
                  <a:lnTo>
                    <a:pt x="3852550" y="663123"/>
                  </a:lnTo>
                  <a:lnTo>
                    <a:pt x="3847673" y="699699"/>
                  </a:lnTo>
                  <a:lnTo>
                    <a:pt x="3849502" y="745419"/>
                  </a:lnTo>
                  <a:lnTo>
                    <a:pt x="3814755" y="753344"/>
                  </a:lnTo>
                  <a:lnTo>
                    <a:pt x="3831824" y="769803"/>
                  </a:lnTo>
                  <a:lnTo>
                    <a:pt x="3831214" y="791749"/>
                  </a:lnTo>
                  <a:lnTo>
                    <a:pt x="3870229" y="842345"/>
                  </a:lnTo>
                  <a:lnTo>
                    <a:pt x="3967765" y="924032"/>
                  </a:lnTo>
                  <a:lnTo>
                    <a:pt x="4031773" y="977677"/>
                  </a:lnTo>
                  <a:lnTo>
                    <a:pt x="4066520" y="1003889"/>
                  </a:lnTo>
                  <a:lnTo>
                    <a:pt x="4076273" y="969142"/>
                  </a:lnTo>
                  <a:lnTo>
                    <a:pt x="4048841" y="931347"/>
                  </a:lnTo>
                  <a:lnTo>
                    <a:pt x="4083589" y="922203"/>
                  </a:lnTo>
                  <a:lnTo>
                    <a:pt x="4050670" y="880141"/>
                  </a:lnTo>
                  <a:lnTo>
                    <a:pt x="4081150" y="861243"/>
                  </a:lnTo>
                  <a:lnTo>
                    <a:pt x="4052499" y="845393"/>
                  </a:lnTo>
                  <a:lnTo>
                    <a:pt x="4031773" y="814913"/>
                  </a:lnTo>
                  <a:lnTo>
                    <a:pt x="4056766" y="813694"/>
                  </a:lnTo>
                  <a:lnTo>
                    <a:pt x="4001902" y="761269"/>
                  </a:lnTo>
                  <a:lnTo>
                    <a:pt x="3961059" y="752734"/>
                  </a:lnTo>
                  <a:lnTo>
                    <a:pt x="3943381" y="738104"/>
                  </a:lnTo>
                  <a:lnTo>
                    <a:pt x="3936675" y="703966"/>
                  </a:lnTo>
                  <a:lnTo>
                    <a:pt x="3917777" y="680192"/>
                  </a:lnTo>
                  <a:lnTo>
                    <a:pt x="3960449" y="685069"/>
                  </a:lnTo>
                  <a:lnTo>
                    <a:pt x="3968374" y="669829"/>
                  </a:lnTo>
                  <a:lnTo>
                    <a:pt x="3997025" y="683240"/>
                  </a:lnTo>
                  <a:lnTo>
                    <a:pt x="4034211" y="655198"/>
                  </a:lnTo>
                  <a:lnTo>
                    <a:pt x="4103705" y="679582"/>
                  </a:lnTo>
                  <a:lnTo>
                    <a:pt x="4093342" y="663733"/>
                  </a:lnTo>
                  <a:lnTo>
                    <a:pt x="4105534" y="641787"/>
                  </a:lnTo>
                  <a:lnTo>
                    <a:pt x="4114678" y="617403"/>
                  </a:lnTo>
                  <a:lnTo>
                    <a:pt x="4133576" y="613136"/>
                  </a:lnTo>
                  <a:lnTo>
                    <a:pt x="4173200" y="586923"/>
                  </a:lnTo>
                  <a:lnTo>
                    <a:pt x="4232941" y="594238"/>
                  </a:lnTo>
                  <a:lnTo>
                    <a:pt x="4227454" y="585094"/>
                  </a:lnTo>
                  <a:lnTo>
                    <a:pt x="4204289" y="571073"/>
                  </a:lnTo>
                  <a:lnTo>
                    <a:pt x="4179296" y="561320"/>
                  </a:lnTo>
                  <a:lnTo>
                    <a:pt x="4123822" y="533278"/>
                  </a:lnTo>
                  <a:lnTo>
                    <a:pt x="4074445" y="514990"/>
                  </a:lnTo>
                  <a:lnTo>
                    <a:pt x="4111630" y="517429"/>
                  </a:lnTo>
                  <a:lnTo>
                    <a:pt x="4123822" y="502189"/>
                  </a:lnTo>
                  <a:lnTo>
                    <a:pt x="4123822" y="502189"/>
                  </a:lnTo>
                  <a:lnTo>
                    <a:pt x="3923264" y="368686"/>
                  </a:lnTo>
                  <a:lnTo>
                    <a:pt x="3865961" y="354665"/>
                  </a:lnTo>
                  <a:lnTo>
                    <a:pt x="3770254" y="338816"/>
                  </a:lnTo>
                  <a:lnTo>
                    <a:pt x="3722096" y="340645"/>
                  </a:lnTo>
                  <a:lnTo>
                    <a:pt x="3629437" y="332110"/>
                  </a:lnTo>
                  <a:lnTo>
                    <a:pt x="3640409" y="346131"/>
                  </a:lnTo>
                  <a:lnTo>
                    <a:pt x="3692225" y="366857"/>
                  </a:lnTo>
                  <a:lnTo>
                    <a:pt x="3676985" y="377830"/>
                  </a:lnTo>
                  <a:lnTo>
                    <a:pt x="3590422" y="348569"/>
                  </a:lnTo>
                  <a:lnTo>
                    <a:pt x="3548969" y="352227"/>
                  </a:lnTo>
                  <a:lnTo>
                    <a:pt x="3492886" y="345521"/>
                  </a:lnTo>
                  <a:lnTo>
                    <a:pt x="3450214" y="346741"/>
                  </a:lnTo>
                  <a:lnTo>
                    <a:pt x="3426440" y="353446"/>
                  </a:lnTo>
                  <a:lnTo>
                    <a:pt x="3382549" y="343693"/>
                  </a:lnTo>
                  <a:lnTo>
                    <a:pt x="3351459" y="320528"/>
                  </a:lnTo>
                  <a:lnTo>
                    <a:pt x="3311835" y="307117"/>
                  </a:lnTo>
                  <a:lnTo>
                    <a:pt x="3255752" y="301630"/>
                  </a:lnTo>
                  <a:lnTo>
                    <a:pt x="3166141" y="307726"/>
                  </a:lnTo>
                  <a:lnTo>
                    <a:pt x="3067995" y="283342"/>
                  </a:lnTo>
                  <a:lnTo>
                    <a:pt x="3020446" y="265054"/>
                  </a:lnTo>
                  <a:lnTo>
                    <a:pt x="2775997" y="244328"/>
                  </a:lnTo>
                  <a:lnTo>
                    <a:pt x="2763195" y="257739"/>
                  </a:lnTo>
                  <a:lnTo>
                    <a:pt x="2819888" y="287000"/>
                  </a:lnTo>
                  <a:lnTo>
                    <a:pt x="2774168" y="282733"/>
                  </a:lnTo>
                  <a:lnTo>
                    <a:pt x="2768072" y="291877"/>
                  </a:lnTo>
                  <a:lnTo>
                    <a:pt x="2708941" y="282123"/>
                  </a:lnTo>
                  <a:lnTo>
                    <a:pt x="2678461" y="290657"/>
                  </a:lnTo>
                  <a:lnTo>
                    <a:pt x="2621768" y="276027"/>
                  </a:lnTo>
                  <a:lnTo>
                    <a:pt x="2640056" y="309555"/>
                  </a:lnTo>
                  <a:lnTo>
                    <a:pt x="2585801" y="296753"/>
                  </a:lnTo>
                  <a:lnTo>
                    <a:pt x="2524841" y="271760"/>
                  </a:lnTo>
                  <a:lnTo>
                    <a:pt x="2522403" y="258348"/>
                  </a:lnTo>
                  <a:lnTo>
                    <a:pt x="2485827" y="238232"/>
                  </a:lnTo>
                  <a:lnTo>
                    <a:pt x="2426086" y="222382"/>
                  </a:lnTo>
                  <a:lnTo>
                    <a:pt x="2388901" y="222382"/>
                  </a:lnTo>
                  <a:lnTo>
                    <a:pt x="2332208" y="216896"/>
                  </a:lnTo>
                  <a:lnTo>
                    <a:pt x="2360859" y="240670"/>
                  </a:lnTo>
                  <a:lnTo>
                    <a:pt x="2256008" y="235793"/>
                  </a:lnTo>
                  <a:lnTo>
                    <a:pt x="2232233" y="221772"/>
                  </a:lnTo>
                  <a:lnTo>
                    <a:pt x="2151157" y="216286"/>
                  </a:lnTo>
                  <a:lnTo>
                    <a:pt x="2118848" y="221163"/>
                  </a:lnTo>
                  <a:lnTo>
                    <a:pt x="2118238" y="229088"/>
                  </a:lnTo>
                  <a:lnTo>
                    <a:pt x="2082881" y="209580"/>
                  </a:lnTo>
                  <a:lnTo>
                    <a:pt x="2068861" y="215067"/>
                  </a:lnTo>
                  <a:lnTo>
                    <a:pt x="2024969" y="207752"/>
                  </a:lnTo>
                  <a:lnTo>
                    <a:pt x="1990832" y="203484"/>
                  </a:lnTo>
                  <a:lnTo>
                    <a:pt x="1997537" y="194340"/>
                  </a:lnTo>
                  <a:lnTo>
                    <a:pt x="2037770" y="177272"/>
                  </a:lnTo>
                  <a:lnTo>
                    <a:pt x="2051792" y="168128"/>
                  </a:lnTo>
                  <a:lnTo>
                    <a:pt x="2037161" y="152888"/>
                  </a:lnTo>
                  <a:lnTo>
                    <a:pt x="2003633" y="141305"/>
                  </a:lnTo>
                  <a:lnTo>
                    <a:pt x="1933529" y="127284"/>
                  </a:lnTo>
                  <a:lnTo>
                    <a:pt x="1867693" y="126675"/>
                  </a:lnTo>
                  <a:lnTo>
                    <a:pt x="1856110" y="133990"/>
                  </a:lnTo>
                  <a:lnTo>
                    <a:pt x="1831117" y="119360"/>
                  </a:lnTo>
                  <a:close/>
                  <a:moveTo>
                    <a:pt x="842345" y="311993"/>
                  </a:moveTo>
                  <a:lnTo>
                    <a:pt x="781994" y="285781"/>
                  </a:lnTo>
                  <a:lnTo>
                    <a:pt x="763097" y="259568"/>
                  </a:lnTo>
                  <a:lnTo>
                    <a:pt x="783214" y="229697"/>
                  </a:lnTo>
                  <a:lnTo>
                    <a:pt x="800282" y="199217"/>
                  </a:lnTo>
                  <a:lnTo>
                    <a:pt x="852709" y="170566"/>
                  </a:lnTo>
                  <a:lnTo>
                    <a:pt x="912449" y="155936"/>
                  </a:lnTo>
                  <a:lnTo>
                    <a:pt x="981334" y="141305"/>
                  </a:lnTo>
                  <a:lnTo>
                    <a:pt x="989258" y="132161"/>
                  </a:lnTo>
                  <a:lnTo>
                    <a:pt x="963656" y="120579"/>
                  </a:lnTo>
                  <a:lnTo>
                    <a:pt x="923422" y="124236"/>
                  </a:lnTo>
                  <a:lnTo>
                    <a:pt x="893552" y="135209"/>
                  </a:lnTo>
                  <a:lnTo>
                    <a:pt x="822229" y="140696"/>
                  </a:lnTo>
                  <a:lnTo>
                    <a:pt x="760658" y="159593"/>
                  </a:lnTo>
                  <a:lnTo>
                    <a:pt x="719206" y="176052"/>
                  </a:lnTo>
                  <a:lnTo>
                    <a:pt x="734446" y="189464"/>
                  </a:lnTo>
                  <a:lnTo>
                    <a:pt x="694213" y="216286"/>
                  </a:lnTo>
                  <a:lnTo>
                    <a:pt x="717986" y="220553"/>
                  </a:lnTo>
                  <a:lnTo>
                    <a:pt x="685069" y="246766"/>
                  </a:lnTo>
                  <a:lnTo>
                    <a:pt x="694822" y="263835"/>
                  </a:lnTo>
                  <a:lnTo>
                    <a:pt x="674096" y="270541"/>
                  </a:lnTo>
                  <a:lnTo>
                    <a:pt x="685678" y="287609"/>
                  </a:lnTo>
                  <a:lnTo>
                    <a:pt x="733837" y="296144"/>
                  </a:lnTo>
                  <a:lnTo>
                    <a:pt x="747248" y="310165"/>
                  </a:lnTo>
                  <a:lnTo>
                    <a:pt x="828934" y="314432"/>
                  </a:lnTo>
                  <a:lnTo>
                    <a:pt x="842345" y="311993"/>
                  </a:lnTo>
                  <a:close/>
                  <a:moveTo>
                    <a:pt x="2756489" y="161422"/>
                  </a:moveTo>
                  <a:lnTo>
                    <a:pt x="2647371" y="145572"/>
                  </a:lnTo>
                  <a:lnTo>
                    <a:pt x="2585192" y="144353"/>
                  </a:lnTo>
                  <a:lnTo>
                    <a:pt x="2564465" y="149840"/>
                  </a:lnTo>
                  <a:lnTo>
                    <a:pt x="2585192" y="170566"/>
                  </a:lnTo>
                  <a:lnTo>
                    <a:pt x="2660782" y="190073"/>
                  </a:lnTo>
                  <a:lnTo>
                    <a:pt x="2688214" y="182758"/>
                  </a:lnTo>
                  <a:lnTo>
                    <a:pt x="2774777" y="183977"/>
                  </a:lnTo>
                  <a:lnTo>
                    <a:pt x="2756489" y="161422"/>
                  </a:lnTo>
                  <a:close/>
                  <a:moveTo>
                    <a:pt x="2910109" y="175443"/>
                  </a:moveTo>
                  <a:lnTo>
                    <a:pt x="2838785" y="167518"/>
                  </a:lnTo>
                  <a:lnTo>
                    <a:pt x="2788798" y="163251"/>
                  </a:lnTo>
                  <a:lnTo>
                    <a:pt x="2799161" y="173004"/>
                  </a:lnTo>
                  <a:lnTo>
                    <a:pt x="2861950" y="185196"/>
                  </a:lnTo>
                  <a:lnTo>
                    <a:pt x="2903403" y="187635"/>
                  </a:lnTo>
                  <a:lnTo>
                    <a:pt x="2910109" y="175443"/>
                  </a:lnTo>
                  <a:close/>
                  <a:moveTo>
                    <a:pt x="2833909" y="233355"/>
                  </a:moveTo>
                  <a:lnTo>
                    <a:pt x="2818669" y="224820"/>
                  </a:lnTo>
                  <a:lnTo>
                    <a:pt x="2768072" y="213238"/>
                  </a:lnTo>
                  <a:lnTo>
                    <a:pt x="2743078" y="216286"/>
                  </a:lnTo>
                  <a:lnTo>
                    <a:pt x="2738201" y="228478"/>
                  </a:lnTo>
                  <a:lnTo>
                    <a:pt x="2744907" y="229697"/>
                  </a:lnTo>
                  <a:lnTo>
                    <a:pt x="2798552" y="233355"/>
                  </a:lnTo>
                  <a:lnTo>
                    <a:pt x="2833909" y="233355"/>
                  </a:lnTo>
                  <a:close/>
                  <a:moveTo>
                    <a:pt x="3825118" y="308336"/>
                  </a:moveTo>
                  <a:lnTo>
                    <a:pt x="3788542" y="286390"/>
                  </a:lnTo>
                  <a:lnTo>
                    <a:pt x="3780008" y="299801"/>
                  </a:lnTo>
                  <a:lnTo>
                    <a:pt x="3801344" y="309555"/>
                  </a:lnTo>
                  <a:lnTo>
                    <a:pt x="3825118" y="308336"/>
                  </a:lnTo>
                  <a:close/>
                  <a:moveTo>
                    <a:pt x="91928" y="880750"/>
                  </a:moveTo>
                  <a:lnTo>
                    <a:pt x="88270" y="871606"/>
                  </a:lnTo>
                  <a:lnTo>
                    <a:pt x="89489" y="861243"/>
                  </a:lnTo>
                  <a:lnTo>
                    <a:pt x="76078" y="855757"/>
                  </a:lnTo>
                  <a:lnTo>
                    <a:pt x="45598" y="849051"/>
                  </a:lnTo>
                  <a:lnTo>
                    <a:pt x="7193" y="861243"/>
                  </a:lnTo>
                  <a:lnTo>
                    <a:pt x="2926" y="877093"/>
                  </a:lnTo>
                  <a:lnTo>
                    <a:pt x="38893" y="881360"/>
                  </a:lnTo>
                  <a:lnTo>
                    <a:pt x="91928" y="880750"/>
                  </a:lnTo>
                  <a:close/>
                  <a:moveTo>
                    <a:pt x="3686739" y="1013643"/>
                  </a:moveTo>
                  <a:lnTo>
                    <a:pt x="3642848" y="975848"/>
                  </a:lnTo>
                  <a:lnTo>
                    <a:pt x="3611758" y="939272"/>
                  </a:lnTo>
                  <a:lnTo>
                    <a:pt x="3570305" y="903915"/>
                  </a:lnTo>
                  <a:lnTo>
                    <a:pt x="3540435" y="879531"/>
                  </a:lnTo>
                  <a:lnTo>
                    <a:pt x="3532510" y="884408"/>
                  </a:lnTo>
                  <a:lnTo>
                    <a:pt x="3559333" y="901477"/>
                  </a:lnTo>
                  <a:lnTo>
                    <a:pt x="3547750" y="918545"/>
                  </a:lnTo>
                  <a:lnTo>
                    <a:pt x="3589203" y="969142"/>
                  </a:lnTo>
                  <a:lnTo>
                    <a:pt x="3636752" y="1005718"/>
                  </a:lnTo>
                  <a:lnTo>
                    <a:pt x="3675766" y="1056315"/>
                  </a:lnTo>
                  <a:lnTo>
                    <a:pt x="3690397" y="1084356"/>
                  </a:lnTo>
                  <a:lnTo>
                    <a:pt x="3723925" y="1125809"/>
                  </a:lnTo>
                  <a:lnTo>
                    <a:pt x="3747089" y="1162385"/>
                  </a:lnTo>
                  <a:lnTo>
                    <a:pt x="3775131" y="1194084"/>
                  </a:lnTo>
                  <a:lnTo>
                    <a:pt x="3774521" y="1164824"/>
                  </a:lnTo>
                  <a:lnTo>
                    <a:pt x="3814145" y="1187988"/>
                  </a:lnTo>
                  <a:lnTo>
                    <a:pt x="3795857" y="1161166"/>
                  </a:lnTo>
                  <a:lnTo>
                    <a:pt x="3737945" y="1122761"/>
                  </a:lnTo>
                  <a:lnTo>
                    <a:pt x="3715390" y="1067897"/>
                  </a:lnTo>
                  <a:lnTo>
                    <a:pt x="3769645" y="1080089"/>
                  </a:lnTo>
                  <a:lnTo>
                    <a:pt x="3686739" y="101364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자유형: 도형 179">
              <a:extLst>
                <a:ext uri="{FF2B5EF4-FFF2-40B4-BE49-F238E27FC236}">
                  <a16:creationId xmlns:a16="http://schemas.microsoft.com/office/drawing/2014/main" id="{89870DD9-513E-4060-96AD-DC3804B25407}"/>
                </a:ext>
              </a:extLst>
            </p:cNvPr>
            <p:cNvSpPr/>
            <p:nvPr/>
          </p:nvSpPr>
          <p:spPr>
            <a:xfrm>
              <a:off x="7271489" y="4079664"/>
              <a:ext cx="62762" cy="68468"/>
            </a:xfrm>
            <a:custGeom>
              <a:avLst/>
              <a:gdLst>
                <a:gd name="connsiteX0" fmla="*/ 51085 w 67056"/>
                <a:gd name="connsiteY0" fmla="*/ 2926 h 73152"/>
                <a:gd name="connsiteX1" fmla="*/ 30968 w 67056"/>
                <a:gd name="connsiteY1" fmla="*/ 14508 h 73152"/>
                <a:gd name="connsiteX2" fmla="*/ 22434 w 67056"/>
                <a:gd name="connsiteY2" fmla="*/ 10851 h 73152"/>
                <a:gd name="connsiteX3" fmla="*/ 12680 w 67056"/>
                <a:gd name="connsiteY3" fmla="*/ 21824 h 73152"/>
                <a:gd name="connsiteX4" fmla="*/ 11461 w 67056"/>
                <a:gd name="connsiteY4" fmla="*/ 44988 h 73152"/>
                <a:gd name="connsiteX5" fmla="*/ 6584 w 67056"/>
                <a:gd name="connsiteY5" fmla="*/ 47427 h 73152"/>
                <a:gd name="connsiteX6" fmla="*/ 2926 w 67056"/>
                <a:gd name="connsiteY6" fmla="*/ 68763 h 73152"/>
                <a:gd name="connsiteX7" fmla="*/ 24262 w 67056"/>
                <a:gd name="connsiteY7" fmla="*/ 71811 h 73152"/>
                <a:gd name="connsiteX8" fmla="*/ 34626 w 67056"/>
                <a:gd name="connsiteY8" fmla="*/ 49865 h 73152"/>
                <a:gd name="connsiteX9" fmla="*/ 52914 w 67056"/>
                <a:gd name="connsiteY9" fmla="*/ 52304 h 73152"/>
                <a:gd name="connsiteX10" fmla="*/ 52914 w 67056"/>
                <a:gd name="connsiteY10" fmla="*/ 52304 h 73152"/>
                <a:gd name="connsiteX11" fmla="*/ 62667 w 67056"/>
                <a:gd name="connsiteY11" fmla="*/ 47427 h 73152"/>
                <a:gd name="connsiteX12" fmla="*/ 65106 w 67056"/>
                <a:gd name="connsiteY12" fmla="*/ 24872 h 73152"/>
                <a:gd name="connsiteX13" fmla="*/ 51085 w 67056"/>
                <a:gd name="connsiteY13" fmla="*/ 2926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7056" h="73152">
                  <a:moveTo>
                    <a:pt x="51085" y="2926"/>
                  </a:moveTo>
                  <a:lnTo>
                    <a:pt x="30968" y="14508"/>
                  </a:lnTo>
                  <a:lnTo>
                    <a:pt x="22434" y="10851"/>
                  </a:lnTo>
                  <a:lnTo>
                    <a:pt x="12680" y="21824"/>
                  </a:lnTo>
                  <a:lnTo>
                    <a:pt x="11461" y="44988"/>
                  </a:lnTo>
                  <a:lnTo>
                    <a:pt x="6584" y="47427"/>
                  </a:lnTo>
                  <a:lnTo>
                    <a:pt x="2926" y="68763"/>
                  </a:lnTo>
                  <a:lnTo>
                    <a:pt x="24262" y="71811"/>
                  </a:lnTo>
                  <a:lnTo>
                    <a:pt x="34626" y="49865"/>
                  </a:lnTo>
                  <a:lnTo>
                    <a:pt x="52914" y="52304"/>
                  </a:lnTo>
                  <a:lnTo>
                    <a:pt x="52914" y="52304"/>
                  </a:lnTo>
                  <a:lnTo>
                    <a:pt x="62667" y="47427"/>
                  </a:lnTo>
                  <a:lnTo>
                    <a:pt x="65106" y="24872"/>
                  </a:lnTo>
                  <a:lnTo>
                    <a:pt x="5108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자유형: 도형 180">
              <a:extLst>
                <a:ext uri="{FF2B5EF4-FFF2-40B4-BE49-F238E27FC236}">
                  <a16:creationId xmlns:a16="http://schemas.microsoft.com/office/drawing/2014/main" id="{9E500242-9ACA-4EAA-943A-CA33428C5088}"/>
                </a:ext>
              </a:extLst>
            </p:cNvPr>
            <p:cNvSpPr/>
            <p:nvPr/>
          </p:nvSpPr>
          <p:spPr>
            <a:xfrm>
              <a:off x="5805138" y="3034390"/>
              <a:ext cx="268165" cy="245343"/>
            </a:xfrm>
            <a:custGeom>
              <a:avLst/>
              <a:gdLst>
                <a:gd name="connsiteX0" fmla="*/ 288828 w 286512"/>
                <a:gd name="connsiteY0" fmla="*/ 2926 h 262128"/>
                <a:gd name="connsiteX1" fmla="*/ 283952 w 286512"/>
                <a:gd name="connsiteY1" fmla="*/ 2926 h 262128"/>
                <a:gd name="connsiteX2" fmla="*/ 283952 w 286512"/>
                <a:gd name="connsiteY2" fmla="*/ 2926 h 262128"/>
                <a:gd name="connsiteX3" fmla="*/ 284561 w 286512"/>
                <a:gd name="connsiteY3" fmla="*/ 23652 h 262128"/>
                <a:gd name="connsiteX4" fmla="*/ 263835 w 286512"/>
                <a:gd name="connsiteY4" fmla="*/ 24872 h 262128"/>
                <a:gd name="connsiteX5" fmla="*/ 252862 w 286512"/>
                <a:gd name="connsiteY5" fmla="*/ 34016 h 262128"/>
                <a:gd name="connsiteX6" fmla="*/ 237622 w 286512"/>
                <a:gd name="connsiteY6" fmla="*/ 34016 h 262128"/>
                <a:gd name="connsiteX7" fmla="*/ 226040 w 286512"/>
                <a:gd name="connsiteY7" fmla="*/ 28529 h 262128"/>
                <a:gd name="connsiteX8" fmla="*/ 197998 w 286512"/>
                <a:gd name="connsiteY8" fmla="*/ 32796 h 262128"/>
                <a:gd name="connsiteX9" fmla="*/ 186416 w 286512"/>
                <a:gd name="connsiteY9" fmla="*/ 63276 h 262128"/>
                <a:gd name="connsiteX10" fmla="*/ 176052 w 286512"/>
                <a:gd name="connsiteY10" fmla="*/ 65715 h 262128"/>
                <a:gd name="connsiteX11" fmla="*/ 158984 w 286512"/>
                <a:gd name="connsiteY11" fmla="*/ 115092 h 262128"/>
                <a:gd name="connsiteX12" fmla="*/ 111435 w 286512"/>
                <a:gd name="connsiteY12" fmla="*/ 156545 h 262128"/>
                <a:gd name="connsiteX13" fmla="*/ 99243 w 286512"/>
                <a:gd name="connsiteY13" fmla="*/ 210190 h 262128"/>
                <a:gd name="connsiteX14" fmla="*/ 85222 w 286512"/>
                <a:gd name="connsiteY14" fmla="*/ 227868 h 262128"/>
                <a:gd name="connsiteX15" fmla="*/ 80955 w 286512"/>
                <a:gd name="connsiteY15" fmla="*/ 241889 h 262128"/>
                <a:gd name="connsiteX16" fmla="*/ 5364 w 286512"/>
                <a:gd name="connsiteY16" fmla="*/ 244937 h 262128"/>
                <a:gd name="connsiteX17" fmla="*/ 4755 w 286512"/>
                <a:gd name="connsiteY17" fmla="*/ 244937 h 262128"/>
                <a:gd name="connsiteX18" fmla="*/ 2926 w 286512"/>
                <a:gd name="connsiteY18" fmla="*/ 261396 h 262128"/>
                <a:gd name="connsiteX19" fmla="*/ 10241 w 286512"/>
                <a:gd name="connsiteY19" fmla="*/ 247985 h 262128"/>
                <a:gd name="connsiteX20" fmla="*/ 141915 w 286512"/>
                <a:gd name="connsiteY20" fmla="*/ 248595 h 262128"/>
                <a:gd name="connsiteX21" fmla="*/ 136428 w 286512"/>
                <a:gd name="connsiteY21" fmla="*/ 192512 h 262128"/>
                <a:gd name="connsiteX22" fmla="*/ 144963 w 286512"/>
                <a:gd name="connsiteY22" fmla="*/ 172395 h 262128"/>
                <a:gd name="connsiteX23" fmla="*/ 176662 w 286512"/>
                <a:gd name="connsiteY23" fmla="*/ 169347 h 262128"/>
                <a:gd name="connsiteX24" fmla="*/ 177881 w 286512"/>
                <a:gd name="connsiteY24" fmla="*/ 69982 h 262128"/>
                <a:gd name="connsiteX25" fmla="*/ 287000 w 286512"/>
                <a:gd name="connsiteY25" fmla="*/ 71811 h 262128"/>
                <a:gd name="connsiteX26" fmla="*/ 288219 w 286512"/>
                <a:gd name="connsiteY26" fmla="*/ 12680 h 262128"/>
                <a:gd name="connsiteX27" fmla="*/ 288828 w 286512"/>
                <a:gd name="connsiteY27" fmla="*/ 5364 h 262128"/>
                <a:gd name="connsiteX28" fmla="*/ 288828 w 286512"/>
                <a:gd name="connsiteY28" fmla="*/ 2926 h 26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86512" h="262128">
                  <a:moveTo>
                    <a:pt x="288828" y="2926"/>
                  </a:moveTo>
                  <a:lnTo>
                    <a:pt x="283952" y="2926"/>
                  </a:lnTo>
                  <a:lnTo>
                    <a:pt x="283952" y="2926"/>
                  </a:lnTo>
                  <a:lnTo>
                    <a:pt x="284561" y="23652"/>
                  </a:lnTo>
                  <a:lnTo>
                    <a:pt x="263835" y="24872"/>
                  </a:lnTo>
                  <a:lnTo>
                    <a:pt x="252862" y="34016"/>
                  </a:lnTo>
                  <a:lnTo>
                    <a:pt x="237622" y="34016"/>
                  </a:lnTo>
                  <a:lnTo>
                    <a:pt x="226040" y="28529"/>
                  </a:lnTo>
                  <a:lnTo>
                    <a:pt x="197998" y="32796"/>
                  </a:lnTo>
                  <a:lnTo>
                    <a:pt x="186416" y="63276"/>
                  </a:lnTo>
                  <a:lnTo>
                    <a:pt x="176052" y="65715"/>
                  </a:lnTo>
                  <a:lnTo>
                    <a:pt x="158984" y="115092"/>
                  </a:lnTo>
                  <a:lnTo>
                    <a:pt x="111435" y="156545"/>
                  </a:lnTo>
                  <a:lnTo>
                    <a:pt x="99243" y="210190"/>
                  </a:lnTo>
                  <a:lnTo>
                    <a:pt x="85222" y="227868"/>
                  </a:lnTo>
                  <a:lnTo>
                    <a:pt x="80955" y="241889"/>
                  </a:lnTo>
                  <a:lnTo>
                    <a:pt x="5364" y="244937"/>
                  </a:lnTo>
                  <a:lnTo>
                    <a:pt x="4755" y="244937"/>
                  </a:lnTo>
                  <a:lnTo>
                    <a:pt x="2926" y="261396"/>
                  </a:lnTo>
                  <a:lnTo>
                    <a:pt x="10241" y="247985"/>
                  </a:lnTo>
                  <a:lnTo>
                    <a:pt x="141915" y="248595"/>
                  </a:lnTo>
                  <a:lnTo>
                    <a:pt x="136428" y="192512"/>
                  </a:lnTo>
                  <a:lnTo>
                    <a:pt x="144963" y="172395"/>
                  </a:lnTo>
                  <a:lnTo>
                    <a:pt x="176662" y="169347"/>
                  </a:lnTo>
                  <a:lnTo>
                    <a:pt x="177881" y="69982"/>
                  </a:lnTo>
                  <a:lnTo>
                    <a:pt x="287000" y="71811"/>
                  </a:lnTo>
                  <a:lnTo>
                    <a:pt x="288219" y="12680"/>
                  </a:lnTo>
                  <a:lnTo>
                    <a:pt x="288828" y="5364"/>
                  </a:lnTo>
                  <a:lnTo>
                    <a:pt x="28882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자유형: 도형 181">
              <a:extLst>
                <a:ext uri="{FF2B5EF4-FFF2-40B4-BE49-F238E27FC236}">
                  <a16:creationId xmlns:a16="http://schemas.microsoft.com/office/drawing/2014/main" id="{75EF2FAD-14C2-4CE7-83A7-FF671FF28FDB}"/>
                </a:ext>
              </a:extLst>
            </p:cNvPr>
            <p:cNvSpPr/>
            <p:nvPr/>
          </p:nvSpPr>
          <p:spPr>
            <a:xfrm>
              <a:off x="7413559" y="2871209"/>
              <a:ext cx="678972" cy="576270"/>
            </a:xfrm>
            <a:custGeom>
              <a:avLst/>
              <a:gdLst>
                <a:gd name="connsiteX0" fmla="*/ 393680 w 725424"/>
                <a:gd name="connsiteY0" fmla="*/ 121188 h 615696"/>
                <a:gd name="connsiteX1" fmla="*/ 331501 w 725424"/>
                <a:gd name="connsiteY1" fmla="*/ 118140 h 615696"/>
                <a:gd name="connsiteX2" fmla="*/ 229698 w 725424"/>
                <a:gd name="connsiteY2" fmla="*/ 40721 h 615696"/>
                <a:gd name="connsiteX3" fmla="*/ 177882 w 725424"/>
                <a:gd name="connsiteY3" fmla="*/ 13289 h 615696"/>
                <a:gd name="connsiteX4" fmla="*/ 137038 w 725424"/>
                <a:gd name="connsiteY4" fmla="*/ 2926 h 615696"/>
                <a:gd name="connsiteX5" fmla="*/ 131552 w 725424"/>
                <a:gd name="connsiteY5" fmla="*/ 9022 h 615696"/>
                <a:gd name="connsiteX6" fmla="*/ 68154 w 725424"/>
                <a:gd name="connsiteY6" fmla="*/ 27920 h 615696"/>
                <a:gd name="connsiteX7" fmla="*/ 105339 w 725424"/>
                <a:gd name="connsiteY7" fmla="*/ 66934 h 615696"/>
                <a:gd name="connsiteX8" fmla="*/ 94976 w 725424"/>
                <a:gd name="connsiteY8" fmla="*/ 73030 h 615696"/>
                <a:gd name="connsiteX9" fmla="*/ 90709 w 725424"/>
                <a:gd name="connsiteY9" fmla="*/ 86441 h 615696"/>
                <a:gd name="connsiteX10" fmla="*/ 66325 w 725424"/>
                <a:gd name="connsiteY10" fmla="*/ 91318 h 615696"/>
                <a:gd name="connsiteX11" fmla="*/ 59619 w 725424"/>
                <a:gd name="connsiteY11" fmla="*/ 105339 h 615696"/>
                <a:gd name="connsiteX12" fmla="*/ 46818 w 725424"/>
                <a:gd name="connsiteY12" fmla="*/ 117531 h 615696"/>
                <a:gd name="connsiteX13" fmla="*/ 9632 w 725424"/>
                <a:gd name="connsiteY13" fmla="*/ 111435 h 615696"/>
                <a:gd name="connsiteX14" fmla="*/ 6584 w 725424"/>
                <a:gd name="connsiteY14" fmla="*/ 126675 h 615696"/>
                <a:gd name="connsiteX15" fmla="*/ 6584 w 725424"/>
                <a:gd name="connsiteY15" fmla="*/ 140086 h 615696"/>
                <a:gd name="connsiteX16" fmla="*/ 2926 w 725424"/>
                <a:gd name="connsiteY16" fmla="*/ 161422 h 615696"/>
                <a:gd name="connsiteX17" fmla="*/ 19386 w 725424"/>
                <a:gd name="connsiteY17" fmla="*/ 161422 h 615696"/>
                <a:gd name="connsiteX18" fmla="*/ 38893 w 725424"/>
                <a:gd name="connsiteY18" fmla="*/ 188244 h 615696"/>
                <a:gd name="connsiteX19" fmla="*/ 61448 w 725424"/>
                <a:gd name="connsiteY19" fmla="*/ 219334 h 615696"/>
                <a:gd name="connsiteX20" fmla="*/ 76688 w 725424"/>
                <a:gd name="connsiteY20" fmla="*/ 247985 h 615696"/>
                <a:gd name="connsiteX21" fmla="*/ 87051 w 725424"/>
                <a:gd name="connsiteY21" fmla="*/ 257129 h 615696"/>
                <a:gd name="connsiteX22" fmla="*/ 97414 w 725424"/>
                <a:gd name="connsiteY22" fmla="*/ 277246 h 615696"/>
                <a:gd name="connsiteX23" fmla="*/ 96195 w 725424"/>
                <a:gd name="connsiteY23" fmla="*/ 285780 h 615696"/>
                <a:gd name="connsiteX24" fmla="*/ 108997 w 725424"/>
                <a:gd name="connsiteY24" fmla="*/ 308336 h 615696"/>
                <a:gd name="connsiteX25" fmla="*/ 127285 w 725424"/>
                <a:gd name="connsiteY25" fmla="*/ 316260 h 615696"/>
                <a:gd name="connsiteX26" fmla="*/ 144354 w 725424"/>
                <a:gd name="connsiteY26" fmla="*/ 331500 h 615696"/>
                <a:gd name="connsiteX27" fmla="*/ 166299 w 725424"/>
                <a:gd name="connsiteY27" fmla="*/ 374172 h 615696"/>
                <a:gd name="connsiteX28" fmla="*/ 166299 w 725424"/>
                <a:gd name="connsiteY28" fmla="*/ 397337 h 615696"/>
                <a:gd name="connsiteX29" fmla="*/ 171786 w 725424"/>
                <a:gd name="connsiteY29" fmla="*/ 424160 h 615696"/>
                <a:gd name="connsiteX30" fmla="*/ 196170 w 725424"/>
                <a:gd name="connsiteY30" fmla="*/ 461345 h 615696"/>
                <a:gd name="connsiteX31" fmla="*/ 211410 w 725424"/>
                <a:gd name="connsiteY31" fmla="*/ 467441 h 615696"/>
                <a:gd name="connsiteX32" fmla="*/ 236403 w 725424"/>
                <a:gd name="connsiteY32" fmla="*/ 494264 h 615696"/>
                <a:gd name="connsiteX33" fmla="*/ 247986 w 725424"/>
                <a:gd name="connsiteY33" fmla="*/ 525963 h 615696"/>
                <a:gd name="connsiteX34" fmla="*/ 267493 w 725424"/>
                <a:gd name="connsiteY34" fmla="*/ 558272 h 615696"/>
                <a:gd name="connsiteX35" fmla="*/ 285781 w 725424"/>
                <a:gd name="connsiteY35" fmla="*/ 572292 h 615696"/>
                <a:gd name="connsiteX36" fmla="*/ 289438 w 725424"/>
                <a:gd name="connsiteY36" fmla="*/ 587532 h 615696"/>
                <a:gd name="connsiteX37" fmla="*/ 300411 w 725424"/>
                <a:gd name="connsiteY37" fmla="*/ 599115 h 615696"/>
                <a:gd name="connsiteX38" fmla="*/ 305898 w 725424"/>
                <a:gd name="connsiteY38" fmla="*/ 616184 h 615696"/>
                <a:gd name="connsiteX39" fmla="*/ 319918 w 725424"/>
                <a:gd name="connsiteY39" fmla="*/ 603382 h 615696"/>
                <a:gd name="connsiteX40" fmla="*/ 315651 w 725424"/>
                <a:gd name="connsiteY40" fmla="*/ 586923 h 615696"/>
                <a:gd name="connsiteX41" fmla="*/ 322966 w 725424"/>
                <a:gd name="connsiteY41" fmla="*/ 568025 h 615696"/>
                <a:gd name="connsiteX42" fmla="*/ 337597 w 725424"/>
                <a:gd name="connsiteY42" fmla="*/ 578388 h 615696"/>
                <a:gd name="connsiteX43" fmla="*/ 346741 w 725424"/>
                <a:gd name="connsiteY43" fmla="*/ 574731 h 615696"/>
                <a:gd name="connsiteX44" fmla="*/ 385755 w 725424"/>
                <a:gd name="connsiteY44" fmla="*/ 573512 h 615696"/>
                <a:gd name="connsiteX45" fmla="*/ 391851 w 725424"/>
                <a:gd name="connsiteY45" fmla="*/ 577779 h 615696"/>
                <a:gd name="connsiteX46" fmla="*/ 424770 w 725424"/>
                <a:gd name="connsiteY46" fmla="*/ 581436 h 615696"/>
                <a:gd name="connsiteX47" fmla="*/ 437571 w 725424"/>
                <a:gd name="connsiteY47" fmla="*/ 579608 h 615696"/>
                <a:gd name="connsiteX48" fmla="*/ 447325 w 725424"/>
                <a:gd name="connsiteY48" fmla="*/ 592409 h 615696"/>
                <a:gd name="connsiteX49" fmla="*/ 462565 w 725424"/>
                <a:gd name="connsiteY49" fmla="*/ 586313 h 615696"/>
                <a:gd name="connsiteX50" fmla="*/ 483901 w 725424"/>
                <a:gd name="connsiteY50" fmla="*/ 545470 h 615696"/>
                <a:gd name="connsiteX51" fmla="*/ 514381 w 725424"/>
                <a:gd name="connsiteY51" fmla="*/ 527792 h 615696"/>
                <a:gd name="connsiteX52" fmla="*/ 610088 w 725424"/>
                <a:gd name="connsiteY52" fmla="*/ 513161 h 615696"/>
                <a:gd name="connsiteX53" fmla="*/ 708234 w 725424"/>
                <a:gd name="connsiteY53" fmla="*/ 474147 h 615696"/>
                <a:gd name="connsiteX54" fmla="*/ 724083 w 725424"/>
                <a:gd name="connsiteY54" fmla="*/ 396728 h 615696"/>
                <a:gd name="connsiteX55" fmla="*/ 706405 w 725424"/>
                <a:gd name="connsiteY55" fmla="*/ 369296 h 615696"/>
                <a:gd name="connsiteX56" fmla="*/ 700309 w 725424"/>
                <a:gd name="connsiteY56" fmla="*/ 377220 h 615696"/>
                <a:gd name="connsiteX57" fmla="*/ 597896 w 725424"/>
                <a:gd name="connsiteY57" fmla="*/ 357713 h 615696"/>
                <a:gd name="connsiteX58" fmla="*/ 582046 w 725424"/>
                <a:gd name="connsiteY58" fmla="*/ 318699 h 615696"/>
                <a:gd name="connsiteX59" fmla="*/ 579608 w 725424"/>
                <a:gd name="connsiteY59" fmla="*/ 309555 h 615696"/>
                <a:gd name="connsiteX60" fmla="*/ 572293 w 725424"/>
                <a:gd name="connsiteY60" fmla="*/ 294924 h 615696"/>
                <a:gd name="connsiteX61" fmla="*/ 563149 w 725424"/>
                <a:gd name="connsiteY61" fmla="*/ 297363 h 615696"/>
                <a:gd name="connsiteX62" fmla="*/ 552176 w 725424"/>
                <a:gd name="connsiteY62" fmla="*/ 290048 h 615696"/>
                <a:gd name="connsiteX63" fmla="*/ 546080 w 725424"/>
                <a:gd name="connsiteY63" fmla="*/ 280294 h 615696"/>
                <a:gd name="connsiteX64" fmla="*/ 540594 w 725424"/>
                <a:gd name="connsiteY64" fmla="*/ 267492 h 615696"/>
                <a:gd name="connsiteX65" fmla="*/ 530230 w 725424"/>
                <a:gd name="connsiteY65" fmla="*/ 256520 h 615696"/>
                <a:gd name="connsiteX66" fmla="*/ 524134 w 725424"/>
                <a:gd name="connsiteY66" fmla="*/ 243718 h 615696"/>
                <a:gd name="connsiteX67" fmla="*/ 526573 w 725424"/>
                <a:gd name="connsiteY67" fmla="*/ 230916 h 615696"/>
                <a:gd name="connsiteX68" fmla="*/ 522915 w 725424"/>
                <a:gd name="connsiteY68" fmla="*/ 214457 h 615696"/>
                <a:gd name="connsiteX69" fmla="*/ 498531 w 725424"/>
                <a:gd name="connsiteY69" fmla="*/ 198608 h 615696"/>
                <a:gd name="connsiteX70" fmla="*/ 491216 w 725424"/>
                <a:gd name="connsiteY70" fmla="*/ 184587 h 615696"/>
                <a:gd name="connsiteX71" fmla="*/ 473538 w 725424"/>
                <a:gd name="connsiteY71" fmla="*/ 176052 h 615696"/>
                <a:gd name="connsiteX72" fmla="*/ 457078 w 725424"/>
                <a:gd name="connsiteY72" fmla="*/ 142524 h 615696"/>
                <a:gd name="connsiteX73" fmla="*/ 433914 w 725424"/>
                <a:gd name="connsiteY73" fmla="*/ 143744 h 615696"/>
                <a:gd name="connsiteX74" fmla="*/ 423550 w 725424"/>
                <a:gd name="connsiteY74" fmla="*/ 124846 h 615696"/>
                <a:gd name="connsiteX75" fmla="*/ 393680 w 725424"/>
                <a:gd name="connsiteY75" fmla="*/ 121188 h 61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725424" h="615696">
                  <a:moveTo>
                    <a:pt x="393680" y="121188"/>
                  </a:moveTo>
                  <a:lnTo>
                    <a:pt x="331501" y="118140"/>
                  </a:lnTo>
                  <a:lnTo>
                    <a:pt x="229698" y="40721"/>
                  </a:lnTo>
                  <a:lnTo>
                    <a:pt x="177882" y="13289"/>
                  </a:lnTo>
                  <a:lnTo>
                    <a:pt x="137038" y="2926"/>
                  </a:lnTo>
                  <a:lnTo>
                    <a:pt x="131552" y="9022"/>
                  </a:lnTo>
                  <a:lnTo>
                    <a:pt x="68154" y="27920"/>
                  </a:lnTo>
                  <a:lnTo>
                    <a:pt x="105339" y="66934"/>
                  </a:lnTo>
                  <a:lnTo>
                    <a:pt x="94976" y="73030"/>
                  </a:lnTo>
                  <a:lnTo>
                    <a:pt x="90709" y="86441"/>
                  </a:lnTo>
                  <a:lnTo>
                    <a:pt x="66325" y="91318"/>
                  </a:lnTo>
                  <a:lnTo>
                    <a:pt x="59619" y="105339"/>
                  </a:lnTo>
                  <a:lnTo>
                    <a:pt x="46818" y="117531"/>
                  </a:lnTo>
                  <a:lnTo>
                    <a:pt x="9632" y="111435"/>
                  </a:lnTo>
                  <a:lnTo>
                    <a:pt x="6584" y="126675"/>
                  </a:lnTo>
                  <a:lnTo>
                    <a:pt x="6584" y="140086"/>
                  </a:lnTo>
                  <a:lnTo>
                    <a:pt x="2926" y="161422"/>
                  </a:lnTo>
                  <a:lnTo>
                    <a:pt x="19386" y="161422"/>
                  </a:lnTo>
                  <a:lnTo>
                    <a:pt x="38893" y="188244"/>
                  </a:lnTo>
                  <a:lnTo>
                    <a:pt x="61448" y="219334"/>
                  </a:lnTo>
                  <a:lnTo>
                    <a:pt x="76688" y="247985"/>
                  </a:lnTo>
                  <a:lnTo>
                    <a:pt x="87051" y="257129"/>
                  </a:lnTo>
                  <a:lnTo>
                    <a:pt x="97414" y="277246"/>
                  </a:lnTo>
                  <a:lnTo>
                    <a:pt x="96195" y="285780"/>
                  </a:lnTo>
                  <a:lnTo>
                    <a:pt x="108997" y="308336"/>
                  </a:lnTo>
                  <a:lnTo>
                    <a:pt x="127285" y="316260"/>
                  </a:lnTo>
                  <a:lnTo>
                    <a:pt x="144354" y="331500"/>
                  </a:lnTo>
                  <a:lnTo>
                    <a:pt x="166299" y="374172"/>
                  </a:lnTo>
                  <a:lnTo>
                    <a:pt x="166299" y="397337"/>
                  </a:lnTo>
                  <a:lnTo>
                    <a:pt x="171786" y="424160"/>
                  </a:lnTo>
                  <a:lnTo>
                    <a:pt x="196170" y="461345"/>
                  </a:lnTo>
                  <a:lnTo>
                    <a:pt x="211410" y="467441"/>
                  </a:lnTo>
                  <a:lnTo>
                    <a:pt x="236403" y="494264"/>
                  </a:lnTo>
                  <a:lnTo>
                    <a:pt x="247986" y="525963"/>
                  </a:lnTo>
                  <a:lnTo>
                    <a:pt x="267493" y="558272"/>
                  </a:lnTo>
                  <a:lnTo>
                    <a:pt x="285781" y="572292"/>
                  </a:lnTo>
                  <a:lnTo>
                    <a:pt x="289438" y="587532"/>
                  </a:lnTo>
                  <a:lnTo>
                    <a:pt x="300411" y="599115"/>
                  </a:lnTo>
                  <a:lnTo>
                    <a:pt x="305898" y="616184"/>
                  </a:lnTo>
                  <a:lnTo>
                    <a:pt x="319918" y="603382"/>
                  </a:lnTo>
                  <a:lnTo>
                    <a:pt x="315651" y="586923"/>
                  </a:lnTo>
                  <a:lnTo>
                    <a:pt x="322966" y="568025"/>
                  </a:lnTo>
                  <a:lnTo>
                    <a:pt x="337597" y="578388"/>
                  </a:lnTo>
                  <a:lnTo>
                    <a:pt x="346741" y="574731"/>
                  </a:lnTo>
                  <a:lnTo>
                    <a:pt x="385755" y="573512"/>
                  </a:lnTo>
                  <a:lnTo>
                    <a:pt x="391851" y="577779"/>
                  </a:lnTo>
                  <a:lnTo>
                    <a:pt x="424770" y="581436"/>
                  </a:lnTo>
                  <a:lnTo>
                    <a:pt x="437571" y="579608"/>
                  </a:lnTo>
                  <a:lnTo>
                    <a:pt x="447325" y="592409"/>
                  </a:lnTo>
                  <a:lnTo>
                    <a:pt x="462565" y="586313"/>
                  </a:lnTo>
                  <a:lnTo>
                    <a:pt x="483901" y="545470"/>
                  </a:lnTo>
                  <a:lnTo>
                    <a:pt x="514381" y="527792"/>
                  </a:lnTo>
                  <a:lnTo>
                    <a:pt x="610088" y="513161"/>
                  </a:lnTo>
                  <a:lnTo>
                    <a:pt x="708234" y="474147"/>
                  </a:lnTo>
                  <a:lnTo>
                    <a:pt x="724083" y="396728"/>
                  </a:lnTo>
                  <a:lnTo>
                    <a:pt x="706405" y="369296"/>
                  </a:lnTo>
                  <a:lnTo>
                    <a:pt x="700309" y="377220"/>
                  </a:lnTo>
                  <a:lnTo>
                    <a:pt x="597896" y="357713"/>
                  </a:lnTo>
                  <a:lnTo>
                    <a:pt x="582046" y="318699"/>
                  </a:lnTo>
                  <a:lnTo>
                    <a:pt x="579608" y="309555"/>
                  </a:lnTo>
                  <a:lnTo>
                    <a:pt x="572293" y="294924"/>
                  </a:lnTo>
                  <a:lnTo>
                    <a:pt x="563149" y="297363"/>
                  </a:lnTo>
                  <a:lnTo>
                    <a:pt x="552176" y="290048"/>
                  </a:lnTo>
                  <a:lnTo>
                    <a:pt x="546080" y="280294"/>
                  </a:lnTo>
                  <a:lnTo>
                    <a:pt x="540594" y="267492"/>
                  </a:lnTo>
                  <a:lnTo>
                    <a:pt x="530230" y="256520"/>
                  </a:lnTo>
                  <a:lnTo>
                    <a:pt x="524134" y="243718"/>
                  </a:lnTo>
                  <a:lnTo>
                    <a:pt x="526573" y="230916"/>
                  </a:lnTo>
                  <a:lnTo>
                    <a:pt x="522915" y="214457"/>
                  </a:lnTo>
                  <a:lnTo>
                    <a:pt x="498531" y="198608"/>
                  </a:lnTo>
                  <a:lnTo>
                    <a:pt x="491216" y="184587"/>
                  </a:lnTo>
                  <a:lnTo>
                    <a:pt x="473538" y="176052"/>
                  </a:lnTo>
                  <a:lnTo>
                    <a:pt x="457078" y="142524"/>
                  </a:lnTo>
                  <a:lnTo>
                    <a:pt x="433914" y="143744"/>
                  </a:lnTo>
                  <a:lnTo>
                    <a:pt x="423550" y="124846"/>
                  </a:lnTo>
                  <a:lnTo>
                    <a:pt x="393680" y="12118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자유형: 도형 182">
              <a:extLst>
                <a:ext uri="{FF2B5EF4-FFF2-40B4-BE49-F238E27FC236}">
                  <a16:creationId xmlns:a16="http://schemas.microsoft.com/office/drawing/2014/main" id="{008114A4-1A2D-4A14-A789-4328660526D8}"/>
                </a:ext>
              </a:extLst>
            </p:cNvPr>
            <p:cNvSpPr/>
            <p:nvPr/>
          </p:nvSpPr>
          <p:spPr>
            <a:xfrm>
              <a:off x="7039839" y="3239794"/>
              <a:ext cx="519214" cy="490685"/>
            </a:xfrm>
            <a:custGeom>
              <a:avLst/>
              <a:gdLst>
                <a:gd name="connsiteX0" fmla="*/ 500970 w 554736"/>
                <a:gd name="connsiteY0" fmla="*/ 224211 h 524256"/>
                <a:gd name="connsiteX1" fmla="*/ 503408 w 554736"/>
                <a:gd name="connsiteY1" fmla="*/ 198608 h 524256"/>
                <a:gd name="connsiteX2" fmla="*/ 513162 w 554736"/>
                <a:gd name="connsiteY2" fmla="*/ 186416 h 524256"/>
                <a:gd name="connsiteX3" fmla="*/ 537546 w 554736"/>
                <a:gd name="connsiteY3" fmla="*/ 180320 h 524256"/>
                <a:gd name="connsiteX4" fmla="*/ 553395 w 554736"/>
                <a:gd name="connsiteY4" fmla="*/ 158374 h 524256"/>
                <a:gd name="connsiteX5" fmla="*/ 534498 w 554736"/>
                <a:gd name="connsiteY5" fmla="*/ 143744 h 524256"/>
                <a:gd name="connsiteX6" fmla="*/ 521086 w 554736"/>
                <a:gd name="connsiteY6" fmla="*/ 133990 h 524256"/>
                <a:gd name="connsiteX7" fmla="*/ 505846 w 554736"/>
                <a:gd name="connsiteY7" fmla="*/ 87660 h 524256"/>
                <a:gd name="connsiteX8" fmla="*/ 499141 w 554736"/>
                <a:gd name="connsiteY8" fmla="*/ 48036 h 524256"/>
                <a:gd name="connsiteX9" fmla="*/ 505846 w 554736"/>
                <a:gd name="connsiteY9" fmla="*/ 40721 h 524256"/>
                <a:gd name="connsiteX10" fmla="*/ 493045 w 554736"/>
                <a:gd name="connsiteY10" fmla="*/ 2926 h 524256"/>
                <a:gd name="connsiteX11" fmla="*/ 360152 w 554736"/>
                <a:gd name="connsiteY11" fmla="*/ 2926 h 524256"/>
                <a:gd name="connsiteX12" fmla="*/ 229698 w 554736"/>
                <a:gd name="connsiteY12" fmla="*/ 2926 h 524256"/>
                <a:gd name="connsiteX13" fmla="*/ 94976 w 554736"/>
                <a:gd name="connsiteY13" fmla="*/ 2926 h 524256"/>
                <a:gd name="connsiteX14" fmla="*/ 98024 w 554736"/>
                <a:gd name="connsiteY14" fmla="*/ 80345 h 524256"/>
                <a:gd name="connsiteX15" fmla="*/ 59619 w 554736"/>
                <a:gd name="connsiteY15" fmla="*/ 80345 h 524256"/>
                <a:gd name="connsiteX16" fmla="*/ 59619 w 554736"/>
                <a:gd name="connsiteY16" fmla="*/ 96804 h 524256"/>
                <a:gd name="connsiteX17" fmla="*/ 66325 w 554736"/>
                <a:gd name="connsiteY17" fmla="*/ 250424 h 524256"/>
                <a:gd name="connsiteX18" fmla="*/ 37064 w 554736"/>
                <a:gd name="connsiteY18" fmla="*/ 247985 h 524256"/>
                <a:gd name="connsiteX19" fmla="*/ 22434 w 554736"/>
                <a:gd name="connsiteY19" fmla="*/ 276636 h 524256"/>
                <a:gd name="connsiteX20" fmla="*/ 13899 w 554736"/>
                <a:gd name="connsiteY20" fmla="*/ 300411 h 524256"/>
                <a:gd name="connsiteX21" fmla="*/ 21214 w 554736"/>
                <a:gd name="connsiteY21" fmla="*/ 309555 h 524256"/>
                <a:gd name="connsiteX22" fmla="*/ 10242 w 554736"/>
                <a:gd name="connsiteY22" fmla="*/ 321137 h 524256"/>
                <a:gd name="connsiteX23" fmla="*/ 14509 w 554736"/>
                <a:gd name="connsiteY23" fmla="*/ 337596 h 524256"/>
                <a:gd name="connsiteX24" fmla="*/ 5974 w 554736"/>
                <a:gd name="connsiteY24" fmla="*/ 353446 h 524256"/>
                <a:gd name="connsiteX25" fmla="*/ 2926 w 554736"/>
                <a:gd name="connsiteY25" fmla="*/ 368076 h 524256"/>
                <a:gd name="connsiteX26" fmla="*/ 15118 w 554736"/>
                <a:gd name="connsiteY26" fmla="*/ 365638 h 524256"/>
                <a:gd name="connsiteX27" fmla="*/ 22434 w 554736"/>
                <a:gd name="connsiteY27" fmla="*/ 380878 h 524256"/>
                <a:gd name="connsiteX28" fmla="*/ 23043 w 554736"/>
                <a:gd name="connsiteY28" fmla="*/ 403433 h 524256"/>
                <a:gd name="connsiteX29" fmla="*/ 35845 w 554736"/>
                <a:gd name="connsiteY29" fmla="*/ 414406 h 524256"/>
                <a:gd name="connsiteX30" fmla="*/ 35845 w 554736"/>
                <a:gd name="connsiteY30" fmla="*/ 424160 h 524256"/>
                <a:gd name="connsiteX31" fmla="*/ 40112 w 554736"/>
                <a:gd name="connsiteY31" fmla="*/ 440619 h 524256"/>
                <a:gd name="connsiteX32" fmla="*/ 60229 w 554736"/>
                <a:gd name="connsiteY32" fmla="*/ 465003 h 524256"/>
                <a:gd name="connsiteX33" fmla="*/ 60229 w 554736"/>
                <a:gd name="connsiteY33" fmla="*/ 480852 h 524256"/>
                <a:gd name="connsiteX34" fmla="*/ 55352 w 554736"/>
                <a:gd name="connsiteY34" fmla="*/ 496702 h 524256"/>
                <a:gd name="connsiteX35" fmla="*/ 57181 w 554736"/>
                <a:gd name="connsiteY35" fmla="*/ 508894 h 524256"/>
                <a:gd name="connsiteX36" fmla="*/ 69373 w 554736"/>
                <a:gd name="connsiteY36" fmla="*/ 519867 h 524256"/>
                <a:gd name="connsiteX37" fmla="*/ 72421 w 554736"/>
                <a:gd name="connsiteY37" fmla="*/ 521696 h 524256"/>
                <a:gd name="connsiteX38" fmla="*/ 82784 w 554736"/>
                <a:gd name="connsiteY38" fmla="*/ 517428 h 524256"/>
                <a:gd name="connsiteX39" fmla="*/ 94366 w 554736"/>
                <a:gd name="connsiteY39" fmla="*/ 510113 h 524256"/>
                <a:gd name="connsiteX40" fmla="*/ 102291 w 554736"/>
                <a:gd name="connsiteY40" fmla="*/ 475366 h 524256"/>
                <a:gd name="connsiteX41" fmla="*/ 111435 w 554736"/>
                <a:gd name="connsiteY41" fmla="*/ 457688 h 524256"/>
                <a:gd name="connsiteX42" fmla="*/ 135819 w 554736"/>
                <a:gd name="connsiteY42" fmla="*/ 452201 h 524256"/>
                <a:gd name="connsiteX43" fmla="*/ 141915 w 554736"/>
                <a:gd name="connsiteY43" fmla="*/ 463174 h 524256"/>
                <a:gd name="connsiteX44" fmla="*/ 160203 w 554736"/>
                <a:gd name="connsiteY44" fmla="*/ 485729 h 524256"/>
                <a:gd name="connsiteX45" fmla="*/ 169347 w 554736"/>
                <a:gd name="connsiteY45" fmla="*/ 488777 h 524256"/>
                <a:gd name="connsiteX46" fmla="*/ 181539 w 554736"/>
                <a:gd name="connsiteY46" fmla="*/ 482072 h 524256"/>
                <a:gd name="connsiteX47" fmla="*/ 206533 w 554736"/>
                <a:gd name="connsiteY47" fmla="*/ 483900 h 524256"/>
                <a:gd name="connsiteX48" fmla="*/ 211410 w 554736"/>
                <a:gd name="connsiteY48" fmla="*/ 491825 h 524256"/>
                <a:gd name="connsiteX49" fmla="*/ 244938 w 554736"/>
                <a:gd name="connsiteY49" fmla="*/ 491825 h 524256"/>
                <a:gd name="connsiteX50" fmla="*/ 246157 w 554736"/>
                <a:gd name="connsiteY50" fmla="*/ 483900 h 524256"/>
                <a:gd name="connsiteX51" fmla="*/ 263835 w 554736"/>
                <a:gd name="connsiteY51" fmla="*/ 476585 h 524256"/>
                <a:gd name="connsiteX52" fmla="*/ 266883 w 554736"/>
                <a:gd name="connsiteY52" fmla="*/ 465003 h 524256"/>
                <a:gd name="connsiteX53" fmla="*/ 279685 w 554736"/>
                <a:gd name="connsiteY53" fmla="*/ 457078 h 524256"/>
                <a:gd name="connsiteX54" fmla="*/ 308946 w 554736"/>
                <a:gd name="connsiteY54" fmla="*/ 479633 h 524256"/>
                <a:gd name="connsiteX55" fmla="*/ 326014 w 554736"/>
                <a:gd name="connsiteY55" fmla="*/ 475366 h 524256"/>
                <a:gd name="connsiteX56" fmla="*/ 342474 w 554736"/>
                <a:gd name="connsiteY56" fmla="*/ 447934 h 524256"/>
                <a:gd name="connsiteX57" fmla="*/ 360762 w 554736"/>
                <a:gd name="connsiteY57" fmla="*/ 426598 h 524256"/>
                <a:gd name="connsiteX58" fmla="*/ 357104 w 554736"/>
                <a:gd name="connsiteY58" fmla="*/ 402824 h 524256"/>
                <a:gd name="connsiteX59" fmla="*/ 348570 w 554736"/>
                <a:gd name="connsiteY59" fmla="*/ 391851 h 524256"/>
                <a:gd name="connsiteX60" fmla="*/ 369296 w 554736"/>
                <a:gd name="connsiteY60" fmla="*/ 390022 h 524256"/>
                <a:gd name="connsiteX61" fmla="*/ 371125 w 554736"/>
                <a:gd name="connsiteY61" fmla="*/ 380878 h 524256"/>
                <a:gd name="connsiteX62" fmla="*/ 386974 w 554736"/>
                <a:gd name="connsiteY62" fmla="*/ 383926 h 524256"/>
                <a:gd name="connsiteX63" fmla="*/ 383926 w 554736"/>
                <a:gd name="connsiteY63" fmla="*/ 412577 h 524256"/>
                <a:gd name="connsiteX64" fmla="*/ 388803 w 554736"/>
                <a:gd name="connsiteY64" fmla="*/ 440619 h 524256"/>
                <a:gd name="connsiteX65" fmla="*/ 406482 w 554736"/>
                <a:gd name="connsiteY65" fmla="*/ 455859 h 524256"/>
                <a:gd name="connsiteX66" fmla="*/ 410749 w 554736"/>
                <a:gd name="connsiteY66" fmla="*/ 469270 h 524256"/>
                <a:gd name="connsiteX67" fmla="*/ 410749 w 554736"/>
                <a:gd name="connsiteY67" fmla="*/ 488168 h 524256"/>
                <a:gd name="connsiteX68" fmla="*/ 415626 w 554736"/>
                <a:gd name="connsiteY68" fmla="*/ 488777 h 524256"/>
                <a:gd name="connsiteX69" fmla="*/ 415626 w 554736"/>
                <a:gd name="connsiteY69" fmla="*/ 484510 h 524256"/>
                <a:gd name="connsiteX70" fmla="*/ 424160 w 554736"/>
                <a:gd name="connsiteY70" fmla="*/ 443667 h 524256"/>
                <a:gd name="connsiteX71" fmla="*/ 440010 w 554736"/>
                <a:gd name="connsiteY71" fmla="*/ 432694 h 524256"/>
                <a:gd name="connsiteX72" fmla="*/ 443058 w 554736"/>
                <a:gd name="connsiteY72" fmla="*/ 416844 h 524256"/>
                <a:gd name="connsiteX73" fmla="*/ 457078 w 554736"/>
                <a:gd name="connsiteY73" fmla="*/ 387584 h 524256"/>
                <a:gd name="connsiteX74" fmla="*/ 476586 w 554736"/>
                <a:gd name="connsiteY74" fmla="*/ 368076 h 524256"/>
                <a:gd name="connsiteX75" fmla="*/ 489387 w 554736"/>
                <a:gd name="connsiteY75" fmla="*/ 330281 h 524256"/>
                <a:gd name="connsiteX76" fmla="*/ 493654 w 554736"/>
                <a:gd name="connsiteY76" fmla="*/ 296753 h 524256"/>
                <a:gd name="connsiteX77" fmla="*/ 489387 w 554736"/>
                <a:gd name="connsiteY77" fmla="*/ 281513 h 524256"/>
                <a:gd name="connsiteX78" fmla="*/ 500970 w 554736"/>
                <a:gd name="connsiteY78" fmla="*/ 224211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54736" h="524256">
                  <a:moveTo>
                    <a:pt x="500970" y="224211"/>
                  </a:moveTo>
                  <a:lnTo>
                    <a:pt x="503408" y="198608"/>
                  </a:lnTo>
                  <a:lnTo>
                    <a:pt x="513162" y="186416"/>
                  </a:lnTo>
                  <a:lnTo>
                    <a:pt x="537546" y="180320"/>
                  </a:lnTo>
                  <a:lnTo>
                    <a:pt x="553395" y="158374"/>
                  </a:lnTo>
                  <a:lnTo>
                    <a:pt x="534498" y="143744"/>
                  </a:lnTo>
                  <a:lnTo>
                    <a:pt x="521086" y="133990"/>
                  </a:lnTo>
                  <a:lnTo>
                    <a:pt x="505846" y="87660"/>
                  </a:lnTo>
                  <a:lnTo>
                    <a:pt x="499141" y="48036"/>
                  </a:lnTo>
                  <a:lnTo>
                    <a:pt x="505846" y="40721"/>
                  </a:lnTo>
                  <a:lnTo>
                    <a:pt x="493045" y="2926"/>
                  </a:lnTo>
                  <a:lnTo>
                    <a:pt x="360152" y="2926"/>
                  </a:lnTo>
                  <a:lnTo>
                    <a:pt x="229698" y="2926"/>
                  </a:lnTo>
                  <a:lnTo>
                    <a:pt x="94976" y="2926"/>
                  </a:lnTo>
                  <a:lnTo>
                    <a:pt x="98024" y="80345"/>
                  </a:lnTo>
                  <a:lnTo>
                    <a:pt x="59619" y="80345"/>
                  </a:lnTo>
                  <a:lnTo>
                    <a:pt x="59619" y="96804"/>
                  </a:lnTo>
                  <a:lnTo>
                    <a:pt x="66325" y="250424"/>
                  </a:lnTo>
                  <a:lnTo>
                    <a:pt x="37064" y="247985"/>
                  </a:lnTo>
                  <a:lnTo>
                    <a:pt x="22434" y="276636"/>
                  </a:lnTo>
                  <a:lnTo>
                    <a:pt x="13899" y="300411"/>
                  </a:lnTo>
                  <a:lnTo>
                    <a:pt x="21214" y="309555"/>
                  </a:lnTo>
                  <a:lnTo>
                    <a:pt x="10242" y="321137"/>
                  </a:lnTo>
                  <a:lnTo>
                    <a:pt x="14509" y="337596"/>
                  </a:lnTo>
                  <a:lnTo>
                    <a:pt x="5974" y="353446"/>
                  </a:lnTo>
                  <a:lnTo>
                    <a:pt x="2926" y="368076"/>
                  </a:lnTo>
                  <a:lnTo>
                    <a:pt x="15118" y="365638"/>
                  </a:lnTo>
                  <a:lnTo>
                    <a:pt x="22434" y="380878"/>
                  </a:lnTo>
                  <a:lnTo>
                    <a:pt x="23043" y="403433"/>
                  </a:lnTo>
                  <a:lnTo>
                    <a:pt x="35845" y="414406"/>
                  </a:lnTo>
                  <a:lnTo>
                    <a:pt x="35845" y="424160"/>
                  </a:lnTo>
                  <a:lnTo>
                    <a:pt x="40112" y="440619"/>
                  </a:lnTo>
                  <a:lnTo>
                    <a:pt x="60229" y="465003"/>
                  </a:lnTo>
                  <a:lnTo>
                    <a:pt x="60229" y="480852"/>
                  </a:lnTo>
                  <a:lnTo>
                    <a:pt x="55352" y="496702"/>
                  </a:lnTo>
                  <a:lnTo>
                    <a:pt x="57181" y="508894"/>
                  </a:lnTo>
                  <a:lnTo>
                    <a:pt x="69373" y="519867"/>
                  </a:lnTo>
                  <a:lnTo>
                    <a:pt x="72421" y="521696"/>
                  </a:lnTo>
                  <a:lnTo>
                    <a:pt x="82784" y="517428"/>
                  </a:lnTo>
                  <a:lnTo>
                    <a:pt x="94366" y="510113"/>
                  </a:lnTo>
                  <a:lnTo>
                    <a:pt x="102291" y="475366"/>
                  </a:lnTo>
                  <a:lnTo>
                    <a:pt x="111435" y="457688"/>
                  </a:lnTo>
                  <a:lnTo>
                    <a:pt x="135819" y="452201"/>
                  </a:lnTo>
                  <a:lnTo>
                    <a:pt x="141915" y="463174"/>
                  </a:lnTo>
                  <a:lnTo>
                    <a:pt x="160203" y="485729"/>
                  </a:lnTo>
                  <a:lnTo>
                    <a:pt x="169347" y="488777"/>
                  </a:lnTo>
                  <a:lnTo>
                    <a:pt x="181539" y="482072"/>
                  </a:lnTo>
                  <a:lnTo>
                    <a:pt x="206533" y="483900"/>
                  </a:lnTo>
                  <a:lnTo>
                    <a:pt x="211410" y="491825"/>
                  </a:lnTo>
                  <a:lnTo>
                    <a:pt x="244938" y="491825"/>
                  </a:lnTo>
                  <a:lnTo>
                    <a:pt x="246157" y="483900"/>
                  </a:lnTo>
                  <a:lnTo>
                    <a:pt x="263835" y="476585"/>
                  </a:lnTo>
                  <a:lnTo>
                    <a:pt x="266883" y="465003"/>
                  </a:lnTo>
                  <a:lnTo>
                    <a:pt x="279685" y="457078"/>
                  </a:lnTo>
                  <a:lnTo>
                    <a:pt x="308946" y="479633"/>
                  </a:lnTo>
                  <a:lnTo>
                    <a:pt x="326014" y="475366"/>
                  </a:lnTo>
                  <a:lnTo>
                    <a:pt x="342474" y="447934"/>
                  </a:lnTo>
                  <a:lnTo>
                    <a:pt x="360762" y="426598"/>
                  </a:lnTo>
                  <a:lnTo>
                    <a:pt x="357104" y="402824"/>
                  </a:lnTo>
                  <a:lnTo>
                    <a:pt x="348570" y="391851"/>
                  </a:lnTo>
                  <a:lnTo>
                    <a:pt x="369296" y="390022"/>
                  </a:lnTo>
                  <a:lnTo>
                    <a:pt x="371125" y="380878"/>
                  </a:lnTo>
                  <a:lnTo>
                    <a:pt x="386974" y="383926"/>
                  </a:lnTo>
                  <a:lnTo>
                    <a:pt x="383926" y="412577"/>
                  </a:lnTo>
                  <a:lnTo>
                    <a:pt x="388803" y="440619"/>
                  </a:lnTo>
                  <a:lnTo>
                    <a:pt x="406482" y="455859"/>
                  </a:lnTo>
                  <a:lnTo>
                    <a:pt x="410749" y="469270"/>
                  </a:lnTo>
                  <a:lnTo>
                    <a:pt x="410749" y="488168"/>
                  </a:lnTo>
                  <a:lnTo>
                    <a:pt x="415626" y="488777"/>
                  </a:lnTo>
                  <a:lnTo>
                    <a:pt x="415626" y="484510"/>
                  </a:lnTo>
                  <a:lnTo>
                    <a:pt x="424160" y="443667"/>
                  </a:lnTo>
                  <a:lnTo>
                    <a:pt x="440010" y="432694"/>
                  </a:lnTo>
                  <a:lnTo>
                    <a:pt x="443058" y="416844"/>
                  </a:lnTo>
                  <a:lnTo>
                    <a:pt x="457078" y="387584"/>
                  </a:lnTo>
                  <a:lnTo>
                    <a:pt x="476586" y="368076"/>
                  </a:lnTo>
                  <a:lnTo>
                    <a:pt x="489387" y="330281"/>
                  </a:lnTo>
                  <a:lnTo>
                    <a:pt x="493654" y="296753"/>
                  </a:lnTo>
                  <a:lnTo>
                    <a:pt x="489387" y="281513"/>
                  </a:lnTo>
                  <a:lnTo>
                    <a:pt x="500970" y="22421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자유형: 도형 183">
              <a:extLst>
                <a:ext uri="{FF2B5EF4-FFF2-40B4-BE49-F238E27FC236}">
                  <a16:creationId xmlns:a16="http://schemas.microsoft.com/office/drawing/2014/main" id="{07C6B617-2B06-499D-A3A6-7A29700C5DDE}"/>
                </a:ext>
              </a:extLst>
            </p:cNvPr>
            <p:cNvSpPr/>
            <p:nvPr/>
          </p:nvSpPr>
          <p:spPr>
            <a:xfrm>
              <a:off x="7104884" y="3593544"/>
              <a:ext cx="370867" cy="319516"/>
            </a:xfrm>
            <a:custGeom>
              <a:avLst/>
              <a:gdLst>
                <a:gd name="connsiteX0" fmla="*/ 341254 w 396240"/>
                <a:gd name="connsiteY0" fmla="*/ 91318 h 341376"/>
                <a:gd name="connsiteX1" fmla="*/ 336987 w 396240"/>
                <a:gd name="connsiteY1" fmla="*/ 77907 h 341376"/>
                <a:gd name="connsiteX2" fmla="*/ 319309 w 396240"/>
                <a:gd name="connsiteY2" fmla="*/ 62667 h 341376"/>
                <a:gd name="connsiteX3" fmla="*/ 314432 w 396240"/>
                <a:gd name="connsiteY3" fmla="*/ 34625 h 341376"/>
                <a:gd name="connsiteX4" fmla="*/ 317480 w 396240"/>
                <a:gd name="connsiteY4" fmla="*/ 5974 h 341376"/>
                <a:gd name="connsiteX5" fmla="*/ 301630 w 396240"/>
                <a:gd name="connsiteY5" fmla="*/ 2926 h 341376"/>
                <a:gd name="connsiteX6" fmla="*/ 299801 w 396240"/>
                <a:gd name="connsiteY6" fmla="*/ 12070 h 341376"/>
                <a:gd name="connsiteX7" fmla="*/ 279075 w 396240"/>
                <a:gd name="connsiteY7" fmla="*/ 13899 h 341376"/>
                <a:gd name="connsiteX8" fmla="*/ 287609 w 396240"/>
                <a:gd name="connsiteY8" fmla="*/ 24872 h 341376"/>
                <a:gd name="connsiteX9" fmla="*/ 291267 w 396240"/>
                <a:gd name="connsiteY9" fmla="*/ 48646 h 341376"/>
                <a:gd name="connsiteX10" fmla="*/ 272979 w 396240"/>
                <a:gd name="connsiteY10" fmla="*/ 69982 h 341376"/>
                <a:gd name="connsiteX11" fmla="*/ 256520 w 396240"/>
                <a:gd name="connsiteY11" fmla="*/ 97414 h 341376"/>
                <a:gd name="connsiteX12" fmla="*/ 239451 w 396240"/>
                <a:gd name="connsiteY12" fmla="*/ 101681 h 341376"/>
                <a:gd name="connsiteX13" fmla="*/ 210190 w 396240"/>
                <a:gd name="connsiteY13" fmla="*/ 79126 h 341376"/>
                <a:gd name="connsiteX14" fmla="*/ 197389 w 396240"/>
                <a:gd name="connsiteY14" fmla="*/ 87051 h 341376"/>
                <a:gd name="connsiteX15" fmla="*/ 194341 w 396240"/>
                <a:gd name="connsiteY15" fmla="*/ 98633 h 341376"/>
                <a:gd name="connsiteX16" fmla="*/ 176662 w 396240"/>
                <a:gd name="connsiteY16" fmla="*/ 105948 h 341376"/>
                <a:gd name="connsiteX17" fmla="*/ 175443 w 396240"/>
                <a:gd name="connsiteY17" fmla="*/ 113873 h 341376"/>
                <a:gd name="connsiteX18" fmla="*/ 141915 w 396240"/>
                <a:gd name="connsiteY18" fmla="*/ 113873 h 341376"/>
                <a:gd name="connsiteX19" fmla="*/ 137038 w 396240"/>
                <a:gd name="connsiteY19" fmla="*/ 105948 h 341376"/>
                <a:gd name="connsiteX20" fmla="*/ 112045 w 396240"/>
                <a:gd name="connsiteY20" fmla="*/ 104120 h 341376"/>
                <a:gd name="connsiteX21" fmla="*/ 99853 w 396240"/>
                <a:gd name="connsiteY21" fmla="*/ 110825 h 341376"/>
                <a:gd name="connsiteX22" fmla="*/ 90709 w 396240"/>
                <a:gd name="connsiteY22" fmla="*/ 107777 h 341376"/>
                <a:gd name="connsiteX23" fmla="*/ 72421 w 396240"/>
                <a:gd name="connsiteY23" fmla="*/ 85222 h 341376"/>
                <a:gd name="connsiteX24" fmla="*/ 66325 w 396240"/>
                <a:gd name="connsiteY24" fmla="*/ 74249 h 341376"/>
                <a:gd name="connsiteX25" fmla="*/ 41941 w 396240"/>
                <a:gd name="connsiteY25" fmla="*/ 79736 h 341376"/>
                <a:gd name="connsiteX26" fmla="*/ 32797 w 396240"/>
                <a:gd name="connsiteY26" fmla="*/ 97414 h 341376"/>
                <a:gd name="connsiteX27" fmla="*/ 24872 w 396240"/>
                <a:gd name="connsiteY27" fmla="*/ 132161 h 341376"/>
                <a:gd name="connsiteX28" fmla="*/ 13289 w 396240"/>
                <a:gd name="connsiteY28" fmla="*/ 139476 h 341376"/>
                <a:gd name="connsiteX29" fmla="*/ 2926 w 396240"/>
                <a:gd name="connsiteY29" fmla="*/ 143744 h 341376"/>
                <a:gd name="connsiteX30" fmla="*/ 26091 w 396240"/>
                <a:gd name="connsiteY30" fmla="*/ 158984 h 341376"/>
                <a:gd name="connsiteX31" fmla="*/ 44989 w 396240"/>
                <a:gd name="connsiteY31" fmla="*/ 174833 h 341376"/>
                <a:gd name="connsiteX32" fmla="*/ 45598 w 396240"/>
                <a:gd name="connsiteY32" fmla="*/ 187025 h 341376"/>
                <a:gd name="connsiteX33" fmla="*/ 68763 w 396240"/>
                <a:gd name="connsiteY33" fmla="*/ 207752 h 341376"/>
                <a:gd name="connsiteX34" fmla="*/ 83393 w 396240"/>
                <a:gd name="connsiteY34" fmla="*/ 224211 h 341376"/>
                <a:gd name="connsiteX35" fmla="*/ 92537 w 396240"/>
                <a:gd name="connsiteY35" fmla="*/ 247376 h 341376"/>
                <a:gd name="connsiteX36" fmla="*/ 118141 w 396240"/>
                <a:gd name="connsiteY36" fmla="*/ 262616 h 341376"/>
                <a:gd name="connsiteX37" fmla="*/ 123627 w 396240"/>
                <a:gd name="connsiteY37" fmla="*/ 275417 h 341376"/>
                <a:gd name="connsiteX38" fmla="*/ 144963 w 396240"/>
                <a:gd name="connsiteY38" fmla="*/ 307116 h 341376"/>
                <a:gd name="connsiteX39" fmla="*/ 160203 w 396240"/>
                <a:gd name="connsiteY39" fmla="*/ 311993 h 341376"/>
                <a:gd name="connsiteX40" fmla="*/ 169347 w 396240"/>
                <a:gd name="connsiteY40" fmla="*/ 305288 h 341376"/>
                <a:gd name="connsiteX41" fmla="*/ 185197 w 396240"/>
                <a:gd name="connsiteY41" fmla="*/ 307726 h 341376"/>
                <a:gd name="connsiteX42" fmla="*/ 204094 w 396240"/>
                <a:gd name="connsiteY42" fmla="*/ 299801 h 341376"/>
                <a:gd name="connsiteX43" fmla="*/ 212629 w 396240"/>
                <a:gd name="connsiteY43" fmla="*/ 316260 h 341376"/>
                <a:gd name="connsiteX44" fmla="*/ 243109 w 396240"/>
                <a:gd name="connsiteY44" fmla="*/ 341864 h 341376"/>
                <a:gd name="connsiteX45" fmla="*/ 243109 w 396240"/>
                <a:gd name="connsiteY45" fmla="*/ 341864 h 341376"/>
                <a:gd name="connsiteX46" fmla="*/ 257129 w 396240"/>
                <a:gd name="connsiteY46" fmla="*/ 331500 h 341376"/>
                <a:gd name="connsiteX47" fmla="*/ 278465 w 396240"/>
                <a:gd name="connsiteY47" fmla="*/ 340035 h 341376"/>
                <a:gd name="connsiteX48" fmla="*/ 305897 w 396240"/>
                <a:gd name="connsiteY48" fmla="*/ 330891 h 341376"/>
                <a:gd name="connsiteX49" fmla="*/ 330281 w 396240"/>
                <a:gd name="connsiteY49" fmla="*/ 331500 h 341376"/>
                <a:gd name="connsiteX50" fmla="*/ 351008 w 396240"/>
                <a:gd name="connsiteY50" fmla="*/ 313212 h 341376"/>
                <a:gd name="connsiteX51" fmla="*/ 371734 w 396240"/>
                <a:gd name="connsiteY51" fmla="*/ 290048 h 341376"/>
                <a:gd name="connsiteX52" fmla="*/ 394899 w 396240"/>
                <a:gd name="connsiteY52" fmla="*/ 264444 h 341376"/>
                <a:gd name="connsiteX53" fmla="*/ 373563 w 396240"/>
                <a:gd name="connsiteY53" fmla="*/ 222382 h 341376"/>
                <a:gd name="connsiteX54" fmla="*/ 357713 w 396240"/>
                <a:gd name="connsiteY54" fmla="*/ 213238 h 341376"/>
                <a:gd name="connsiteX55" fmla="*/ 351617 w 396240"/>
                <a:gd name="connsiteY55" fmla="*/ 197998 h 341376"/>
                <a:gd name="connsiteX56" fmla="*/ 333939 w 396240"/>
                <a:gd name="connsiteY56" fmla="*/ 179100 h 341376"/>
                <a:gd name="connsiteX57" fmla="*/ 313213 w 396240"/>
                <a:gd name="connsiteY57" fmla="*/ 176052 h 341376"/>
                <a:gd name="connsiteX58" fmla="*/ 324185 w 396240"/>
                <a:gd name="connsiteY58" fmla="*/ 154107 h 341376"/>
                <a:gd name="connsiteX59" fmla="*/ 342473 w 396240"/>
                <a:gd name="connsiteY59" fmla="*/ 153497 h 341376"/>
                <a:gd name="connsiteX60" fmla="*/ 347350 w 396240"/>
                <a:gd name="connsiteY60" fmla="*/ 141305 h 341376"/>
                <a:gd name="connsiteX61" fmla="*/ 346131 w 396240"/>
                <a:gd name="connsiteY61" fmla="*/ 110825 h 341376"/>
                <a:gd name="connsiteX62" fmla="*/ 341254 w 396240"/>
                <a:gd name="connsiteY62" fmla="*/ 110216 h 341376"/>
                <a:gd name="connsiteX63" fmla="*/ 341254 w 396240"/>
                <a:gd name="connsiteY63" fmla="*/ 91318 h 34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6240" h="341376">
                  <a:moveTo>
                    <a:pt x="341254" y="91318"/>
                  </a:moveTo>
                  <a:lnTo>
                    <a:pt x="336987" y="77907"/>
                  </a:lnTo>
                  <a:lnTo>
                    <a:pt x="319309" y="62667"/>
                  </a:lnTo>
                  <a:lnTo>
                    <a:pt x="314432" y="34625"/>
                  </a:lnTo>
                  <a:lnTo>
                    <a:pt x="317480" y="5974"/>
                  </a:lnTo>
                  <a:lnTo>
                    <a:pt x="301630" y="2926"/>
                  </a:lnTo>
                  <a:lnTo>
                    <a:pt x="299801" y="12070"/>
                  </a:lnTo>
                  <a:lnTo>
                    <a:pt x="279075" y="13899"/>
                  </a:lnTo>
                  <a:lnTo>
                    <a:pt x="287609" y="24872"/>
                  </a:lnTo>
                  <a:lnTo>
                    <a:pt x="291267" y="48646"/>
                  </a:lnTo>
                  <a:lnTo>
                    <a:pt x="272979" y="69982"/>
                  </a:lnTo>
                  <a:lnTo>
                    <a:pt x="256520" y="97414"/>
                  </a:lnTo>
                  <a:lnTo>
                    <a:pt x="239451" y="101681"/>
                  </a:lnTo>
                  <a:lnTo>
                    <a:pt x="210190" y="79126"/>
                  </a:lnTo>
                  <a:lnTo>
                    <a:pt x="197389" y="87051"/>
                  </a:lnTo>
                  <a:lnTo>
                    <a:pt x="194341" y="98633"/>
                  </a:lnTo>
                  <a:lnTo>
                    <a:pt x="176662" y="105948"/>
                  </a:lnTo>
                  <a:lnTo>
                    <a:pt x="175443" y="113873"/>
                  </a:lnTo>
                  <a:lnTo>
                    <a:pt x="141915" y="113873"/>
                  </a:lnTo>
                  <a:lnTo>
                    <a:pt x="137038" y="105948"/>
                  </a:lnTo>
                  <a:lnTo>
                    <a:pt x="112045" y="104120"/>
                  </a:lnTo>
                  <a:lnTo>
                    <a:pt x="99853" y="110825"/>
                  </a:lnTo>
                  <a:lnTo>
                    <a:pt x="90709" y="107777"/>
                  </a:lnTo>
                  <a:lnTo>
                    <a:pt x="72421" y="85222"/>
                  </a:lnTo>
                  <a:lnTo>
                    <a:pt x="66325" y="74249"/>
                  </a:lnTo>
                  <a:lnTo>
                    <a:pt x="41941" y="79736"/>
                  </a:lnTo>
                  <a:lnTo>
                    <a:pt x="32797" y="97414"/>
                  </a:lnTo>
                  <a:lnTo>
                    <a:pt x="24872" y="132161"/>
                  </a:lnTo>
                  <a:lnTo>
                    <a:pt x="13289" y="139476"/>
                  </a:lnTo>
                  <a:lnTo>
                    <a:pt x="2926" y="143744"/>
                  </a:lnTo>
                  <a:lnTo>
                    <a:pt x="26091" y="158984"/>
                  </a:lnTo>
                  <a:lnTo>
                    <a:pt x="44989" y="174833"/>
                  </a:lnTo>
                  <a:lnTo>
                    <a:pt x="45598" y="187025"/>
                  </a:lnTo>
                  <a:lnTo>
                    <a:pt x="68763" y="207752"/>
                  </a:lnTo>
                  <a:lnTo>
                    <a:pt x="83393" y="224211"/>
                  </a:lnTo>
                  <a:lnTo>
                    <a:pt x="92537" y="247376"/>
                  </a:lnTo>
                  <a:lnTo>
                    <a:pt x="118141" y="262616"/>
                  </a:lnTo>
                  <a:lnTo>
                    <a:pt x="123627" y="275417"/>
                  </a:lnTo>
                  <a:lnTo>
                    <a:pt x="144963" y="307116"/>
                  </a:lnTo>
                  <a:lnTo>
                    <a:pt x="160203" y="311993"/>
                  </a:lnTo>
                  <a:lnTo>
                    <a:pt x="169347" y="305288"/>
                  </a:lnTo>
                  <a:lnTo>
                    <a:pt x="185197" y="307726"/>
                  </a:lnTo>
                  <a:lnTo>
                    <a:pt x="204094" y="299801"/>
                  </a:lnTo>
                  <a:lnTo>
                    <a:pt x="212629" y="316260"/>
                  </a:lnTo>
                  <a:lnTo>
                    <a:pt x="243109" y="341864"/>
                  </a:lnTo>
                  <a:lnTo>
                    <a:pt x="243109" y="341864"/>
                  </a:lnTo>
                  <a:lnTo>
                    <a:pt x="257129" y="331500"/>
                  </a:lnTo>
                  <a:lnTo>
                    <a:pt x="278465" y="340035"/>
                  </a:lnTo>
                  <a:lnTo>
                    <a:pt x="305897" y="330891"/>
                  </a:lnTo>
                  <a:lnTo>
                    <a:pt x="330281" y="331500"/>
                  </a:lnTo>
                  <a:lnTo>
                    <a:pt x="351008" y="313212"/>
                  </a:lnTo>
                  <a:lnTo>
                    <a:pt x="371734" y="290048"/>
                  </a:lnTo>
                  <a:lnTo>
                    <a:pt x="394899" y="264444"/>
                  </a:lnTo>
                  <a:lnTo>
                    <a:pt x="373563" y="222382"/>
                  </a:lnTo>
                  <a:lnTo>
                    <a:pt x="357713" y="213238"/>
                  </a:lnTo>
                  <a:lnTo>
                    <a:pt x="351617" y="197998"/>
                  </a:lnTo>
                  <a:lnTo>
                    <a:pt x="333939" y="179100"/>
                  </a:lnTo>
                  <a:lnTo>
                    <a:pt x="313213" y="176052"/>
                  </a:lnTo>
                  <a:lnTo>
                    <a:pt x="324185" y="154107"/>
                  </a:lnTo>
                  <a:lnTo>
                    <a:pt x="342473" y="153497"/>
                  </a:lnTo>
                  <a:lnTo>
                    <a:pt x="347350" y="141305"/>
                  </a:lnTo>
                  <a:lnTo>
                    <a:pt x="346131" y="110825"/>
                  </a:lnTo>
                  <a:lnTo>
                    <a:pt x="341254" y="110216"/>
                  </a:lnTo>
                  <a:lnTo>
                    <a:pt x="341254" y="9131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자유형: 도형 184">
              <a:extLst>
                <a:ext uri="{FF2B5EF4-FFF2-40B4-BE49-F238E27FC236}">
                  <a16:creationId xmlns:a16="http://schemas.microsoft.com/office/drawing/2014/main" id="{74281504-8D53-46D5-A8DA-0A067ACD8A6B}"/>
                </a:ext>
              </a:extLst>
            </p:cNvPr>
            <p:cNvSpPr/>
            <p:nvPr/>
          </p:nvSpPr>
          <p:spPr>
            <a:xfrm>
              <a:off x="5781744" y="3436068"/>
              <a:ext cx="199698" cy="159758"/>
            </a:xfrm>
            <a:custGeom>
              <a:avLst/>
              <a:gdLst>
                <a:gd name="connsiteX0" fmla="*/ 187635 w 213360"/>
                <a:gd name="connsiteY0" fmla="*/ 79736 h 170688"/>
                <a:gd name="connsiteX1" fmla="*/ 165689 w 213360"/>
                <a:gd name="connsiteY1" fmla="*/ 52913 h 170688"/>
                <a:gd name="connsiteX2" fmla="*/ 146182 w 213360"/>
                <a:gd name="connsiteY2" fmla="*/ 24262 h 170688"/>
                <a:gd name="connsiteX3" fmla="*/ 123627 w 213360"/>
                <a:gd name="connsiteY3" fmla="*/ 13899 h 170688"/>
                <a:gd name="connsiteX4" fmla="*/ 107777 w 213360"/>
                <a:gd name="connsiteY4" fmla="*/ 2926 h 170688"/>
                <a:gd name="connsiteX5" fmla="*/ 88880 w 213360"/>
                <a:gd name="connsiteY5" fmla="*/ 2926 h 170688"/>
                <a:gd name="connsiteX6" fmla="*/ 71811 w 213360"/>
                <a:gd name="connsiteY6" fmla="*/ 11460 h 170688"/>
                <a:gd name="connsiteX7" fmla="*/ 55352 w 213360"/>
                <a:gd name="connsiteY7" fmla="*/ 8412 h 170688"/>
                <a:gd name="connsiteX8" fmla="*/ 43160 w 213360"/>
                <a:gd name="connsiteY8" fmla="*/ 20604 h 170688"/>
                <a:gd name="connsiteX9" fmla="*/ 35235 w 213360"/>
                <a:gd name="connsiteY9" fmla="*/ 40721 h 170688"/>
                <a:gd name="connsiteX10" fmla="*/ 18166 w 213360"/>
                <a:gd name="connsiteY10" fmla="*/ 67544 h 170688"/>
                <a:gd name="connsiteX11" fmla="*/ 2926 w 213360"/>
                <a:gd name="connsiteY11" fmla="*/ 74859 h 170688"/>
                <a:gd name="connsiteX12" fmla="*/ 19385 w 213360"/>
                <a:gd name="connsiteY12" fmla="*/ 88880 h 170688"/>
                <a:gd name="connsiteX13" fmla="*/ 32797 w 213360"/>
                <a:gd name="connsiteY13" fmla="*/ 119360 h 170688"/>
                <a:gd name="connsiteX14" fmla="*/ 69982 w 213360"/>
                <a:gd name="connsiteY14" fmla="*/ 118140 h 170688"/>
                <a:gd name="connsiteX15" fmla="*/ 77907 w 213360"/>
                <a:gd name="connsiteY15" fmla="*/ 108996 h 170688"/>
                <a:gd name="connsiteX16" fmla="*/ 88880 w 213360"/>
                <a:gd name="connsiteY16" fmla="*/ 108387 h 170688"/>
                <a:gd name="connsiteX17" fmla="*/ 101681 w 213360"/>
                <a:gd name="connsiteY17" fmla="*/ 117531 h 170688"/>
                <a:gd name="connsiteX18" fmla="*/ 112654 w 213360"/>
                <a:gd name="connsiteY18" fmla="*/ 118140 h 170688"/>
                <a:gd name="connsiteX19" fmla="*/ 123627 w 213360"/>
                <a:gd name="connsiteY19" fmla="*/ 111435 h 170688"/>
                <a:gd name="connsiteX20" fmla="*/ 130333 w 213360"/>
                <a:gd name="connsiteY20" fmla="*/ 122408 h 170688"/>
                <a:gd name="connsiteX21" fmla="*/ 115702 w 213360"/>
                <a:gd name="connsiteY21" fmla="*/ 131552 h 170688"/>
                <a:gd name="connsiteX22" fmla="*/ 101072 w 213360"/>
                <a:gd name="connsiteY22" fmla="*/ 130942 h 170688"/>
                <a:gd name="connsiteX23" fmla="*/ 86441 w 213360"/>
                <a:gd name="connsiteY23" fmla="*/ 122408 h 170688"/>
                <a:gd name="connsiteX24" fmla="*/ 73640 w 213360"/>
                <a:gd name="connsiteY24" fmla="*/ 131552 h 170688"/>
                <a:gd name="connsiteX25" fmla="*/ 67544 w 213360"/>
                <a:gd name="connsiteY25" fmla="*/ 131552 h 170688"/>
                <a:gd name="connsiteX26" fmla="*/ 59009 w 213360"/>
                <a:gd name="connsiteY26" fmla="*/ 137038 h 170688"/>
                <a:gd name="connsiteX27" fmla="*/ 28529 w 213360"/>
                <a:gd name="connsiteY27" fmla="*/ 136428 h 170688"/>
                <a:gd name="connsiteX28" fmla="*/ 33406 w 213360"/>
                <a:gd name="connsiteY28" fmla="*/ 166299 h 170688"/>
                <a:gd name="connsiteX29" fmla="*/ 51694 w 213360"/>
                <a:gd name="connsiteY29" fmla="*/ 159593 h 170688"/>
                <a:gd name="connsiteX30" fmla="*/ 62667 w 213360"/>
                <a:gd name="connsiteY30" fmla="*/ 160812 h 170688"/>
                <a:gd name="connsiteX31" fmla="*/ 71811 w 213360"/>
                <a:gd name="connsiteY31" fmla="*/ 156545 h 170688"/>
                <a:gd name="connsiteX32" fmla="*/ 134600 w 213360"/>
                <a:gd name="connsiteY32" fmla="*/ 158374 h 170688"/>
                <a:gd name="connsiteX33" fmla="*/ 151059 w 213360"/>
                <a:gd name="connsiteY33" fmla="*/ 158984 h 170688"/>
                <a:gd name="connsiteX34" fmla="*/ 175443 w 213360"/>
                <a:gd name="connsiteY34" fmla="*/ 168128 h 170688"/>
                <a:gd name="connsiteX35" fmla="*/ 183368 w 213360"/>
                <a:gd name="connsiteY35" fmla="*/ 167518 h 170688"/>
                <a:gd name="connsiteX36" fmla="*/ 185806 w 213360"/>
                <a:gd name="connsiteY36" fmla="*/ 163251 h 170688"/>
                <a:gd name="connsiteX37" fmla="*/ 204094 w 213360"/>
                <a:gd name="connsiteY37" fmla="*/ 166299 h 170688"/>
                <a:gd name="connsiteX38" fmla="*/ 208971 w 213360"/>
                <a:gd name="connsiteY38" fmla="*/ 163860 h 170688"/>
                <a:gd name="connsiteX39" fmla="*/ 210800 w 213360"/>
                <a:gd name="connsiteY39" fmla="*/ 151668 h 170688"/>
                <a:gd name="connsiteX40" fmla="*/ 208361 w 213360"/>
                <a:gd name="connsiteY40" fmla="*/ 137038 h 170688"/>
                <a:gd name="connsiteX41" fmla="*/ 195560 w 213360"/>
                <a:gd name="connsiteY41" fmla="*/ 126065 h 170688"/>
                <a:gd name="connsiteX42" fmla="*/ 188854 w 213360"/>
                <a:gd name="connsiteY42" fmla="*/ 103510 h 170688"/>
                <a:gd name="connsiteX43" fmla="*/ 187635 w 213360"/>
                <a:gd name="connsiteY43" fmla="*/ 79736 h 17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13360" h="170688">
                  <a:moveTo>
                    <a:pt x="187635" y="79736"/>
                  </a:moveTo>
                  <a:lnTo>
                    <a:pt x="165689" y="52913"/>
                  </a:lnTo>
                  <a:lnTo>
                    <a:pt x="146182" y="24262"/>
                  </a:lnTo>
                  <a:lnTo>
                    <a:pt x="123627" y="13899"/>
                  </a:lnTo>
                  <a:lnTo>
                    <a:pt x="107777" y="2926"/>
                  </a:lnTo>
                  <a:lnTo>
                    <a:pt x="88880" y="2926"/>
                  </a:lnTo>
                  <a:lnTo>
                    <a:pt x="71811" y="11460"/>
                  </a:lnTo>
                  <a:lnTo>
                    <a:pt x="55352" y="8412"/>
                  </a:lnTo>
                  <a:lnTo>
                    <a:pt x="43160" y="20604"/>
                  </a:lnTo>
                  <a:lnTo>
                    <a:pt x="35235" y="40721"/>
                  </a:lnTo>
                  <a:lnTo>
                    <a:pt x="18166" y="67544"/>
                  </a:lnTo>
                  <a:lnTo>
                    <a:pt x="2926" y="74859"/>
                  </a:lnTo>
                  <a:lnTo>
                    <a:pt x="19385" y="88880"/>
                  </a:lnTo>
                  <a:lnTo>
                    <a:pt x="32797" y="119360"/>
                  </a:lnTo>
                  <a:lnTo>
                    <a:pt x="69982" y="118140"/>
                  </a:lnTo>
                  <a:lnTo>
                    <a:pt x="77907" y="108996"/>
                  </a:lnTo>
                  <a:lnTo>
                    <a:pt x="88880" y="108387"/>
                  </a:lnTo>
                  <a:lnTo>
                    <a:pt x="101681" y="117531"/>
                  </a:lnTo>
                  <a:lnTo>
                    <a:pt x="112654" y="118140"/>
                  </a:lnTo>
                  <a:lnTo>
                    <a:pt x="123627" y="111435"/>
                  </a:lnTo>
                  <a:lnTo>
                    <a:pt x="130333" y="122408"/>
                  </a:lnTo>
                  <a:lnTo>
                    <a:pt x="115702" y="131552"/>
                  </a:lnTo>
                  <a:lnTo>
                    <a:pt x="101072" y="130942"/>
                  </a:lnTo>
                  <a:lnTo>
                    <a:pt x="86441" y="122408"/>
                  </a:lnTo>
                  <a:lnTo>
                    <a:pt x="73640" y="131552"/>
                  </a:lnTo>
                  <a:lnTo>
                    <a:pt x="67544" y="131552"/>
                  </a:lnTo>
                  <a:lnTo>
                    <a:pt x="59009" y="137038"/>
                  </a:lnTo>
                  <a:lnTo>
                    <a:pt x="28529" y="136428"/>
                  </a:lnTo>
                  <a:lnTo>
                    <a:pt x="33406" y="166299"/>
                  </a:lnTo>
                  <a:lnTo>
                    <a:pt x="51694" y="159593"/>
                  </a:lnTo>
                  <a:lnTo>
                    <a:pt x="62667" y="160812"/>
                  </a:lnTo>
                  <a:lnTo>
                    <a:pt x="71811" y="156545"/>
                  </a:lnTo>
                  <a:lnTo>
                    <a:pt x="134600" y="158374"/>
                  </a:lnTo>
                  <a:lnTo>
                    <a:pt x="151059" y="158984"/>
                  </a:lnTo>
                  <a:lnTo>
                    <a:pt x="175443" y="168128"/>
                  </a:lnTo>
                  <a:lnTo>
                    <a:pt x="183368" y="167518"/>
                  </a:lnTo>
                  <a:lnTo>
                    <a:pt x="185806" y="163251"/>
                  </a:lnTo>
                  <a:lnTo>
                    <a:pt x="204094" y="166299"/>
                  </a:lnTo>
                  <a:lnTo>
                    <a:pt x="208971" y="163860"/>
                  </a:lnTo>
                  <a:lnTo>
                    <a:pt x="210800" y="151668"/>
                  </a:lnTo>
                  <a:lnTo>
                    <a:pt x="208361" y="137038"/>
                  </a:lnTo>
                  <a:lnTo>
                    <a:pt x="195560" y="126065"/>
                  </a:lnTo>
                  <a:lnTo>
                    <a:pt x="188854" y="103510"/>
                  </a:lnTo>
                  <a:lnTo>
                    <a:pt x="187635" y="7973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자유형: 도형 185">
              <a:extLst>
                <a:ext uri="{FF2B5EF4-FFF2-40B4-BE49-F238E27FC236}">
                  <a16:creationId xmlns:a16="http://schemas.microsoft.com/office/drawing/2014/main" id="{2437E83F-BFBD-4B55-956A-B8405A26417C}"/>
                </a:ext>
              </a:extLst>
            </p:cNvPr>
            <p:cNvSpPr/>
            <p:nvPr/>
          </p:nvSpPr>
          <p:spPr>
            <a:xfrm>
              <a:off x="5918110" y="3673423"/>
              <a:ext cx="96996" cy="119819"/>
            </a:xfrm>
            <a:custGeom>
              <a:avLst/>
              <a:gdLst>
                <a:gd name="connsiteX0" fmla="*/ 105949 w 103632"/>
                <a:gd name="connsiteY0" fmla="*/ 66934 h 128016"/>
                <a:gd name="connsiteX1" fmla="*/ 96805 w 103632"/>
                <a:gd name="connsiteY1" fmla="*/ 68763 h 128016"/>
                <a:gd name="connsiteX2" fmla="*/ 96805 w 103632"/>
                <a:gd name="connsiteY2" fmla="*/ 54742 h 128016"/>
                <a:gd name="connsiteX3" fmla="*/ 91318 w 103632"/>
                <a:gd name="connsiteY3" fmla="*/ 44379 h 128016"/>
                <a:gd name="connsiteX4" fmla="*/ 92537 w 103632"/>
                <a:gd name="connsiteY4" fmla="*/ 33406 h 128016"/>
                <a:gd name="connsiteX5" fmla="*/ 85222 w 103632"/>
                <a:gd name="connsiteY5" fmla="*/ 16947 h 128016"/>
                <a:gd name="connsiteX6" fmla="*/ 76078 w 103632"/>
                <a:gd name="connsiteY6" fmla="*/ 2926 h 128016"/>
                <a:gd name="connsiteX7" fmla="*/ 48646 w 103632"/>
                <a:gd name="connsiteY7" fmla="*/ 2926 h 128016"/>
                <a:gd name="connsiteX8" fmla="*/ 40721 w 103632"/>
                <a:gd name="connsiteY8" fmla="*/ 10241 h 128016"/>
                <a:gd name="connsiteX9" fmla="*/ 31577 w 103632"/>
                <a:gd name="connsiteY9" fmla="*/ 11460 h 128016"/>
                <a:gd name="connsiteX10" fmla="*/ 25481 w 103632"/>
                <a:gd name="connsiteY10" fmla="*/ 19995 h 128016"/>
                <a:gd name="connsiteX11" fmla="*/ 21214 w 103632"/>
                <a:gd name="connsiteY11" fmla="*/ 30358 h 128016"/>
                <a:gd name="connsiteX12" fmla="*/ 2926 w 103632"/>
                <a:gd name="connsiteY12" fmla="*/ 47427 h 128016"/>
                <a:gd name="connsiteX13" fmla="*/ 7193 w 103632"/>
                <a:gd name="connsiteY13" fmla="*/ 76078 h 128016"/>
                <a:gd name="connsiteX14" fmla="*/ 12680 w 103632"/>
                <a:gd name="connsiteY14" fmla="*/ 90099 h 128016"/>
                <a:gd name="connsiteX15" fmla="*/ 30358 w 103632"/>
                <a:gd name="connsiteY15" fmla="*/ 111435 h 128016"/>
                <a:gd name="connsiteX16" fmla="*/ 55352 w 103632"/>
                <a:gd name="connsiteY16" fmla="*/ 126675 h 128016"/>
                <a:gd name="connsiteX17" fmla="*/ 64496 w 103632"/>
                <a:gd name="connsiteY17" fmla="*/ 129723 h 128016"/>
                <a:gd name="connsiteX18" fmla="*/ 72421 w 103632"/>
                <a:gd name="connsiteY18" fmla="*/ 117531 h 128016"/>
                <a:gd name="connsiteX19" fmla="*/ 74249 w 103632"/>
                <a:gd name="connsiteY19" fmla="*/ 105948 h 128016"/>
                <a:gd name="connsiteX20" fmla="*/ 90099 w 103632"/>
                <a:gd name="connsiteY20" fmla="*/ 85222 h 128016"/>
                <a:gd name="connsiteX21" fmla="*/ 105949 w 103632"/>
                <a:gd name="connsiteY21" fmla="*/ 66934 h 12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3632" h="128016">
                  <a:moveTo>
                    <a:pt x="105949" y="66934"/>
                  </a:moveTo>
                  <a:lnTo>
                    <a:pt x="96805" y="68763"/>
                  </a:lnTo>
                  <a:lnTo>
                    <a:pt x="96805" y="54742"/>
                  </a:lnTo>
                  <a:lnTo>
                    <a:pt x="91318" y="44379"/>
                  </a:lnTo>
                  <a:lnTo>
                    <a:pt x="92537" y="33406"/>
                  </a:lnTo>
                  <a:lnTo>
                    <a:pt x="85222" y="16947"/>
                  </a:lnTo>
                  <a:lnTo>
                    <a:pt x="76078" y="2926"/>
                  </a:lnTo>
                  <a:lnTo>
                    <a:pt x="48646" y="2926"/>
                  </a:lnTo>
                  <a:lnTo>
                    <a:pt x="40721" y="10241"/>
                  </a:lnTo>
                  <a:lnTo>
                    <a:pt x="31577" y="11460"/>
                  </a:lnTo>
                  <a:lnTo>
                    <a:pt x="25481" y="19995"/>
                  </a:lnTo>
                  <a:lnTo>
                    <a:pt x="21214" y="30358"/>
                  </a:lnTo>
                  <a:lnTo>
                    <a:pt x="2926" y="47427"/>
                  </a:lnTo>
                  <a:lnTo>
                    <a:pt x="7193" y="76078"/>
                  </a:lnTo>
                  <a:lnTo>
                    <a:pt x="12680" y="90099"/>
                  </a:lnTo>
                  <a:lnTo>
                    <a:pt x="30358" y="111435"/>
                  </a:lnTo>
                  <a:lnTo>
                    <a:pt x="55352" y="126675"/>
                  </a:lnTo>
                  <a:lnTo>
                    <a:pt x="64496" y="129723"/>
                  </a:lnTo>
                  <a:lnTo>
                    <a:pt x="72421" y="117531"/>
                  </a:lnTo>
                  <a:lnTo>
                    <a:pt x="74249" y="105948"/>
                  </a:lnTo>
                  <a:lnTo>
                    <a:pt x="90099" y="85222"/>
                  </a:lnTo>
                  <a:lnTo>
                    <a:pt x="105949" y="6693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자유형: 도형 186">
              <a:extLst>
                <a:ext uri="{FF2B5EF4-FFF2-40B4-BE49-F238E27FC236}">
                  <a16:creationId xmlns:a16="http://schemas.microsoft.com/office/drawing/2014/main" id="{9FAE29C5-95AA-47B5-8C9A-D41BA89FEA3D}"/>
                </a:ext>
              </a:extLst>
            </p:cNvPr>
            <p:cNvSpPr/>
            <p:nvPr/>
          </p:nvSpPr>
          <p:spPr>
            <a:xfrm>
              <a:off x="3476664" y="3514805"/>
              <a:ext cx="79879" cy="51351"/>
            </a:xfrm>
            <a:custGeom>
              <a:avLst/>
              <a:gdLst>
                <a:gd name="connsiteX0" fmla="*/ 79736 w 85344"/>
                <a:gd name="connsiteY0" fmla="*/ 43160 h 54864"/>
                <a:gd name="connsiteX1" fmla="*/ 83393 w 85344"/>
                <a:gd name="connsiteY1" fmla="*/ 27920 h 54864"/>
                <a:gd name="connsiteX2" fmla="*/ 79126 w 85344"/>
                <a:gd name="connsiteY2" fmla="*/ 23652 h 54864"/>
                <a:gd name="connsiteX3" fmla="*/ 72420 w 85344"/>
                <a:gd name="connsiteY3" fmla="*/ 20604 h 54864"/>
                <a:gd name="connsiteX4" fmla="*/ 57180 w 85344"/>
                <a:gd name="connsiteY4" fmla="*/ 25481 h 54864"/>
                <a:gd name="connsiteX5" fmla="*/ 56571 w 85344"/>
                <a:gd name="connsiteY5" fmla="*/ 19995 h 54864"/>
                <a:gd name="connsiteX6" fmla="*/ 46817 w 85344"/>
                <a:gd name="connsiteY6" fmla="*/ 13899 h 54864"/>
                <a:gd name="connsiteX7" fmla="*/ 40112 w 85344"/>
                <a:gd name="connsiteY7" fmla="*/ 5974 h 54864"/>
                <a:gd name="connsiteX8" fmla="*/ 30968 w 85344"/>
                <a:gd name="connsiteY8" fmla="*/ 2926 h 54864"/>
                <a:gd name="connsiteX9" fmla="*/ 22433 w 85344"/>
                <a:gd name="connsiteY9" fmla="*/ 5364 h 54864"/>
                <a:gd name="connsiteX10" fmla="*/ 23652 w 85344"/>
                <a:gd name="connsiteY10" fmla="*/ 9632 h 54864"/>
                <a:gd name="connsiteX11" fmla="*/ 16947 w 85344"/>
                <a:gd name="connsiteY11" fmla="*/ 13899 h 54864"/>
                <a:gd name="connsiteX12" fmla="*/ 4145 w 85344"/>
                <a:gd name="connsiteY12" fmla="*/ 23652 h 54864"/>
                <a:gd name="connsiteX13" fmla="*/ 2926 w 85344"/>
                <a:gd name="connsiteY13" fmla="*/ 29748 h 54864"/>
                <a:gd name="connsiteX14" fmla="*/ 11460 w 85344"/>
                <a:gd name="connsiteY14" fmla="*/ 37673 h 54864"/>
                <a:gd name="connsiteX15" fmla="*/ 30358 w 85344"/>
                <a:gd name="connsiteY15" fmla="*/ 40112 h 54864"/>
                <a:gd name="connsiteX16" fmla="*/ 43769 w 85344"/>
                <a:gd name="connsiteY16" fmla="*/ 48036 h 54864"/>
                <a:gd name="connsiteX17" fmla="*/ 55352 w 85344"/>
                <a:gd name="connsiteY17" fmla="*/ 51694 h 54864"/>
                <a:gd name="connsiteX18" fmla="*/ 75468 w 85344"/>
                <a:gd name="connsiteY18" fmla="*/ 52304 h 54864"/>
                <a:gd name="connsiteX19" fmla="*/ 79736 w 85344"/>
                <a:gd name="connsiteY19" fmla="*/ 43160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344" h="54864">
                  <a:moveTo>
                    <a:pt x="79736" y="43160"/>
                  </a:moveTo>
                  <a:lnTo>
                    <a:pt x="83393" y="27920"/>
                  </a:lnTo>
                  <a:lnTo>
                    <a:pt x="79126" y="23652"/>
                  </a:lnTo>
                  <a:lnTo>
                    <a:pt x="72420" y="20604"/>
                  </a:lnTo>
                  <a:lnTo>
                    <a:pt x="57180" y="25481"/>
                  </a:lnTo>
                  <a:lnTo>
                    <a:pt x="56571" y="19995"/>
                  </a:lnTo>
                  <a:lnTo>
                    <a:pt x="46817" y="13899"/>
                  </a:lnTo>
                  <a:lnTo>
                    <a:pt x="40112" y="5974"/>
                  </a:lnTo>
                  <a:lnTo>
                    <a:pt x="30968" y="2926"/>
                  </a:lnTo>
                  <a:lnTo>
                    <a:pt x="22433" y="5364"/>
                  </a:lnTo>
                  <a:lnTo>
                    <a:pt x="23652" y="9632"/>
                  </a:lnTo>
                  <a:lnTo>
                    <a:pt x="16947" y="13899"/>
                  </a:lnTo>
                  <a:lnTo>
                    <a:pt x="4145" y="23652"/>
                  </a:lnTo>
                  <a:lnTo>
                    <a:pt x="2926" y="29748"/>
                  </a:lnTo>
                  <a:lnTo>
                    <a:pt x="11460" y="37673"/>
                  </a:lnTo>
                  <a:lnTo>
                    <a:pt x="30358" y="40112"/>
                  </a:lnTo>
                  <a:lnTo>
                    <a:pt x="43769" y="48036"/>
                  </a:lnTo>
                  <a:lnTo>
                    <a:pt x="55352" y="51694"/>
                  </a:lnTo>
                  <a:lnTo>
                    <a:pt x="75468" y="52304"/>
                  </a:lnTo>
                  <a:lnTo>
                    <a:pt x="79736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자유형: 도형 187">
              <a:extLst>
                <a:ext uri="{FF2B5EF4-FFF2-40B4-BE49-F238E27FC236}">
                  <a16:creationId xmlns:a16="http://schemas.microsoft.com/office/drawing/2014/main" id="{15AE57CE-B2E1-4BDD-B3E9-194582841F5F}"/>
                </a:ext>
              </a:extLst>
            </p:cNvPr>
            <p:cNvSpPr/>
            <p:nvPr/>
          </p:nvSpPr>
          <p:spPr>
            <a:xfrm>
              <a:off x="6879511" y="2366260"/>
              <a:ext cx="131230" cy="142641"/>
            </a:xfrm>
            <a:custGeom>
              <a:avLst/>
              <a:gdLst>
                <a:gd name="connsiteX0" fmla="*/ 87051 w 140208"/>
                <a:gd name="connsiteY0" fmla="*/ 40112 h 152400"/>
                <a:gd name="connsiteX1" fmla="*/ 67544 w 140208"/>
                <a:gd name="connsiteY1" fmla="*/ 30968 h 152400"/>
                <a:gd name="connsiteX2" fmla="*/ 62667 w 140208"/>
                <a:gd name="connsiteY2" fmla="*/ 19385 h 152400"/>
                <a:gd name="connsiteX3" fmla="*/ 44989 w 140208"/>
                <a:gd name="connsiteY3" fmla="*/ 4145 h 152400"/>
                <a:gd name="connsiteX4" fmla="*/ 25481 w 140208"/>
                <a:gd name="connsiteY4" fmla="*/ 2926 h 152400"/>
                <a:gd name="connsiteX5" fmla="*/ 2926 w 140208"/>
                <a:gd name="connsiteY5" fmla="*/ 12680 h 152400"/>
                <a:gd name="connsiteX6" fmla="*/ 2926 w 140208"/>
                <a:gd name="connsiteY6" fmla="*/ 12680 h 152400"/>
                <a:gd name="connsiteX7" fmla="*/ 12070 w 140208"/>
                <a:gd name="connsiteY7" fmla="*/ 27310 h 152400"/>
                <a:gd name="connsiteX8" fmla="*/ 22433 w 140208"/>
                <a:gd name="connsiteY8" fmla="*/ 38283 h 152400"/>
                <a:gd name="connsiteX9" fmla="*/ 12070 w 140208"/>
                <a:gd name="connsiteY9" fmla="*/ 52304 h 152400"/>
                <a:gd name="connsiteX10" fmla="*/ 12070 w 140208"/>
                <a:gd name="connsiteY10" fmla="*/ 52304 h 152400"/>
                <a:gd name="connsiteX11" fmla="*/ 23043 w 140208"/>
                <a:gd name="connsiteY11" fmla="*/ 52304 h 152400"/>
                <a:gd name="connsiteX12" fmla="*/ 16947 w 140208"/>
                <a:gd name="connsiteY12" fmla="*/ 68763 h 152400"/>
                <a:gd name="connsiteX13" fmla="*/ 33406 w 140208"/>
                <a:gd name="connsiteY13" fmla="*/ 82784 h 152400"/>
                <a:gd name="connsiteX14" fmla="*/ 30358 w 140208"/>
                <a:gd name="connsiteY14" fmla="*/ 100462 h 152400"/>
                <a:gd name="connsiteX15" fmla="*/ 23043 w 140208"/>
                <a:gd name="connsiteY15" fmla="*/ 102291 h 152400"/>
                <a:gd name="connsiteX16" fmla="*/ 32187 w 140208"/>
                <a:gd name="connsiteY16" fmla="*/ 108996 h 152400"/>
                <a:gd name="connsiteX17" fmla="*/ 37064 w 140208"/>
                <a:gd name="connsiteY17" fmla="*/ 113873 h 152400"/>
                <a:gd name="connsiteX18" fmla="*/ 48037 w 140208"/>
                <a:gd name="connsiteY18" fmla="*/ 118140 h 152400"/>
                <a:gd name="connsiteX19" fmla="*/ 60229 w 140208"/>
                <a:gd name="connsiteY19" fmla="*/ 125456 h 152400"/>
                <a:gd name="connsiteX20" fmla="*/ 57790 w 140208"/>
                <a:gd name="connsiteY20" fmla="*/ 129113 h 152400"/>
                <a:gd name="connsiteX21" fmla="*/ 65105 w 140208"/>
                <a:gd name="connsiteY21" fmla="*/ 126065 h 152400"/>
                <a:gd name="connsiteX22" fmla="*/ 68153 w 140208"/>
                <a:gd name="connsiteY22" fmla="*/ 113873 h 152400"/>
                <a:gd name="connsiteX23" fmla="*/ 73640 w 140208"/>
                <a:gd name="connsiteY23" fmla="*/ 111435 h 152400"/>
                <a:gd name="connsiteX24" fmla="*/ 78517 w 140208"/>
                <a:gd name="connsiteY24" fmla="*/ 116921 h 152400"/>
                <a:gd name="connsiteX25" fmla="*/ 84613 w 140208"/>
                <a:gd name="connsiteY25" fmla="*/ 119360 h 152400"/>
                <a:gd name="connsiteX26" fmla="*/ 89489 w 140208"/>
                <a:gd name="connsiteY26" fmla="*/ 125456 h 152400"/>
                <a:gd name="connsiteX27" fmla="*/ 94366 w 140208"/>
                <a:gd name="connsiteY27" fmla="*/ 127284 h 152400"/>
                <a:gd name="connsiteX28" fmla="*/ 101072 w 140208"/>
                <a:gd name="connsiteY28" fmla="*/ 133990 h 152400"/>
                <a:gd name="connsiteX29" fmla="*/ 105949 w 140208"/>
                <a:gd name="connsiteY29" fmla="*/ 133990 h 152400"/>
                <a:gd name="connsiteX30" fmla="*/ 102901 w 140208"/>
                <a:gd name="connsiteY30" fmla="*/ 143134 h 152400"/>
                <a:gd name="connsiteX31" fmla="*/ 99853 w 140208"/>
                <a:gd name="connsiteY31" fmla="*/ 147401 h 152400"/>
                <a:gd name="connsiteX32" fmla="*/ 101072 w 140208"/>
                <a:gd name="connsiteY32" fmla="*/ 150449 h 152400"/>
                <a:gd name="connsiteX33" fmla="*/ 111435 w 140208"/>
                <a:gd name="connsiteY33" fmla="*/ 148011 h 152400"/>
                <a:gd name="connsiteX34" fmla="*/ 126065 w 140208"/>
                <a:gd name="connsiteY34" fmla="*/ 147401 h 152400"/>
                <a:gd name="connsiteX35" fmla="*/ 130333 w 140208"/>
                <a:gd name="connsiteY35" fmla="*/ 141915 h 152400"/>
                <a:gd name="connsiteX36" fmla="*/ 126675 w 140208"/>
                <a:gd name="connsiteY36" fmla="*/ 137648 h 152400"/>
                <a:gd name="connsiteX37" fmla="*/ 130942 w 140208"/>
                <a:gd name="connsiteY37" fmla="*/ 125456 h 152400"/>
                <a:gd name="connsiteX38" fmla="*/ 141305 w 140208"/>
                <a:gd name="connsiteY38" fmla="*/ 113873 h 152400"/>
                <a:gd name="connsiteX39" fmla="*/ 124237 w 140208"/>
                <a:gd name="connsiteY39" fmla="*/ 98024 h 152400"/>
                <a:gd name="connsiteX40" fmla="*/ 119969 w 140208"/>
                <a:gd name="connsiteY40" fmla="*/ 84003 h 152400"/>
                <a:gd name="connsiteX41" fmla="*/ 126675 w 140208"/>
                <a:gd name="connsiteY41" fmla="*/ 75468 h 152400"/>
                <a:gd name="connsiteX42" fmla="*/ 120579 w 140208"/>
                <a:gd name="connsiteY42" fmla="*/ 69372 h 152400"/>
                <a:gd name="connsiteX43" fmla="*/ 127285 w 140208"/>
                <a:gd name="connsiteY43" fmla="*/ 62667 h 152400"/>
                <a:gd name="connsiteX44" fmla="*/ 118750 w 140208"/>
                <a:gd name="connsiteY44" fmla="*/ 58400 h 152400"/>
                <a:gd name="connsiteX45" fmla="*/ 110216 w 140208"/>
                <a:gd name="connsiteY45" fmla="*/ 66324 h 152400"/>
                <a:gd name="connsiteX46" fmla="*/ 91318 w 140208"/>
                <a:gd name="connsiteY46" fmla="*/ 55352 h 152400"/>
                <a:gd name="connsiteX47" fmla="*/ 87051 w 140208"/>
                <a:gd name="connsiteY47" fmla="*/ 40112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40208" h="152400">
                  <a:moveTo>
                    <a:pt x="87051" y="40112"/>
                  </a:moveTo>
                  <a:lnTo>
                    <a:pt x="67544" y="30968"/>
                  </a:lnTo>
                  <a:lnTo>
                    <a:pt x="62667" y="19385"/>
                  </a:lnTo>
                  <a:lnTo>
                    <a:pt x="44989" y="4145"/>
                  </a:lnTo>
                  <a:lnTo>
                    <a:pt x="25481" y="2926"/>
                  </a:lnTo>
                  <a:lnTo>
                    <a:pt x="2926" y="12680"/>
                  </a:lnTo>
                  <a:lnTo>
                    <a:pt x="2926" y="12680"/>
                  </a:lnTo>
                  <a:lnTo>
                    <a:pt x="12070" y="27310"/>
                  </a:lnTo>
                  <a:lnTo>
                    <a:pt x="22433" y="38283"/>
                  </a:lnTo>
                  <a:lnTo>
                    <a:pt x="12070" y="52304"/>
                  </a:lnTo>
                  <a:lnTo>
                    <a:pt x="12070" y="52304"/>
                  </a:lnTo>
                  <a:lnTo>
                    <a:pt x="23043" y="52304"/>
                  </a:lnTo>
                  <a:lnTo>
                    <a:pt x="16947" y="68763"/>
                  </a:lnTo>
                  <a:lnTo>
                    <a:pt x="33406" y="82784"/>
                  </a:lnTo>
                  <a:lnTo>
                    <a:pt x="30358" y="100462"/>
                  </a:lnTo>
                  <a:lnTo>
                    <a:pt x="23043" y="102291"/>
                  </a:lnTo>
                  <a:lnTo>
                    <a:pt x="32187" y="108996"/>
                  </a:lnTo>
                  <a:lnTo>
                    <a:pt x="37064" y="113873"/>
                  </a:lnTo>
                  <a:lnTo>
                    <a:pt x="48037" y="118140"/>
                  </a:lnTo>
                  <a:lnTo>
                    <a:pt x="60229" y="125456"/>
                  </a:lnTo>
                  <a:lnTo>
                    <a:pt x="57790" y="129113"/>
                  </a:lnTo>
                  <a:lnTo>
                    <a:pt x="65105" y="126065"/>
                  </a:lnTo>
                  <a:lnTo>
                    <a:pt x="68153" y="113873"/>
                  </a:lnTo>
                  <a:lnTo>
                    <a:pt x="73640" y="111435"/>
                  </a:lnTo>
                  <a:lnTo>
                    <a:pt x="78517" y="116921"/>
                  </a:lnTo>
                  <a:lnTo>
                    <a:pt x="84613" y="119360"/>
                  </a:lnTo>
                  <a:lnTo>
                    <a:pt x="89489" y="125456"/>
                  </a:lnTo>
                  <a:lnTo>
                    <a:pt x="94366" y="127284"/>
                  </a:lnTo>
                  <a:lnTo>
                    <a:pt x="101072" y="133990"/>
                  </a:lnTo>
                  <a:lnTo>
                    <a:pt x="105949" y="133990"/>
                  </a:lnTo>
                  <a:lnTo>
                    <a:pt x="102901" y="143134"/>
                  </a:lnTo>
                  <a:lnTo>
                    <a:pt x="99853" y="147401"/>
                  </a:lnTo>
                  <a:lnTo>
                    <a:pt x="101072" y="150449"/>
                  </a:lnTo>
                  <a:lnTo>
                    <a:pt x="111435" y="148011"/>
                  </a:lnTo>
                  <a:lnTo>
                    <a:pt x="126065" y="147401"/>
                  </a:lnTo>
                  <a:lnTo>
                    <a:pt x="130333" y="141915"/>
                  </a:lnTo>
                  <a:lnTo>
                    <a:pt x="126675" y="137648"/>
                  </a:lnTo>
                  <a:lnTo>
                    <a:pt x="130942" y="125456"/>
                  </a:lnTo>
                  <a:lnTo>
                    <a:pt x="141305" y="113873"/>
                  </a:lnTo>
                  <a:lnTo>
                    <a:pt x="124237" y="98024"/>
                  </a:lnTo>
                  <a:lnTo>
                    <a:pt x="119969" y="84003"/>
                  </a:lnTo>
                  <a:lnTo>
                    <a:pt x="126675" y="75468"/>
                  </a:lnTo>
                  <a:lnTo>
                    <a:pt x="120579" y="69372"/>
                  </a:lnTo>
                  <a:lnTo>
                    <a:pt x="127285" y="62667"/>
                  </a:lnTo>
                  <a:lnTo>
                    <a:pt x="118750" y="58400"/>
                  </a:lnTo>
                  <a:lnTo>
                    <a:pt x="110216" y="66324"/>
                  </a:lnTo>
                  <a:lnTo>
                    <a:pt x="91318" y="55352"/>
                  </a:lnTo>
                  <a:lnTo>
                    <a:pt x="87051" y="4011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자유형: 도형 188">
              <a:extLst>
                <a:ext uri="{FF2B5EF4-FFF2-40B4-BE49-F238E27FC236}">
                  <a16:creationId xmlns:a16="http://schemas.microsoft.com/office/drawing/2014/main" id="{777F0E1D-6B93-4B18-A208-5C3AAEE262BB}"/>
                </a:ext>
              </a:extLst>
            </p:cNvPr>
            <p:cNvSpPr/>
            <p:nvPr/>
          </p:nvSpPr>
          <p:spPr>
            <a:xfrm>
              <a:off x="4481999" y="3819487"/>
              <a:ext cx="136935" cy="154052"/>
            </a:xfrm>
            <a:custGeom>
              <a:avLst/>
              <a:gdLst>
                <a:gd name="connsiteX0" fmla="*/ 107777 w 146304"/>
                <a:gd name="connsiteY0" fmla="*/ 2926 h 164592"/>
                <a:gd name="connsiteX1" fmla="*/ 79736 w 146304"/>
                <a:gd name="connsiteY1" fmla="*/ 5974 h 164592"/>
                <a:gd name="connsiteX2" fmla="*/ 76078 w 146304"/>
                <a:gd name="connsiteY2" fmla="*/ 12680 h 164592"/>
                <a:gd name="connsiteX3" fmla="*/ 35235 w 146304"/>
                <a:gd name="connsiteY3" fmla="*/ 5365 h 164592"/>
                <a:gd name="connsiteX4" fmla="*/ 29139 w 146304"/>
                <a:gd name="connsiteY4" fmla="*/ 40112 h 164592"/>
                <a:gd name="connsiteX5" fmla="*/ 7803 w 146304"/>
                <a:gd name="connsiteY5" fmla="*/ 49865 h 164592"/>
                <a:gd name="connsiteX6" fmla="*/ 9632 w 146304"/>
                <a:gd name="connsiteY6" fmla="*/ 59009 h 164592"/>
                <a:gd name="connsiteX7" fmla="*/ 2926 w 146304"/>
                <a:gd name="connsiteY7" fmla="*/ 79126 h 164592"/>
                <a:gd name="connsiteX8" fmla="*/ 17557 w 146304"/>
                <a:gd name="connsiteY8" fmla="*/ 107168 h 164592"/>
                <a:gd name="connsiteX9" fmla="*/ 28529 w 146304"/>
                <a:gd name="connsiteY9" fmla="*/ 107777 h 164592"/>
                <a:gd name="connsiteX10" fmla="*/ 32797 w 146304"/>
                <a:gd name="connsiteY10" fmla="*/ 129113 h 164592"/>
                <a:gd name="connsiteX11" fmla="*/ 52913 w 146304"/>
                <a:gd name="connsiteY11" fmla="*/ 163251 h 164592"/>
                <a:gd name="connsiteX12" fmla="*/ 71811 w 146304"/>
                <a:gd name="connsiteY12" fmla="*/ 166299 h 164592"/>
                <a:gd name="connsiteX13" fmla="*/ 74859 w 146304"/>
                <a:gd name="connsiteY13" fmla="*/ 158374 h 164592"/>
                <a:gd name="connsiteX14" fmla="*/ 69373 w 146304"/>
                <a:gd name="connsiteY14" fmla="*/ 150449 h 164592"/>
                <a:gd name="connsiteX15" fmla="*/ 72421 w 146304"/>
                <a:gd name="connsiteY15" fmla="*/ 139477 h 164592"/>
                <a:gd name="connsiteX16" fmla="*/ 86441 w 146304"/>
                <a:gd name="connsiteY16" fmla="*/ 143134 h 164592"/>
                <a:gd name="connsiteX17" fmla="*/ 102901 w 146304"/>
                <a:gd name="connsiteY17" fmla="*/ 138867 h 164592"/>
                <a:gd name="connsiteX18" fmla="*/ 122408 w 146304"/>
                <a:gd name="connsiteY18" fmla="*/ 147401 h 164592"/>
                <a:gd name="connsiteX19" fmla="*/ 130942 w 146304"/>
                <a:gd name="connsiteY19" fmla="*/ 130942 h 164592"/>
                <a:gd name="connsiteX20" fmla="*/ 134600 w 146304"/>
                <a:gd name="connsiteY20" fmla="*/ 113264 h 164592"/>
                <a:gd name="connsiteX21" fmla="*/ 140696 w 146304"/>
                <a:gd name="connsiteY21" fmla="*/ 96195 h 164592"/>
                <a:gd name="connsiteX22" fmla="*/ 127894 w 146304"/>
                <a:gd name="connsiteY22" fmla="*/ 73640 h 164592"/>
                <a:gd name="connsiteX23" fmla="*/ 125456 w 146304"/>
                <a:gd name="connsiteY23" fmla="*/ 46817 h 164592"/>
                <a:gd name="connsiteX24" fmla="*/ 144353 w 146304"/>
                <a:gd name="connsiteY24" fmla="*/ 13289 h 164592"/>
                <a:gd name="connsiteX25" fmla="*/ 107777 w 146304"/>
                <a:gd name="connsiteY25" fmla="*/ 2926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6304" h="164592">
                  <a:moveTo>
                    <a:pt x="107777" y="2926"/>
                  </a:moveTo>
                  <a:lnTo>
                    <a:pt x="79736" y="5974"/>
                  </a:lnTo>
                  <a:lnTo>
                    <a:pt x="76078" y="12680"/>
                  </a:lnTo>
                  <a:lnTo>
                    <a:pt x="35235" y="5365"/>
                  </a:lnTo>
                  <a:lnTo>
                    <a:pt x="29139" y="40112"/>
                  </a:lnTo>
                  <a:lnTo>
                    <a:pt x="7803" y="49865"/>
                  </a:lnTo>
                  <a:lnTo>
                    <a:pt x="9632" y="59009"/>
                  </a:lnTo>
                  <a:lnTo>
                    <a:pt x="2926" y="79126"/>
                  </a:lnTo>
                  <a:lnTo>
                    <a:pt x="17557" y="107168"/>
                  </a:lnTo>
                  <a:lnTo>
                    <a:pt x="28529" y="107777"/>
                  </a:lnTo>
                  <a:lnTo>
                    <a:pt x="32797" y="129113"/>
                  </a:lnTo>
                  <a:lnTo>
                    <a:pt x="52913" y="163251"/>
                  </a:lnTo>
                  <a:lnTo>
                    <a:pt x="71811" y="166299"/>
                  </a:lnTo>
                  <a:lnTo>
                    <a:pt x="74859" y="158374"/>
                  </a:lnTo>
                  <a:lnTo>
                    <a:pt x="69373" y="150449"/>
                  </a:lnTo>
                  <a:lnTo>
                    <a:pt x="72421" y="139477"/>
                  </a:lnTo>
                  <a:lnTo>
                    <a:pt x="86441" y="143134"/>
                  </a:lnTo>
                  <a:lnTo>
                    <a:pt x="102901" y="138867"/>
                  </a:lnTo>
                  <a:lnTo>
                    <a:pt x="122408" y="147401"/>
                  </a:lnTo>
                  <a:lnTo>
                    <a:pt x="130942" y="130942"/>
                  </a:lnTo>
                  <a:lnTo>
                    <a:pt x="134600" y="113264"/>
                  </a:lnTo>
                  <a:lnTo>
                    <a:pt x="140696" y="96195"/>
                  </a:lnTo>
                  <a:lnTo>
                    <a:pt x="127894" y="73640"/>
                  </a:lnTo>
                  <a:lnTo>
                    <a:pt x="125456" y="46817"/>
                  </a:lnTo>
                  <a:lnTo>
                    <a:pt x="144353" y="13289"/>
                  </a:lnTo>
                  <a:lnTo>
                    <a:pt x="10777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자유형: 도형 189">
              <a:extLst>
                <a:ext uri="{FF2B5EF4-FFF2-40B4-BE49-F238E27FC236}">
                  <a16:creationId xmlns:a16="http://schemas.microsoft.com/office/drawing/2014/main" id="{CB32F292-1645-4859-A187-9B0D4F3A7384}"/>
                </a:ext>
              </a:extLst>
            </p:cNvPr>
            <p:cNvSpPr/>
            <p:nvPr/>
          </p:nvSpPr>
          <p:spPr>
            <a:xfrm>
              <a:off x="6816178" y="2245299"/>
              <a:ext cx="159758" cy="68468"/>
            </a:xfrm>
            <a:custGeom>
              <a:avLst/>
              <a:gdLst>
                <a:gd name="connsiteX0" fmla="*/ 170566 w 170688"/>
                <a:gd name="connsiteY0" fmla="*/ 21214 h 73152"/>
                <a:gd name="connsiteX1" fmla="*/ 140696 w 170688"/>
                <a:gd name="connsiteY1" fmla="*/ 7193 h 73152"/>
                <a:gd name="connsiteX2" fmla="*/ 119969 w 170688"/>
                <a:gd name="connsiteY2" fmla="*/ 12070 h 73152"/>
                <a:gd name="connsiteX3" fmla="*/ 105338 w 170688"/>
                <a:gd name="connsiteY3" fmla="*/ 8412 h 73152"/>
                <a:gd name="connsiteX4" fmla="*/ 88270 w 170688"/>
                <a:gd name="connsiteY4" fmla="*/ 16337 h 73152"/>
                <a:gd name="connsiteX5" fmla="*/ 71810 w 170688"/>
                <a:gd name="connsiteY5" fmla="*/ 2926 h 73152"/>
                <a:gd name="connsiteX6" fmla="*/ 60229 w 170688"/>
                <a:gd name="connsiteY6" fmla="*/ 8412 h 73152"/>
                <a:gd name="connsiteX7" fmla="*/ 58400 w 170688"/>
                <a:gd name="connsiteY7" fmla="*/ 5974 h 73152"/>
                <a:gd name="connsiteX8" fmla="*/ 49256 w 170688"/>
                <a:gd name="connsiteY8" fmla="*/ 5974 h 73152"/>
                <a:gd name="connsiteX9" fmla="*/ 45598 w 170688"/>
                <a:gd name="connsiteY9" fmla="*/ 12680 h 73152"/>
                <a:gd name="connsiteX10" fmla="*/ 38893 w 170688"/>
                <a:gd name="connsiteY10" fmla="*/ 14508 h 73152"/>
                <a:gd name="connsiteX11" fmla="*/ 37673 w 170688"/>
                <a:gd name="connsiteY11" fmla="*/ 23043 h 73152"/>
                <a:gd name="connsiteX12" fmla="*/ 32186 w 170688"/>
                <a:gd name="connsiteY12" fmla="*/ 24872 h 73152"/>
                <a:gd name="connsiteX13" fmla="*/ 31577 w 170688"/>
                <a:gd name="connsiteY13" fmla="*/ 28529 h 73152"/>
                <a:gd name="connsiteX14" fmla="*/ 21824 w 170688"/>
                <a:gd name="connsiteY14" fmla="*/ 32187 h 73152"/>
                <a:gd name="connsiteX15" fmla="*/ 8413 w 170688"/>
                <a:gd name="connsiteY15" fmla="*/ 31577 h 73152"/>
                <a:gd name="connsiteX16" fmla="*/ 4754 w 170688"/>
                <a:gd name="connsiteY16" fmla="*/ 40112 h 73152"/>
                <a:gd name="connsiteX17" fmla="*/ 2926 w 170688"/>
                <a:gd name="connsiteY17" fmla="*/ 44988 h 73152"/>
                <a:gd name="connsiteX18" fmla="*/ 7193 w 170688"/>
                <a:gd name="connsiteY18" fmla="*/ 57790 h 73152"/>
                <a:gd name="connsiteX19" fmla="*/ 23042 w 170688"/>
                <a:gd name="connsiteY19" fmla="*/ 67544 h 73152"/>
                <a:gd name="connsiteX20" fmla="*/ 34625 w 170688"/>
                <a:gd name="connsiteY20" fmla="*/ 71811 h 73152"/>
                <a:gd name="connsiteX21" fmla="*/ 59618 w 170688"/>
                <a:gd name="connsiteY21" fmla="*/ 66934 h 73152"/>
                <a:gd name="connsiteX22" fmla="*/ 61448 w 170688"/>
                <a:gd name="connsiteY22" fmla="*/ 59619 h 73152"/>
                <a:gd name="connsiteX23" fmla="*/ 73030 w 170688"/>
                <a:gd name="connsiteY23" fmla="*/ 58400 h 73152"/>
                <a:gd name="connsiteX24" fmla="*/ 87050 w 170688"/>
                <a:gd name="connsiteY24" fmla="*/ 52304 h 73152"/>
                <a:gd name="connsiteX25" fmla="*/ 90709 w 170688"/>
                <a:gd name="connsiteY25" fmla="*/ 54742 h 73152"/>
                <a:gd name="connsiteX26" fmla="*/ 104120 w 170688"/>
                <a:gd name="connsiteY26" fmla="*/ 50475 h 73152"/>
                <a:gd name="connsiteX27" fmla="*/ 110216 w 170688"/>
                <a:gd name="connsiteY27" fmla="*/ 41331 h 73152"/>
                <a:gd name="connsiteX28" fmla="*/ 119969 w 170688"/>
                <a:gd name="connsiteY28" fmla="*/ 38892 h 73152"/>
                <a:gd name="connsiteX29" fmla="*/ 153497 w 170688"/>
                <a:gd name="connsiteY29" fmla="*/ 50475 h 73152"/>
                <a:gd name="connsiteX30" fmla="*/ 159593 w 170688"/>
                <a:gd name="connsiteY30" fmla="*/ 46817 h 73152"/>
                <a:gd name="connsiteX31" fmla="*/ 163861 w 170688"/>
                <a:gd name="connsiteY31" fmla="*/ 31577 h 73152"/>
                <a:gd name="connsiteX32" fmla="*/ 170566 w 170688"/>
                <a:gd name="connsiteY32" fmla="*/ 21214 h 73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0688" h="73152">
                  <a:moveTo>
                    <a:pt x="170566" y="21214"/>
                  </a:moveTo>
                  <a:lnTo>
                    <a:pt x="140696" y="7193"/>
                  </a:lnTo>
                  <a:lnTo>
                    <a:pt x="119969" y="12070"/>
                  </a:lnTo>
                  <a:lnTo>
                    <a:pt x="105338" y="8412"/>
                  </a:lnTo>
                  <a:lnTo>
                    <a:pt x="88270" y="16337"/>
                  </a:lnTo>
                  <a:lnTo>
                    <a:pt x="71810" y="2926"/>
                  </a:lnTo>
                  <a:lnTo>
                    <a:pt x="60229" y="8412"/>
                  </a:lnTo>
                  <a:lnTo>
                    <a:pt x="58400" y="5974"/>
                  </a:lnTo>
                  <a:lnTo>
                    <a:pt x="49256" y="5974"/>
                  </a:lnTo>
                  <a:lnTo>
                    <a:pt x="45598" y="12680"/>
                  </a:lnTo>
                  <a:lnTo>
                    <a:pt x="38893" y="14508"/>
                  </a:lnTo>
                  <a:lnTo>
                    <a:pt x="37673" y="23043"/>
                  </a:lnTo>
                  <a:lnTo>
                    <a:pt x="32186" y="24872"/>
                  </a:lnTo>
                  <a:lnTo>
                    <a:pt x="31577" y="28529"/>
                  </a:lnTo>
                  <a:lnTo>
                    <a:pt x="21824" y="32187"/>
                  </a:lnTo>
                  <a:lnTo>
                    <a:pt x="8413" y="31577"/>
                  </a:lnTo>
                  <a:lnTo>
                    <a:pt x="4754" y="40112"/>
                  </a:lnTo>
                  <a:lnTo>
                    <a:pt x="2926" y="44988"/>
                  </a:lnTo>
                  <a:lnTo>
                    <a:pt x="7193" y="57790"/>
                  </a:lnTo>
                  <a:lnTo>
                    <a:pt x="23042" y="67544"/>
                  </a:lnTo>
                  <a:lnTo>
                    <a:pt x="34625" y="71811"/>
                  </a:lnTo>
                  <a:lnTo>
                    <a:pt x="59618" y="66934"/>
                  </a:lnTo>
                  <a:lnTo>
                    <a:pt x="61448" y="59619"/>
                  </a:lnTo>
                  <a:lnTo>
                    <a:pt x="73030" y="58400"/>
                  </a:lnTo>
                  <a:lnTo>
                    <a:pt x="87050" y="52304"/>
                  </a:lnTo>
                  <a:lnTo>
                    <a:pt x="90709" y="54742"/>
                  </a:lnTo>
                  <a:lnTo>
                    <a:pt x="104120" y="50475"/>
                  </a:lnTo>
                  <a:lnTo>
                    <a:pt x="110216" y="41331"/>
                  </a:lnTo>
                  <a:lnTo>
                    <a:pt x="119969" y="38892"/>
                  </a:lnTo>
                  <a:lnTo>
                    <a:pt x="153497" y="50475"/>
                  </a:lnTo>
                  <a:lnTo>
                    <a:pt x="159593" y="46817"/>
                  </a:lnTo>
                  <a:lnTo>
                    <a:pt x="163861" y="31577"/>
                  </a:lnTo>
                  <a:lnTo>
                    <a:pt x="170566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자유형: 도형 190">
              <a:extLst>
                <a:ext uri="{FF2B5EF4-FFF2-40B4-BE49-F238E27FC236}">
                  <a16:creationId xmlns:a16="http://schemas.microsoft.com/office/drawing/2014/main" id="{40A311A2-B2B0-4FB4-8DA7-E261A9782881}"/>
                </a:ext>
              </a:extLst>
            </p:cNvPr>
            <p:cNvSpPr/>
            <p:nvPr/>
          </p:nvSpPr>
          <p:spPr>
            <a:xfrm>
              <a:off x="6732876" y="2341725"/>
              <a:ext cx="85585" cy="51351"/>
            </a:xfrm>
            <a:custGeom>
              <a:avLst/>
              <a:gdLst>
                <a:gd name="connsiteX0" fmla="*/ 88880 w 91440"/>
                <a:gd name="connsiteY0" fmla="*/ 16337 h 54864"/>
                <a:gd name="connsiteX1" fmla="*/ 81564 w 91440"/>
                <a:gd name="connsiteY1" fmla="*/ 3536 h 54864"/>
                <a:gd name="connsiteX2" fmla="*/ 76688 w 91440"/>
                <a:gd name="connsiteY2" fmla="*/ 2926 h 54864"/>
                <a:gd name="connsiteX3" fmla="*/ 71201 w 91440"/>
                <a:gd name="connsiteY3" fmla="*/ 9632 h 54864"/>
                <a:gd name="connsiteX4" fmla="*/ 44988 w 91440"/>
                <a:gd name="connsiteY4" fmla="*/ 10241 h 54864"/>
                <a:gd name="connsiteX5" fmla="*/ 30358 w 91440"/>
                <a:gd name="connsiteY5" fmla="*/ 18776 h 54864"/>
                <a:gd name="connsiteX6" fmla="*/ 4754 w 91440"/>
                <a:gd name="connsiteY6" fmla="*/ 16337 h 54864"/>
                <a:gd name="connsiteX7" fmla="*/ 2926 w 91440"/>
                <a:gd name="connsiteY7" fmla="*/ 34625 h 54864"/>
                <a:gd name="connsiteX8" fmla="*/ 11460 w 91440"/>
                <a:gd name="connsiteY8" fmla="*/ 51085 h 54864"/>
                <a:gd name="connsiteX9" fmla="*/ 4754 w 91440"/>
                <a:gd name="connsiteY9" fmla="*/ 54133 h 54864"/>
                <a:gd name="connsiteX10" fmla="*/ 26090 w 91440"/>
                <a:gd name="connsiteY10" fmla="*/ 55352 h 54864"/>
                <a:gd name="connsiteX11" fmla="*/ 30968 w 91440"/>
                <a:gd name="connsiteY11" fmla="*/ 49256 h 54864"/>
                <a:gd name="connsiteX12" fmla="*/ 41940 w 91440"/>
                <a:gd name="connsiteY12" fmla="*/ 55352 h 54864"/>
                <a:gd name="connsiteX13" fmla="*/ 54132 w 91440"/>
                <a:gd name="connsiteY13" fmla="*/ 55961 h 54864"/>
                <a:gd name="connsiteX14" fmla="*/ 52913 w 91440"/>
                <a:gd name="connsiteY14" fmla="*/ 45598 h 54864"/>
                <a:gd name="connsiteX15" fmla="*/ 63276 w 91440"/>
                <a:gd name="connsiteY15" fmla="*/ 41941 h 54864"/>
                <a:gd name="connsiteX16" fmla="*/ 65105 w 91440"/>
                <a:gd name="connsiteY16" fmla="*/ 26701 h 54864"/>
                <a:gd name="connsiteX17" fmla="*/ 88880 w 91440"/>
                <a:gd name="connsiteY17" fmla="*/ 16337 h 5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440" h="54864">
                  <a:moveTo>
                    <a:pt x="88880" y="16337"/>
                  </a:moveTo>
                  <a:lnTo>
                    <a:pt x="81564" y="3536"/>
                  </a:lnTo>
                  <a:lnTo>
                    <a:pt x="76688" y="2926"/>
                  </a:lnTo>
                  <a:lnTo>
                    <a:pt x="71201" y="9632"/>
                  </a:lnTo>
                  <a:lnTo>
                    <a:pt x="44988" y="10241"/>
                  </a:lnTo>
                  <a:lnTo>
                    <a:pt x="30358" y="18776"/>
                  </a:lnTo>
                  <a:lnTo>
                    <a:pt x="4754" y="16337"/>
                  </a:lnTo>
                  <a:lnTo>
                    <a:pt x="2926" y="34625"/>
                  </a:lnTo>
                  <a:lnTo>
                    <a:pt x="11460" y="51085"/>
                  </a:lnTo>
                  <a:lnTo>
                    <a:pt x="4754" y="54133"/>
                  </a:lnTo>
                  <a:lnTo>
                    <a:pt x="26090" y="55352"/>
                  </a:lnTo>
                  <a:lnTo>
                    <a:pt x="30968" y="49256"/>
                  </a:lnTo>
                  <a:lnTo>
                    <a:pt x="41940" y="55352"/>
                  </a:lnTo>
                  <a:lnTo>
                    <a:pt x="54132" y="55961"/>
                  </a:lnTo>
                  <a:lnTo>
                    <a:pt x="52913" y="45598"/>
                  </a:lnTo>
                  <a:lnTo>
                    <a:pt x="63276" y="41941"/>
                  </a:lnTo>
                  <a:lnTo>
                    <a:pt x="65105" y="26701"/>
                  </a:lnTo>
                  <a:lnTo>
                    <a:pt x="88880" y="16337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2" name="자유형: 도형 191">
              <a:extLst>
                <a:ext uri="{FF2B5EF4-FFF2-40B4-BE49-F238E27FC236}">
                  <a16:creationId xmlns:a16="http://schemas.microsoft.com/office/drawing/2014/main" id="{9BD7489E-BFF6-49BE-9EFC-0C9C0BCFF448}"/>
                </a:ext>
              </a:extLst>
            </p:cNvPr>
            <p:cNvSpPr/>
            <p:nvPr/>
          </p:nvSpPr>
          <p:spPr>
            <a:xfrm>
              <a:off x="6626751" y="1595998"/>
              <a:ext cx="290988" cy="450746"/>
            </a:xfrm>
            <a:custGeom>
              <a:avLst/>
              <a:gdLst>
                <a:gd name="connsiteX0" fmla="*/ 313822 w 310896"/>
                <a:gd name="connsiteY0" fmla="*/ 106558 h 481584"/>
                <a:gd name="connsiteX1" fmla="*/ 302240 w 310896"/>
                <a:gd name="connsiteY1" fmla="*/ 93147 h 481584"/>
                <a:gd name="connsiteX2" fmla="*/ 291877 w 310896"/>
                <a:gd name="connsiteY2" fmla="*/ 41940 h 481584"/>
                <a:gd name="connsiteX3" fmla="*/ 247986 w 310896"/>
                <a:gd name="connsiteY3" fmla="*/ 19385 h 481584"/>
                <a:gd name="connsiteX4" fmla="*/ 212019 w 310896"/>
                <a:gd name="connsiteY4" fmla="*/ 2926 h 481584"/>
                <a:gd name="connsiteX5" fmla="*/ 196779 w 310896"/>
                <a:gd name="connsiteY5" fmla="*/ 4755 h 481584"/>
                <a:gd name="connsiteX6" fmla="*/ 196779 w 310896"/>
                <a:gd name="connsiteY6" fmla="*/ 26091 h 481584"/>
                <a:gd name="connsiteX7" fmla="*/ 148621 w 310896"/>
                <a:gd name="connsiteY7" fmla="*/ 20604 h 481584"/>
                <a:gd name="connsiteX8" fmla="*/ 144963 w 310896"/>
                <a:gd name="connsiteY8" fmla="*/ 39502 h 481584"/>
                <a:gd name="connsiteX9" fmla="*/ 120579 w 310896"/>
                <a:gd name="connsiteY9" fmla="*/ 38892 h 481584"/>
                <a:gd name="connsiteX10" fmla="*/ 107168 w 310896"/>
                <a:gd name="connsiteY10" fmla="*/ 62667 h 481584"/>
                <a:gd name="connsiteX11" fmla="*/ 86442 w 310896"/>
                <a:gd name="connsiteY11" fmla="*/ 99852 h 481584"/>
                <a:gd name="connsiteX12" fmla="*/ 51694 w 310896"/>
                <a:gd name="connsiteY12" fmla="*/ 148011 h 481584"/>
                <a:gd name="connsiteX13" fmla="*/ 62667 w 310896"/>
                <a:gd name="connsiteY13" fmla="*/ 159593 h 481584"/>
                <a:gd name="connsiteX14" fmla="*/ 54742 w 310896"/>
                <a:gd name="connsiteY14" fmla="*/ 173004 h 481584"/>
                <a:gd name="connsiteX15" fmla="*/ 28530 w 310896"/>
                <a:gd name="connsiteY15" fmla="*/ 172395 h 481584"/>
                <a:gd name="connsiteX16" fmla="*/ 14509 w 310896"/>
                <a:gd name="connsiteY16" fmla="*/ 204704 h 481584"/>
                <a:gd name="connsiteX17" fmla="*/ 20605 w 310896"/>
                <a:gd name="connsiteY17" fmla="*/ 251033 h 481584"/>
                <a:gd name="connsiteX18" fmla="*/ 39502 w 310896"/>
                <a:gd name="connsiteY18" fmla="*/ 268712 h 481584"/>
                <a:gd name="connsiteX19" fmla="*/ 34016 w 310896"/>
                <a:gd name="connsiteY19" fmla="*/ 310774 h 481584"/>
                <a:gd name="connsiteX20" fmla="*/ 13290 w 310896"/>
                <a:gd name="connsiteY20" fmla="*/ 335158 h 481584"/>
                <a:gd name="connsiteX21" fmla="*/ 2926 w 310896"/>
                <a:gd name="connsiteY21" fmla="*/ 355275 h 481584"/>
                <a:gd name="connsiteX22" fmla="*/ 28530 w 310896"/>
                <a:gd name="connsiteY22" fmla="*/ 406481 h 481584"/>
                <a:gd name="connsiteX23" fmla="*/ 55352 w 310896"/>
                <a:gd name="connsiteY23" fmla="*/ 447324 h 481584"/>
                <a:gd name="connsiteX24" fmla="*/ 67544 w 310896"/>
                <a:gd name="connsiteY24" fmla="*/ 482072 h 481584"/>
                <a:gd name="connsiteX25" fmla="*/ 99853 w 310896"/>
                <a:gd name="connsiteY25" fmla="*/ 480243 h 481584"/>
                <a:gd name="connsiteX26" fmla="*/ 113264 w 310896"/>
                <a:gd name="connsiteY26" fmla="*/ 451592 h 481584"/>
                <a:gd name="connsiteX27" fmla="*/ 148011 w 310896"/>
                <a:gd name="connsiteY27" fmla="*/ 454640 h 481584"/>
                <a:gd name="connsiteX28" fmla="*/ 160203 w 310896"/>
                <a:gd name="connsiteY28" fmla="*/ 421112 h 481584"/>
                <a:gd name="connsiteX29" fmla="*/ 163861 w 310896"/>
                <a:gd name="connsiteY29" fmla="*/ 360152 h 481584"/>
                <a:gd name="connsiteX30" fmla="*/ 191902 w 310896"/>
                <a:gd name="connsiteY30" fmla="*/ 352227 h 481584"/>
                <a:gd name="connsiteX31" fmla="*/ 212019 w 310896"/>
                <a:gd name="connsiteY31" fmla="*/ 311993 h 481584"/>
                <a:gd name="connsiteX32" fmla="*/ 182758 w 310896"/>
                <a:gd name="connsiteY32" fmla="*/ 291876 h 481584"/>
                <a:gd name="connsiteX33" fmla="*/ 160813 w 310896"/>
                <a:gd name="connsiteY33" fmla="*/ 267492 h 481584"/>
                <a:gd name="connsiteX34" fmla="*/ 173614 w 310896"/>
                <a:gd name="connsiteY34" fmla="*/ 218115 h 481584"/>
                <a:gd name="connsiteX35" fmla="*/ 220554 w 310896"/>
                <a:gd name="connsiteY35" fmla="*/ 188244 h 481584"/>
                <a:gd name="connsiteX36" fmla="*/ 257739 w 310896"/>
                <a:gd name="connsiteY36" fmla="*/ 160812 h 481584"/>
                <a:gd name="connsiteX37" fmla="*/ 250424 w 310896"/>
                <a:gd name="connsiteY37" fmla="*/ 139476 h 481584"/>
                <a:gd name="connsiteX38" fmla="*/ 271150 w 310896"/>
                <a:gd name="connsiteY38" fmla="*/ 115702 h 481584"/>
                <a:gd name="connsiteX39" fmla="*/ 313822 w 310896"/>
                <a:gd name="connsiteY39" fmla="*/ 106558 h 481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0896" h="481584">
                  <a:moveTo>
                    <a:pt x="313822" y="106558"/>
                  </a:moveTo>
                  <a:lnTo>
                    <a:pt x="302240" y="93147"/>
                  </a:lnTo>
                  <a:lnTo>
                    <a:pt x="291877" y="41940"/>
                  </a:lnTo>
                  <a:lnTo>
                    <a:pt x="247986" y="19385"/>
                  </a:lnTo>
                  <a:lnTo>
                    <a:pt x="212019" y="2926"/>
                  </a:lnTo>
                  <a:lnTo>
                    <a:pt x="196779" y="4755"/>
                  </a:lnTo>
                  <a:lnTo>
                    <a:pt x="196779" y="26091"/>
                  </a:lnTo>
                  <a:lnTo>
                    <a:pt x="148621" y="20604"/>
                  </a:lnTo>
                  <a:lnTo>
                    <a:pt x="144963" y="39502"/>
                  </a:lnTo>
                  <a:lnTo>
                    <a:pt x="120579" y="38892"/>
                  </a:lnTo>
                  <a:lnTo>
                    <a:pt x="107168" y="62667"/>
                  </a:lnTo>
                  <a:lnTo>
                    <a:pt x="86442" y="99852"/>
                  </a:lnTo>
                  <a:lnTo>
                    <a:pt x="51694" y="148011"/>
                  </a:lnTo>
                  <a:lnTo>
                    <a:pt x="62667" y="159593"/>
                  </a:lnTo>
                  <a:lnTo>
                    <a:pt x="54742" y="173004"/>
                  </a:lnTo>
                  <a:lnTo>
                    <a:pt x="28530" y="172395"/>
                  </a:lnTo>
                  <a:lnTo>
                    <a:pt x="14509" y="204704"/>
                  </a:lnTo>
                  <a:lnTo>
                    <a:pt x="20605" y="251033"/>
                  </a:lnTo>
                  <a:lnTo>
                    <a:pt x="39502" y="268712"/>
                  </a:lnTo>
                  <a:lnTo>
                    <a:pt x="34016" y="310774"/>
                  </a:lnTo>
                  <a:lnTo>
                    <a:pt x="13290" y="335158"/>
                  </a:lnTo>
                  <a:lnTo>
                    <a:pt x="2926" y="355275"/>
                  </a:lnTo>
                  <a:lnTo>
                    <a:pt x="28530" y="406481"/>
                  </a:lnTo>
                  <a:lnTo>
                    <a:pt x="55352" y="447324"/>
                  </a:lnTo>
                  <a:lnTo>
                    <a:pt x="67544" y="482072"/>
                  </a:lnTo>
                  <a:lnTo>
                    <a:pt x="99853" y="480243"/>
                  </a:lnTo>
                  <a:lnTo>
                    <a:pt x="113264" y="451592"/>
                  </a:lnTo>
                  <a:lnTo>
                    <a:pt x="148011" y="454640"/>
                  </a:lnTo>
                  <a:lnTo>
                    <a:pt x="160203" y="421112"/>
                  </a:lnTo>
                  <a:lnTo>
                    <a:pt x="163861" y="360152"/>
                  </a:lnTo>
                  <a:lnTo>
                    <a:pt x="191902" y="352227"/>
                  </a:lnTo>
                  <a:lnTo>
                    <a:pt x="212019" y="311993"/>
                  </a:lnTo>
                  <a:lnTo>
                    <a:pt x="182758" y="291876"/>
                  </a:lnTo>
                  <a:lnTo>
                    <a:pt x="160813" y="267492"/>
                  </a:lnTo>
                  <a:lnTo>
                    <a:pt x="173614" y="218115"/>
                  </a:lnTo>
                  <a:lnTo>
                    <a:pt x="220554" y="188244"/>
                  </a:lnTo>
                  <a:lnTo>
                    <a:pt x="257739" y="160812"/>
                  </a:lnTo>
                  <a:lnTo>
                    <a:pt x="250424" y="139476"/>
                  </a:lnTo>
                  <a:lnTo>
                    <a:pt x="271150" y="115702"/>
                  </a:lnTo>
                  <a:lnTo>
                    <a:pt x="313822" y="10655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3" name="자유형: 도형 192">
              <a:extLst>
                <a:ext uri="{FF2B5EF4-FFF2-40B4-BE49-F238E27FC236}">
                  <a16:creationId xmlns:a16="http://schemas.microsoft.com/office/drawing/2014/main" id="{4D5DD72E-4EC3-4A7F-8C21-CF9EB05D8568}"/>
                </a:ext>
              </a:extLst>
            </p:cNvPr>
            <p:cNvSpPr/>
            <p:nvPr/>
          </p:nvSpPr>
          <p:spPr>
            <a:xfrm>
              <a:off x="7294882" y="4969745"/>
              <a:ext cx="45645" cy="62762"/>
            </a:xfrm>
            <a:custGeom>
              <a:avLst/>
              <a:gdLst>
                <a:gd name="connsiteX0" fmla="*/ 43769 w 48768"/>
                <a:gd name="connsiteY0" fmla="*/ 10241 h 67056"/>
                <a:gd name="connsiteX1" fmla="*/ 27310 w 48768"/>
                <a:gd name="connsiteY1" fmla="*/ 2926 h 67056"/>
                <a:gd name="connsiteX2" fmla="*/ 17556 w 48768"/>
                <a:gd name="connsiteY2" fmla="*/ 5974 h 67056"/>
                <a:gd name="connsiteX3" fmla="*/ 13289 w 48768"/>
                <a:gd name="connsiteY3" fmla="*/ 16947 h 67056"/>
                <a:gd name="connsiteX4" fmla="*/ 3536 w 48768"/>
                <a:gd name="connsiteY4" fmla="*/ 31577 h 67056"/>
                <a:gd name="connsiteX5" fmla="*/ 2926 w 48768"/>
                <a:gd name="connsiteY5" fmla="*/ 44988 h 67056"/>
                <a:gd name="connsiteX6" fmla="*/ 21214 w 48768"/>
                <a:gd name="connsiteY6" fmla="*/ 66324 h 67056"/>
                <a:gd name="connsiteX7" fmla="*/ 41330 w 48768"/>
                <a:gd name="connsiteY7" fmla="*/ 62057 h 67056"/>
                <a:gd name="connsiteX8" fmla="*/ 49256 w 48768"/>
                <a:gd name="connsiteY8" fmla="*/ 44988 h 67056"/>
                <a:gd name="connsiteX9" fmla="*/ 47426 w 48768"/>
                <a:gd name="connsiteY9" fmla="*/ 27920 h 67056"/>
                <a:gd name="connsiteX10" fmla="*/ 43769 w 48768"/>
                <a:gd name="connsiteY10" fmla="*/ 10241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768" h="67056">
                  <a:moveTo>
                    <a:pt x="43769" y="10241"/>
                  </a:moveTo>
                  <a:lnTo>
                    <a:pt x="27310" y="2926"/>
                  </a:lnTo>
                  <a:lnTo>
                    <a:pt x="17556" y="5974"/>
                  </a:lnTo>
                  <a:lnTo>
                    <a:pt x="13289" y="16947"/>
                  </a:lnTo>
                  <a:lnTo>
                    <a:pt x="3536" y="31577"/>
                  </a:lnTo>
                  <a:lnTo>
                    <a:pt x="2926" y="44988"/>
                  </a:lnTo>
                  <a:lnTo>
                    <a:pt x="21214" y="66324"/>
                  </a:lnTo>
                  <a:lnTo>
                    <a:pt x="41330" y="62057"/>
                  </a:lnTo>
                  <a:lnTo>
                    <a:pt x="49256" y="44988"/>
                  </a:lnTo>
                  <a:lnTo>
                    <a:pt x="47426" y="27920"/>
                  </a:lnTo>
                  <a:lnTo>
                    <a:pt x="43769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4" name="자유형: 도형 193">
              <a:extLst>
                <a:ext uri="{FF2B5EF4-FFF2-40B4-BE49-F238E27FC236}">
                  <a16:creationId xmlns:a16="http://schemas.microsoft.com/office/drawing/2014/main" id="{51C88704-EFC8-4B80-958C-22AD2801C75C}"/>
                </a:ext>
              </a:extLst>
            </p:cNvPr>
            <p:cNvSpPr/>
            <p:nvPr/>
          </p:nvSpPr>
          <p:spPr>
            <a:xfrm>
              <a:off x="7424970" y="2685205"/>
              <a:ext cx="188286" cy="182581"/>
            </a:xfrm>
            <a:custGeom>
              <a:avLst/>
              <a:gdLst>
                <a:gd name="connsiteX0" fmla="*/ 105949 w 201168"/>
                <a:gd name="connsiteY0" fmla="*/ 154716 h 195072"/>
                <a:gd name="connsiteX1" fmla="*/ 173005 w 201168"/>
                <a:gd name="connsiteY1" fmla="*/ 113873 h 195072"/>
                <a:gd name="connsiteX2" fmla="*/ 178491 w 201168"/>
                <a:gd name="connsiteY2" fmla="*/ 66324 h 195072"/>
                <a:gd name="connsiteX3" fmla="*/ 171176 w 201168"/>
                <a:gd name="connsiteY3" fmla="*/ 37673 h 195072"/>
                <a:gd name="connsiteX4" fmla="*/ 187635 w 201168"/>
                <a:gd name="connsiteY4" fmla="*/ 27920 h 195072"/>
                <a:gd name="connsiteX5" fmla="*/ 200437 w 201168"/>
                <a:gd name="connsiteY5" fmla="*/ 2926 h 195072"/>
                <a:gd name="connsiteX6" fmla="*/ 164470 w 201168"/>
                <a:gd name="connsiteY6" fmla="*/ 9632 h 195072"/>
                <a:gd name="connsiteX7" fmla="*/ 147402 w 201168"/>
                <a:gd name="connsiteY7" fmla="*/ 8412 h 195072"/>
                <a:gd name="connsiteX8" fmla="*/ 112654 w 201168"/>
                <a:gd name="connsiteY8" fmla="*/ 23652 h 195072"/>
                <a:gd name="connsiteX9" fmla="*/ 86442 w 201168"/>
                <a:gd name="connsiteY9" fmla="*/ 23652 h 195072"/>
                <a:gd name="connsiteX10" fmla="*/ 68154 w 201168"/>
                <a:gd name="connsiteY10" fmla="*/ 16337 h 195072"/>
                <a:gd name="connsiteX11" fmla="*/ 34626 w 201168"/>
                <a:gd name="connsiteY11" fmla="*/ 27310 h 195072"/>
                <a:gd name="connsiteX12" fmla="*/ 23043 w 201168"/>
                <a:gd name="connsiteY12" fmla="*/ 19385 h 195072"/>
                <a:gd name="connsiteX13" fmla="*/ 23653 w 201168"/>
                <a:gd name="connsiteY13" fmla="*/ 41331 h 195072"/>
                <a:gd name="connsiteX14" fmla="*/ 16338 w 201168"/>
                <a:gd name="connsiteY14" fmla="*/ 50475 h 195072"/>
                <a:gd name="connsiteX15" fmla="*/ 9022 w 201168"/>
                <a:gd name="connsiteY15" fmla="*/ 59009 h 195072"/>
                <a:gd name="connsiteX16" fmla="*/ 2926 w 201168"/>
                <a:gd name="connsiteY16" fmla="*/ 74859 h 195072"/>
                <a:gd name="connsiteX17" fmla="*/ 9632 w 201168"/>
                <a:gd name="connsiteY17" fmla="*/ 105339 h 195072"/>
                <a:gd name="connsiteX18" fmla="*/ 24262 w 201168"/>
                <a:gd name="connsiteY18" fmla="*/ 107168 h 195072"/>
                <a:gd name="connsiteX19" fmla="*/ 31578 w 201168"/>
                <a:gd name="connsiteY19" fmla="*/ 122408 h 195072"/>
                <a:gd name="connsiteX20" fmla="*/ 15728 w 201168"/>
                <a:gd name="connsiteY20" fmla="*/ 137038 h 195072"/>
                <a:gd name="connsiteX21" fmla="*/ 10242 w 201168"/>
                <a:gd name="connsiteY21" fmla="*/ 158374 h 195072"/>
                <a:gd name="connsiteX22" fmla="*/ 12070 w 201168"/>
                <a:gd name="connsiteY22" fmla="*/ 174224 h 195072"/>
                <a:gd name="connsiteX23" fmla="*/ 8413 w 201168"/>
                <a:gd name="connsiteY23" fmla="*/ 180320 h 195072"/>
                <a:gd name="connsiteX24" fmla="*/ 9022 w 201168"/>
                <a:gd name="connsiteY24" fmla="*/ 180320 h 195072"/>
                <a:gd name="connsiteX25" fmla="*/ 47427 w 201168"/>
                <a:gd name="connsiteY25" fmla="*/ 195560 h 195072"/>
                <a:gd name="connsiteX26" fmla="*/ 105949 w 201168"/>
                <a:gd name="connsiteY26" fmla="*/ 154716 h 19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1168" h="195072">
                  <a:moveTo>
                    <a:pt x="105949" y="154716"/>
                  </a:moveTo>
                  <a:lnTo>
                    <a:pt x="173005" y="113873"/>
                  </a:lnTo>
                  <a:lnTo>
                    <a:pt x="178491" y="66324"/>
                  </a:lnTo>
                  <a:lnTo>
                    <a:pt x="171176" y="37673"/>
                  </a:lnTo>
                  <a:lnTo>
                    <a:pt x="187635" y="27920"/>
                  </a:lnTo>
                  <a:lnTo>
                    <a:pt x="200437" y="2926"/>
                  </a:lnTo>
                  <a:lnTo>
                    <a:pt x="164470" y="9632"/>
                  </a:lnTo>
                  <a:lnTo>
                    <a:pt x="147402" y="8412"/>
                  </a:lnTo>
                  <a:lnTo>
                    <a:pt x="112654" y="23652"/>
                  </a:lnTo>
                  <a:lnTo>
                    <a:pt x="86442" y="23652"/>
                  </a:lnTo>
                  <a:lnTo>
                    <a:pt x="68154" y="16337"/>
                  </a:lnTo>
                  <a:lnTo>
                    <a:pt x="34626" y="27310"/>
                  </a:lnTo>
                  <a:lnTo>
                    <a:pt x="23043" y="19385"/>
                  </a:lnTo>
                  <a:lnTo>
                    <a:pt x="23653" y="41331"/>
                  </a:lnTo>
                  <a:lnTo>
                    <a:pt x="16338" y="50475"/>
                  </a:lnTo>
                  <a:lnTo>
                    <a:pt x="9022" y="59009"/>
                  </a:lnTo>
                  <a:lnTo>
                    <a:pt x="2926" y="74859"/>
                  </a:lnTo>
                  <a:lnTo>
                    <a:pt x="9632" y="105339"/>
                  </a:lnTo>
                  <a:lnTo>
                    <a:pt x="24262" y="107168"/>
                  </a:lnTo>
                  <a:lnTo>
                    <a:pt x="31578" y="122408"/>
                  </a:lnTo>
                  <a:lnTo>
                    <a:pt x="15728" y="137038"/>
                  </a:lnTo>
                  <a:lnTo>
                    <a:pt x="10242" y="158374"/>
                  </a:lnTo>
                  <a:lnTo>
                    <a:pt x="12070" y="174224"/>
                  </a:lnTo>
                  <a:lnTo>
                    <a:pt x="8413" y="180320"/>
                  </a:lnTo>
                  <a:lnTo>
                    <a:pt x="9022" y="180320"/>
                  </a:lnTo>
                  <a:lnTo>
                    <a:pt x="47427" y="195560"/>
                  </a:lnTo>
                  <a:lnTo>
                    <a:pt x="105949" y="15471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5" name="자유형: 도형 194">
              <a:extLst>
                <a:ext uri="{FF2B5EF4-FFF2-40B4-BE49-F238E27FC236}">
                  <a16:creationId xmlns:a16="http://schemas.microsoft.com/office/drawing/2014/main" id="{E3651652-47C0-4715-BD44-C7F209BB9264}"/>
                </a:ext>
              </a:extLst>
            </p:cNvPr>
            <p:cNvSpPr/>
            <p:nvPr/>
          </p:nvSpPr>
          <p:spPr>
            <a:xfrm>
              <a:off x="6771674" y="3188443"/>
              <a:ext cx="330927" cy="581976"/>
            </a:xfrm>
            <a:custGeom>
              <a:avLst/>
              <a:gdLst>
                <a:gd name="connsiteX0" fmla="*/ 346131 w 353568"/>
                <a:gd name="connsiteY0" fmla="*/ 151668 h 621792"/>
                <a:gd name="connsiteX1" fmla="*/ 209581 w 353568"/>
                <a:gd name="connsiteY1" fmla="*/ 77297 h 621792"/>
                <a:gd name="connsiteX2" fmla="*/ 73640 w 353568"/>
                <a:gd name="connsiteY2" fmla="*/ 2926 h 621792"/>
                <a:gd name="connsiteX3" fmla="*/ 40722 w 353568"/>
                <a:gd name="connsiteY3" fmla="*/ 24262 h 621792"/>
                <a:gd name="connsiteX4" fmla="*/ 50475 w 353568"/>
                <a:gd name="connsiteY4" fmla="*/ 84612 h 621792"/>
                <a:gd name="connsiteX5" fmla="*/ 62667 w 353568"/>
                <a:gd name="connsiteY5" fmla="*/ 94366 h 621792"/>
                <a:gd name="connsiteX6" fmla="*/ 63886 w 353568"/>
                <a:gd name="connsiteY6" fmla="*/ 107168 h 621792"/>
                <a:gd name="connsiteX7" fmla="*/ 77907 w 353568"/>
                <a:gd name="connsiteY7" fmla="*/ 120579 h 621792"/>
                <a:gd name="connsiteX8" fmla="*/ 71202 w 353568"/>
                <a:gd name="connsiteY8" fmla="*/ 137038 h 621792"/>
                <a:gd name="connsiteX9" fmla="*/ 60229 w 353568"/>
                <a:gd name="connsiteY9" fmla="*/ 215676 h 621792"/>
                <a:gd name="connsiteX10" fmla="*/ 59010 w 353568"/>
                <a:gd name="connsiteY10" fmla="*/ 266273 h 621792"/>
                <a:gd name="connsiteX11" fmla="*/ 16947 w 353568"/>
                <a:gd name="connsiteY11" fmla="*/ 302849 h 621792"/>
                <a:gd name="connsiteX12" fmla="*/ 2926 w 353568"/>
                <a:gd name="connsiteY12" fmla="*/ 354056 h 621792"/>
                <a:gd name="connsiteX13" fmla="*/ 17557 w 353568"/>
                <a:gd name="connsiteY13" fmla="*/ 368076 h 621792"/>
                <a:gd name="connsiteX14" fmla="*/ 17557 w 353568"/>
                <a:gd name="connsiteY14" fmla="*/ 393070 h 621792"/>
                <a:gd name="connsiteX15" fmla="*/ 39502 w 353568"/>
                <a:gd name="connsiteY15" fmla="*/ 394289 h 621792"/>
                <a:gd name="connsiteX16" fmla="*/ 36454 w 353568"/>
                <a:gd name="connsiteY16" fmla="*/ 411968 h 621792"/>
                <a:gd name="connsiteX17" fmla="*/ 49866 w 353568"/>
                <a:gd name="connsiteY17" fmla="*/ 436961 h 621792"/>
                <a:gd name="connsiteX18" fmla="*/ 52914 w 353568"/>
                <a:gd name="connsiteY18" fmla="*/ 462564 h 621792"/>
                <a:gd name="connsiteX19" fmla="*/ 51694 w 353568"/>
                <a:gd name="connsiteY19" fmla="*/ 488777 h 621792"/>
                <a:gd name="connsiteX20" fmla="*/ 70592 w 353568"/>
                <a:gd name="connsiteY20" fmla="*/ 524134 h 621792"/>
                <a:gd name="connsiteX21" fmla="*/ 51694 w 353568"/>
                <a:gd name="connsiteY21" fmla="*/ 523524 h 621792"/>
                <a:gd name="connsiteX22" fmla="*/ 41941 w 353568"/>
                <a:gd name="connsiteY22" fmla="*/ 525963 h 621792"/>
                <a:gd name="connsiteX23" fmla="*/ 26701 w 353568"/>
                <a:gd name="connsiteY23" fmla="*/ 522305 h 621792"/>
                <a:gd name="connsiteX24" fmla="*/ 19386 w 353568"/>
                <a:gd name="connsiteY24" fmla="*/ 540593 h 621792"/>
                <a:gd name="connsiteX25" fmla="*/ 39502 w 353568"/>
                <a:gd name="connsiteY25" fmla="*/ 563148 h 621792"/>
                <a:gd name="connsiteX26" fmla="*/ 54742 w 353568"/>
                <a:gd name="connsiteY26" fmla="*/ 569854 h 621792"/>
                <a:gd name="connsiteX27" fmla="*/ 59619 w 353568"/>
                <a:gd name="connsiteY27" fmla="*/ 585704 h 621792"/>
                <a:gd name="connsiteX28" fmla="*/ 70592 w 353568"/>
                <a:gd name="connsiteY28" fmla="*/ 612526 h 621792"/>
                <a:gd name="connsiteX29" fmla="*/ 65106 w 353568"/>
                <a:gd name="connsiteY29" fmla="*/ 622889 h 621792"/>
                <a:gd name="connsiteX30" fmla="*/ 93757 w 353568"/>
                <a:gd name="connsiteY30" fmla="*/ 620451 h 621792"/>
                <a:gd name="connsiteX31" fmla="*/ 99853 w 353568"/>
                <a:gd name="connsiteY31" fmla="*/ 610088 h 621792"/>
                <a:gd name="connsiteX32" fmla="*/ 105339 w 353568"/>
                <a:gd name="connsiteY32" fmla="*/ 611307 h 621792"/>
                <a:gd name="connsiteX33" fmla="*/ 113874 w 353568"/>
                <a:gd name="connsiteY33" fmla="*/ 619841 h 621792"/>
                <a:gd name="connsiteX34" fmla="*/ 157155 w 353568"/>
                <a:gd name="connsiteY34" fmla="*/ 605211 h 621792"/>
                <a:gd name="connsiteX35" fmla="*/ 171176 w 353568"/>
                <a:gd name="connsiteY35" fmla="*/ 589971 h 621792"/>
                <a:gd name="connsiteX36" fmla="*/ 188854 w 353568"/>
                <a:gd name="connsiteY36" fmla="*/ 576560 h 621792"/>
                <a:gd name="connsiteX37" fmla="*/ 185197 w 353568"/>
                <a:gd name="connsiteY37" fmla="*/ 562539 h 621792"/>
                <a:gd name="connsiteX38" fmla="*/ 194950 w 353568"/>
                <a:gd name="connsiteY38" fmla="*/ 558881 h 621792"/>
                <a:gd name="connsiteX39" fmla="*/ 227869 w 353568"/>
                <a:gd name="connsiteY39" fmla="*/ 561320 h 621792"/>
                <a:gd name="connsiteX40" fmla="*/ 259568 w 353568"/>
                <a:gd name="connsiteY40" fmla="*/ 543641 h 621792"/>
                <a:gd name="connsiteX41" fmla="*/ 283952 w 353568"/>
                <a:gd name="connsiteY41" fmla="*/ 500969 h 621792"/>
                <a:gd name="connsiteX42" fmla="*/ 301021 w 353568"/>
                <a:gd name="connsiteY42" fmla="*/ 485729 h 621792"/>
                <a:gd name="connsiteX43" fmla="*/ 322357 w 353568"/>
                <a:gd name="connsiteY43" fmla="*/ 479024 h 621792"/>
                <a:gd name="connsiteX44" fmla="*/ 322357 w 353568"/>
                <a:gd name="connsiteY44" fmla="*/ 469270 h 621792"/>
                <a:gd name="connsiteX45" fmla="*/ 309555 w 353568"/>
                <a:gd name="connsiteY45" fmla="*/ 458297 h 621792"/>
                <a:gd name="connsiteX46" fmla="*/ 308946 w 353568"/>
                <a:gd name="connsiteY46" fmla="*/ 435742 h 621792"/>
                <a:gd name="connsiteX47" fmla="*/ 301630 w 353568"/>
                <a:gd name="connsiteY47" fmla="*/ 420502 h 621792"/>
                <a:gd name="connsiteX48" fmla="*/ 289438 w 353568"/>
                <a:gd name="connsiteY48" fmla="*/ 422940 h 621792"/>
                <a:gd name="connsiteX49" fmla="*/ 292486 w 353568"/>
                <a:gd name="connsiteY49" fmla="*/ 408310 h 621792"/>
                <a:gd name="connsiteX50" fmla="*/ 301021 w 353568"/>
                <a:gd name="connsiteY50" fmla="*/ 392460 h 621792"/>
                <a:gd name="connsiteX51" fmla="*/ 296754 w 353568"/>
                <a:gd name="connsiteY51" fmla="*/ 376001 h 621792"/>
                <a:gd name="connsiteX52" fmla="*/ 307726 w 353568"/>
                <a:gd name="connsiteY52" fmla="*/ 364419 h 621792"/>
                <a:gd name="connsiteX53" fmla="*/ 300411 w 353568"/>
                <a:gd name="connsiteY53" fmla="*/ 355275 h 621792"/>
                <a:gd name="connsiteX54" fmla="*/ 308946 w 353568"/>
                <a:gd name="connsiteY54" fmla="*/ 331500 h 621792"/>
                <a:gd name="connsiteX55" fmla="*/ 323576 w 353568"/>
                <a:gd name="connsiteY55" fmla="*/ 302849 h 621792"/>
                <a:gd name="connsiteX56" fmla="*/ 352837 w 353568"/>
                <a:gd name="connsiteY56" fmla="*/ 305288 h 621792"/>
                <a:gd name="connsiteX57" fmla="*/ 346131 w 353568"/>
                <a:gd name="connsiteY57" fmla="*/ 151668 h 62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53568" h="621792">
                  <a:moveTo>
                    <a:pt x="346131" y="151668"/>
                  </a:moveTo>
                  <a:lnTo>
                    <a:pt x="209581" y="77297"/>
                  </a:lnTo>
                  <a:lnTo>
                    <a:pt x="73640" y="2926"/>
                  </a:lnTo>
                  <a:lnTo>
                    <a:pt x="40722" y="24262"/>
                  </a:lnTo>
                  <a:lnTo>
                    <a:pt x="50475" y="84612"/>
                  </a:lnTo>
                  <a:lnTo>
                    <a:pt x="62667" y="94366"/>
                  </a:lnTo>
                  <a:lnTo>
                    <a:pt x="63886" y="107168"/>
                  </a:lnTo>
                  <a:lnTo>
                    <a:pt x="77907" y="120579"/>
                  </a:lnTo>
                  <a:lnTo>
                    <a:pt x="71202" y="137038"/>
                  </a:lnTo>
                  <a:lnTo>
                    <a:pt x="60229" y="215676"/>
                  </a:lnTo>
                  <a:lnTo>
                    <a:pt x="59010" y="266273"/>
                  </a:lnTo>
                  <a:lnTo>
                    <a:pt x="16947" y="302849"/>
                  </a:lnTo>
                  <a:lnTo>
                    <a:pt x="2926" y="354056"/>
                  </a:lnTo>
                  <a:lnTo>
                    <a:pt x="17557" y="368076"/>
                  </a:lnTo>
                  <a:lnTo>
                    <a:pt x="17557" y="393070"/>
                  </a:lnTo>
                  <a:lnTo>
                    <a:pt x="39502" y="394289"/>
                  </a:lnTo>
                  <a:lnTo>
                    <a:pt x="36454" y="411968"/>
                  </a:lnTo>
                  <a:lnTo>
                    <a:pt x="49866" y="436961"/>
                  </a:lnTo>
                  <a:lnTo>
                    <a:pt x="52914" y="462564"/>
                  </a:lnTo>
                  <a:lnTo>
                    <a:pt x="51694" y="488777"/>
                  </a:lnTo>
                  <a:lnTo>
                    <a:pt x="70592" y="524134"/>
                  </a:lnTo>
                  <a:lnTo>
                    <a:pt x="51694" y="523524"/>
                  </a:lnTo>
                  <a:lnTo>
                    <a:pt x="41941" y="525963"/>
                  </a:lnTo>
                  <a:lnTo>
                    <a:pt x="26701" y="522305"/>
                  </a:lnTo>
                  <a:lnTo>
                    <a:pt x="19386" y="540593"/>
                  </a:lnTo>
                  <a:lnTo>
                    <a:pt x="39502" y="563148"/>
                  </a:lnTo>
                  <a:lnTo>
                    <a:pt x="54742" y="569854"/>
                  </a:lnTo>
                  <a:lnTo>
                    <a:pt x="59619" y="585704"/>
                  </a:lnTo>
                  <a:lnTo>
                    <a:pt x="70592" y="612526"/>
                  </a:lnTo>
                  <a:lnTo>
                    <a:pt x="65106" y="622889"/>
                  </a:lnTo>
                  <a:lnTo>
                    <a:pt x="93757" y="620451"/>
                  </a:lnTo>
                  <a:lnTo>
                    <a:pt x="99853" y="610088"/>
                  </a:lnTo>
                  <a:lnTo>
                    <a:pt x="105339" y="611307"/>
                  </a:lnTo>
                  <a:lnTo>
                    <a:pt x="113874" y="619841"/>
                  </a:lnTo>
                  <a:lnTo>
                    <a:pt x="157155" y="605211"/>
                  </a:lnTo>
                  <a:lnTo>
                    <a:pt x="171176" y="589971"/>
                  </a:lnTo>
                  <a:lnTo>
                    <a:pt x="188854" y="576560"/>
                  </a:lnTo>
                  <a:lnTo>
                    <a:pt x="185197" y="562539"/>
                  </a:lnTo>
                  <a:lnTo>
                    <a:pt x="194950" y="558881"/>
                  </a:lnTo>
                  <a:lnTo>
                    <a:pt x="227869" y="561320"/>
                  </a:lnTo>
                  <a:lnTo>
                    <a:pt x="259568" y="543641"/>
                  </a:lnTo>
                  <a:lnTo>
                    <a:pt x="283952" y="500969"/>
                  </a:lnTo>
                  <a:lnTo>
                    <a:pt x="301021" y="485729"/>
                  </a:lnTo>
                  <a:lnTo>
                    <a:pt x="322357" y="479024"/>
                  </a:lnTo>
                  <a:lnTo>
                    <a:pt x="322357" y="469270"/>
                  </a:lnTo>
                  <a:lnTo>
                    <a:pt x="309555" y="458297"/>
                  </a:lnTo>
                  <a:lnTo>
                    <a:pt x="308946" y="435742"/>
                  </a:lnTo>
                  <a:lnTo>
                    <a:pt x="301630" y="420502"/>
                  </a:lnTo>
                  <a:lnTo>
                    <a:pt x="289438" y="422940"/>
                  </a:lnTo>
                  <a:lnTo>
                    <a:pt x="292486" y="408310"/>
                  </a:lnTo>
                  <a:lnTo>
                    <a:pt x="301021" y="392460"/>
                  </a:lnTo>
                  <a:lnTo>
                    <a:pt x="296754" y="376001"/>
                  </a:lnTo>
                  <a:lnTo>
                    <a:pt x="307726" y="364419"/>
                  </a:lnTo>
                  <a:lnTo>
                    <a:pt x="300411" y="355275"/>
                  </a:lnTo>
                  <a:lnTo>
                    <a:pt x="308946" y="331500"/>
                  </a:lnTo>
                  <a:lnTo>
                    <a:pt x="323576" y="302849"/>
                  </a:lnTo>
                  <a:lnTo>
                    <a:pt x="352837" y="305288"/>
                  </a:lnTo>
                  <a:lnTo>
                    <a:pt x="346131" y="15166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6" name="자유형: 도형 195">
              <a:extLst>
                <a:ext uri="{FF2B5EF4-FFF2-40B4-BE49-F238E27FC236}">
                  <a16:creationId xmlns:a16="http://schemas.microsoft.com/office/drawing/2014/main" id="{4BF74AEF-C3B3-4C06-B691-38C344E2953B}"/>
                </a:ext>
              </a:extLst>
            </p:cNvPr>
            <p:cNvSpPr/>
            <p:nvPr/>
          </p:nvSpPr>
          <p:spPr>
            <a:xfrm>
              <a:off x="6339757" y="3638619"/>
              <a:ext cx="62762" cy="188286"/>
            </a:xfrm>
            <a:custGeom>
              <a:avLst/>
              <a:gdLst>
                <a:gd name="connsiteX0" fmla="*/ 35235 w 67056"/>
                <a:gd name="connsiteY0" fmla="*/ 3536 h 201168"/>
                <a:gd name="connsiteX1" fmla="*/ 5364 w 67056"/>
                <a:gd name="connsiteY1" fmla="*/ 2926 h 201168"/>
                <a:gd name="connsiteX2" fmla="*/ 2926 w 67056"/>
                <a:gd name="connsiteY2" fmla="*/ 14508 h 201168"/>
                <a:gd name="connsiteX3" fmla="*/ 17556 w 67056"/>
                <a:gd name="connsiteY3" fmla="*/ 34625 h 201168"/>
                <a:gd name="connsiteX4" fmla="*/ 16947 w 67056"/>
                <a:gd name="connsiteY4" fmla="*/ 62667 h 201168"/>
                <a:gd name="connsiteX5" fmla="*/ 20604 w 67056"/>
                <a:gd name="connsiteY5" fmla="*/ 93756 h 201168"/>
                <a:gd name="connsiteX6" fmla="*/ 29139 w 67056"/>
                <a:gd name="connsiteY6" fmla="*/ 107777 h 201168"/>
                <a:gd name="connsiteX7" fmla="*/ 21824 w 67056"/>
                <a:gd name="connsiteY7" fmla="*/ 142524 h 201168"/>
                <a:gd name="connsiteX8" fmla="*/ 24262 w 67056"/>
                <a:gd name="connsiteY8" fmla="*/ 162032 h 201168"/>
                <a:gd name="connsiteX9" fmla="*/ 33406 w 67056"/>
                <a:gd name="connsiteY9" fmla="*/ 186416 h 201168"/>
                <a:gd name="connsiteX10" fmla="*/ 40721 w 67056"/>
                <a:gd name="connsiteY10" fmla="*/ 199827 h 201168"/>
                <a:gd name="connsiteX11" fmla="*/ 68763 w 67056"/>
                <a:gd name="connsiteY11" fmla="*/ 191902 h 201168"/>
                <a:gd name="connsiteX12" fmla="*/ 60228 w 67056"/>
                <a:gd name="connsiteY12" fmla="*/ 165080 h 201168"/>
                <a:gd name="connsiteX13" fmla="*/ 61448 w 67056"/>
                <a:gd name="connsiteY13" fmla="*/ 76078 h 201168"/>
                <a:gd name="connsiteX14" fmla="*/ 54742 w 67056"/>
                <a:gd name="connsiteY14" fmla="*/ 68153 h 201168"/>
                <a:gd name="connsiteX15" fmla="*/ 53523 w 67056"/>
                <a:gd name="connsiteY15" fmla="*/ 49256 h 201168"/>
                <a:gd name="connsiteX16" fmla="*/ 41331 w 67056"/>
                <a:gd name="connsiteY16" fmla="*/ 35235 h 201168"/>
                <a:gd name="connsiteX17" fmla="*/ 30968 w 67056"/>
                <a:gd name="connsiteY17" fmla="*/ 23652 h 201168"/>
                <a:gd name="connsiteX18" fmla="*/ 35235 w 67056"/>
                <a:gd name="connsiteY18" fmla="*/ 3536 h 20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056" h="201168">
                  <a:moveTo>
                    <a:pt x="35235" y="3536"/>
                  </a:moveTo>
                  <a:lnTo>
                    <a:pt x="5364" y="2926"/>
                  </a:lnTo>
                  <a:lnTo>
                    <a:pt x="2926" y="14508"/>
                  </a:lnTo>
                  <a:lnTo>
                    <a:pt x="17556" y="34625"/>
                  </a:lnTo>
                  <a:lnTo>
                    <a:pt x="16947" y="62667"/>
                  </a:lnTo>
                  <a:lnTo>
                    <a:pt x="20604" y="93756"/>
                  </a:lnTo>
                  <a:lnTo>
                    <a:pt x="29139" y="107777"/>
                  </a:lnTo>
                  <a:lnTo>
                    <a:pt x="21824" y="142524"/>
                  </a:lnTo>
                  <a:lnTo>
                    <a:pt x="24262" y="162032"/>
                  </a:lnTo>
                  <a:lnTo>
                    <a:pt x="33406" y="186416"/>
                  </a:lnTo>
                  <a:lnTo>
                    <a:pt x="40721" y="199827"/>
                  </a:lnTo>
                  <a:lnTo>
                    <a:pt x="68763" y="191902"/>
                  </a:lnTo>
                  <a:lnTo>
                    <a:pt x="60228" y="165080"/>
                  </a:lnTo>
                  <a:lnTo>
                    <a:pt x="61448" y="76078"/>
                  </a:lnTo>
                  <a:lnTo>
                    <a:pt x="54742" y="68153"/>
                  </a:lnTo>
                  <a:lnTo>
                    <a:pt x="53523" y="49256"/>
                  </a:lnTo>
                  <a:lnTo>
                    <a:pt x="41331" y="35235"/>
                  </a:lnTo>
                  <a:lnTo>
                    <a:pt x="30968" y="23652"/>
                  </a:lnTo>
                  <a:lnTo>
                    <a:pt x="35235" y="353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7" name="자유형: 도형 196">
              <a:extLst>
                <a:ext uri="{FF2B5EF4-FFF2-40B4-BE49-F238E27FC236}">
                  <a16:creationId xmlns:a16="http://schemas.microsoft.com/office/drawing/2014/main" id="{0CD245E0-B87C-41B2-9C4B-EFD3A6503E70}"/>
                </a:ext>
              </a:extLst>
            </p:cNvPr>
            <p:cNvSpPr/>
            <p:nvPr/>
          </p:nvSpPr>
          <p:spPr>
            <a:xfrm>
              <a:off x="9416241" y="3297421"/>
              <a:ext cx="279577" cy="536331"/>
            </a:xfrm>
            <a:custGeom>
              <a:avLst/>
              <a:gdLst>
                <a:gd name="connsiteX0" fmla="*/ 290048 w 298704"/>
                <a:gd name="connsiteY0" fmla="*/ 241280 h 573024"/>
                <a:gd name="connsiteX1" fmla="*/ 299192 w 298704"/>
                <a:gd name="connsiteY1" fmla="*/ 223601 h 573024"/>
                <a:gd name="connsiteX2" fmla="*/ 296144 w 298704"/>
                <a:gd name="connsiteY2" fmla="*/ 190683 h 573024"/>
                <a:gd name="connsiteX3" fmla="*/ 264445 w 298704"/>
                <a:gd name="connsiteY3" fmla="*/ 157155 h 573024"/>
                <a:gd name="connsiteX4" fmla="*/ 256520 w 298704"/>
                <a:gd name="connsiteY4" fmla="*/ 118750 h 573024"/>
                <a:gd name="connsiteX5" fmla="*/ 226650 w 298704"/>
                <a:gd name="connsiteY5" fmla="*/ 87051 h 573024"/>
                <a:gd name="connsiteX6" fmla="*/ 200437 w 298704"/>
                <a:gd name="connsiteY6" fmla="*/ 84613 h 573024"/>
                <a:gd name="connsiteX7" fmla="*/ 195560 w 298704"/>
                <a:gd name="connsiteY7" fmla="*/ 98024 h 573024"/>
                <a:gd name="connsiteX8" fmla="*/ 176053 w 298704"/>
                <a:gd name="connsiteY8" fmla="*/ 99243 h 573024"/>
                <a:gd name="connsiteX9" fmla="*/ 165080 w 298704"/>
                <a:gd name="connsiteY9" fmla="*/ 91928 h 573024"/>
                <a:gd name="connsiteX10" fmla="*/ 132771 w 298704"/>
                <a:gd name="connsiteY10" fmla="*/ 115093 h 573024"/>
                <a:gd name="connsiteX11" fmla="*/ 126675 w 298704"/>
                <a:gd name="connsiteY11" fmla="*/ 80345 h 573024"/>
                <a:gd name="connsiteX12" fmla="*/ 129114 w 298704"/>
                <a:gd name="connsiteY12" fmla="*/ 39502 h 573024"/>
                <a:gd name="connsiteX13" fmla="*/ 105949 w 298704"/>
                <a:gd name="connsiteY13" fmla="*/ 37673 h 573024"/>
                <a:gd name="connsiteX14" fmla="*/ 100462 w 298704"/>
                <a:gd name="connsiteY14" fmla="*/ 14509 h 573024"/>
                <a:gd name="connsiteX15" fmla="*/ 84613 w 298704"/>
                <a:gd name="connsiteY15" fmla="*/ 2926 h 573024"/>
                <a:gd name="connsiteX16" fmla="*/ 66325 w 298704"/>
                <a:gd name="connsiteY16" fmla="*/ 11461 h 573024"/>
                <a:gd name="connsiteX17" fmla="*/ 49256 w 298704"/>
                <a:gd name="connsiteY17" fmla="*/ 28529 h 573024"/>
                <a:gd name="connsiteX18" fmla="*/ 25482 w 298704"/>
                <a:gd name="connsiteY18" fmla="*/ 30358 h 573024"/>
                <a:gd name="connsiteX19" fmla="*/ 16338 w 298704"/>
                <a:gd name="connsiteY19" fmla="*/ 72421 h 573024"/>
                <a:gd name="connsiteX20" fmla="*/ 2926 w 298704"/>
                <a:gd name="connsiteY20" fmla="*/ 79126 h 573024"/>
                <a:gd name="connsiteX21" fmla="*/ 24262 w 298704"/>
                <a:gd name="connsiteY21" fmla="*/ 113264 h 573024"/>
                <a:gd name="connsiteX22" fmla="*/ 49256 w 298704"/>
                <a:gd name="connsiteY22" fmla="*/ 141305 h 573024"/>
                <a:gd name="connsiteX23" fmla="*/ 66934 w 298704"/>
                <a:gd name="connsiteY23" fmla="*/ 166909 h 573024"/>
                <a:gd name="connsiteX24" fmla="*/ 58400 w 298704"/>
                <a:gd name="connsiteY24" fmla="*/ 201046 h 573024"/>
                <a:gd name="connsiteX25" fmla="*/ 48037 w 298704"/>
                <a:gd name="connsiteY25" fmla="*/ 207752 h 573024"/>
                <a:gd name="connsiteX26" fmla="*/ 58400 w 298704"/>
                <a:gd name="connsiteY26" fmla="*/ 227259 h 573024"/>
                <a:gd name="connsiteX27" fmla="*/ 84003 w 298704"/>
                <a:gd name="connsiteY27" fmla="*/ 258349 h 573024"/>
                <a:gd name="connsiteX28" fmla="*/ 90099 w 298704"/>
                <a:gd name="connsiteY28" fmla="*/ 279685 h 573024"/>
                <a:gd name="connsiteX29" fmla="*/ 91318 w 298704"/>
                <a:gd name="connsiteY29" fmla="*/ 297973 h 573024"/>
                <a:gd name="connsiteX30" fmla="*/ 108387 w 298704"/>
                <a:gd name="connsiteY30" fmla="*/ 333329 h 573024"/>
                <a:gd name="connsiteX31" fmla="*/ 92538 w 298704"/>
                <a:gd name="connsiteY31" fmla="*/ 369296 h 573024"/>
                <a:gd name="connsiteX32" fmla="*/ 79126 w 298704"/>
                <a:gd name="connsiteY32" fmla="*/ 409529 h 573024"/>
                <a:gd name="connsiteX33" fmla="*/ 71202 w 298704"/>
                <a:gd name="connsiteY33" fmla="*/ 446715 h 573024"/>
                <a:gd name="connsiteX34" fmla="*/ 69373 w 298704"/>
                <a:gd name="connsiteY34" fmla="*/ 470489 h 573024"/>
                <a:gd name="connsiteX35" fmla="*/ 76688 w 298704"/>
                <a:gd name="connsiteY35" fmla="*/ 492435 h 573024"/>
                <a:gd name="connsiteX36" fmla="*/ 80955 w 298704"/>
                <a:gd name="connsiteY36" fmla="*/ 469270 h 573024"/>
                <a:gd name="connsiteX37" fmla="*/ 98634 w 298704"/>
                <a:gd name="connsiteY37" fmla="*/ 488168 h 573024"/>
                <a:gd name="connsiteX38" fmla="*/ 118141 w 298704"/>
                <a:gd name="connsiteY38" fmla="*/ 509504 h 573024"/>
                <a:gd name="connsiteX39" fmla="*/ 124846 w 298704"/>
                <a:gd name="connsiteY39" fmla="*/ 529011 h 573024"/>
                <a:gd name="connsiteX40" fmla="*/ 139477 w 298704"/>
                <a:gd name="connsiteY40" fmla="*/ 543641 h 573024"/>
                <a:gd name="connsiteX41" fmla="*/ 144963 w 298704"/>
                <a:gd name="connsiteY41" fmla="*/ 536936 h 573024"/>
                <a:gd name="connsiteX42" fmla="*/ 173614 w 298704"/>
                <a:gd name="connsiteY42" fmla="*/ 554005 h 573024"/>
                <a:gd name="connsiteX43" fmla="*/ 177272 w 298704"/>
                <a:gd name="connsiteY43" fmla="*/ 574121 h 573024"/>
                <a:gd name="connsiteX44" fmla="*/ 199827 w 298704"/>
                <a:gd name="connsiteY44" fmla="*/ 569245 h 573024"/>
                <a:gd name="connsiteX45" fmla="*/ 210190 w 298704"/>
                <a:gd name="connsiteY45" fmla="*/ 553395 h 573024"/>
                <a:gd name="connsiteX46" fmla="*/ 191293 w 298704"/>
                <a:gd name="connsiteY46" fmla="*/ 533278 h 573024"/>
                <a:gd name="connsiteX47" fmla="*/ 170566 w 298704"/>
                <a:gd name="connsiteY47" fmla="*/ 528401 h 573024"/>
                <a:gd name="connsiteX48" fmla="*/ 150450 w 298704"/>
                <a:gd name="connsiteY48" fmla="*/ 506456 h 573024"/>
                <a:gd name="connsiteX49" fmla="*/ 141915 w 298704"/>
                <a:gd name="connsiteY49" fmla="*/ 472928 h 573024"/>
                <a:gd name="connsiteX50" fmla="*/ 126066 w 298704"/>
                <a:gd name="connsiteY50" fmla="*/ 437571 h 573024"/>
                <a:gd name="connsiteX51" fmla="*/ 103510 w 298704"/>
                <a:gd name="connsiteY51" fmla="*/ 436352 h 573024"/>
                <a:gd name="connsiteX52" fmla="*/ 99243 w 298704"/>
                <a:gd name="connsiteY52" fmla="*/ 408310 h 573024"/>
                <a:gd name="connsiteX53" fmla="*/ 107778 w 298704"/>
                <a:gd name="connsiteY53" fmla="*/ 374173 h 573024"/>
                <a:gd name="connsiteX54" fmla="*/ 121189 w 298704"/>
                <a:gd name="connsiteY54" fmla="*/ 317480 h 573024"/>
                <a:gd name="connsiteX55" fmla="*/ 119970 w 298704"/>
                <a:gd name="connsiteY55" fmla="*/ 274808 h 573024"/>
                <a:gd name="connsiteX56" fmla="*/ 149840 w 298704"/>
                <a:gd name="connsiteY56" fmla="*/ 274198 h 573024"/>
                <a:gd name="connsiteX57" fmla="*/ 148011 w 298704"/>
                <a:gd name="connsiteY57" fmla="*/ 304678 h 573024"/>
                <a:gd name="connsiteX58" fmla="*/ 176662 w 298704"/>
                <a:gd name="connsiteY58" fmla="*/ 304069 h 573024"/>
                <a:gd name="connsiteX59" fmla="*/ 208971 w 298704"/>
                <a:gd name="connsiteY59" fmla="*/ 321747 h 573024"/>
                <a:gd name="connsiteX60" fmla="*/ 196170 w 298704"/>
                <a:gd name="connsiteY60" fmla="*/ 274808 h 573024"/>
                <a:gd name="connsiteX61" fmla="*/ 214458 w 298704"/>
                <a:gd name="connsiteY61" fmla="*/ 243109 h 573024"/>
                <a:gd name="connsiteX62" fmla="*/ 257739 w 298704"/>
                <a:gd name="connsiteY62" fmla="*/ 235184 h 573024"/>
                <a:gd name="connsiteX63" fmla="*/ 290048 w 298704"/>
                <a:gd name="connsiteY63" fmla="*/ 24128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298704" h="573024">
                  <a:moveTo>
                    <a:pt x="290048" y="241280"/>
                  </a:moveTo>
                  <a:lnTo>
                    <a:pt x="299192" y="223601"/>
                  </a:lnTo>
                  <a:lnTo>
                    <a:pt x="296144" y="190683"/>
                  </a:lnTo>
                  <a:lnTo>
                    <a:pt x="264445" y="157155"/>
                  </a:lnTo>
                  <a:lnTo>
                    <a:pt x="256520" y="118750"/>
                  </a:lnTo>
                  <a:lnTo>
                    <a:pt x="226650" y="87051"/>
                  </a:lnTo>
                  <a:lnTo>
                    <a:pt x="200437" y="84613"/>
                  </a:lnTo>
                  <a:lnTo>
                    <a:pt x="195560" y="98024"/>
                  </a:lnTo>
                  <a:lnTo>
                    <a:pt x="176053" y="99243"/>
                  </a:lnTo>
                  <a:lnTo>
                    <a:pt x="165080" y="91928"/>
                  </a:lnTo>
                  <a:lnTo>
                    <a:pt x="132771" y="115093"/>
                  </a:lnTo>
                  <a:lnTo>
                    <a:pt x="126675" y="80345"/>
                  </a:lnTo>
                  <a:lnTo>
                    <a:pt x="129114" y="39502"/>
                  </a:lnTo>
                  <a:lnTo>
                    <a:pt x="105949" y="37673"/>
                  </a:lnTo>
                  <a:lnTo>
                    <a:pt x="100462" y="14509"/>
                  </a:lnTo>
                  <a:lnTo>
                    <a:pt x="84613" y="2926"/>
                  </a:lnTo>
                  <a:lnTo>
                    <a:pt x="66325" y="11461"/>
                  </a:lnTo>
                  <a:lnTo>
                    <a:pt x="49256" y="28529"/>
                  </a:lnTo>
                  <a:lnTo>
                    <a:pt x="25482" y="30358"/>
                  </a:lnTo>
                  <a:lnTo>
                    <a:pt x="16338" y="72421"/>
                  </a:lnTo>
                  <a:lnTo>
                    <a:pt x="2926" y="79126"/>
                  </a:lnTo>
                  <a:lnTo>
                    <a:pt x="24262" y="113264"/>
                  </a:lnTo>
                  <a:lnTo>
                    <a:pt x="49256" y="141305"/>
                  </a:lnTo>
                  <a:lnTo>
                    <a:pt x="66934" y="166909"/>
                  </a:lnTo>
                  <a:lnTo>
                    <a:pt x="58400" y="201046"/>
                  </a:lnTo>
                  <a:lnTo>
                    <a:pt x="48037" y="207752"/>
                  </a:lnTo>
                  <a:lnTo>
                    <a:pt x="58400" y="227259"/>
                  </a:lnTo>
                  <a:lnTo>
                    <a:pt x="84003" y="258349"/>
                  </a:lnTo>
                  <a:lnTo>
                    <a:pt x="90099" y="279685"/>
                  </a:lnTo>
                  <a:lnTo>
                    <a:pt x="91318" y="297973"/>
                  </a:lnTo>
                  <a:lnTo>
                    <a:pt x="108387" y="333329"/>
                  </a:lnTo>
                  <a:lnTo>
                    <a:pt x="92538" y="369296"/>
                  </a:lnTo>
                  <a:lnTo>
                    <a:pt x="79126" y="409529"/>
                  </a:lnTo>
                  <a:lnTo>
                    <a:pt x="71202" y="446715"/>
                  </a:lnTo>
                  <a:lnTo>
                    <a:pt x="69373" y="470489"/>
                  </a:lnTo>
                  <a:lnTo>
                    <a:pt x="76688" y="492435"/>
                  </a:lnTo>
                  <a:lnTo>
                    <a:pt x="80955" y="469270"/>
                  </a:lnTo>
                  <a:lnTo>
                    <a:pt x="98634" y="488168"/>
                  </a:lnTo>
                  <a:lnTo>
                    <a:pt x="118141" y="509504"/>
                  </a:lnTo>
                  <a:lnTo>
                    <a:pt x="124846" y="529011"/>
                  </a:lnTo>
                  <a:lnTo>
                    <a:pt x="139477" y="543641"/>
                  </a:lnTo>
                  <a:lnTo>
                    <a:pt x="144963" y="536936"/>
                  </a:lnTo>
                  <a:lnTo>
                    <a:pt x="173614" y="554005"/>
                  </a:lnTo>
                  <a:lnTo>
                    <a:pt x="177272" y="574121"/>
                  </a:lnTo>
                  <a:lnTo>
                    <a:pt x="199827" y="569245"/>
                  </a:lnTo>
                  <a:lnTo>
                    <a:pt x="210190" y="553395"/>
                  </a:lnTo>
                  <a:lnTo>
                    <a:pt x="191293" y="533278"/>
                  </a:lnTo>
                  <a:lnTo>
                    <a:pt x="170566" y="528401"/>
                  </a:lnTo>
                  <a:lnTo>
                    <a:pt x="150450" y="506456"/>
                  </a:lnTo>
                  <a:lnTo>
                    <a:pt x="141915" y="472928"/>
                  </a:lnTo>
                  <a:lnTo>
                    <a:pt x="126066" y="437571"/>
                  </a:lnTo>
                  <a:lnTo>
                    <a:pt x="103510" y="436352"/>
                  </a:lnTo>
                  <a:lnTo>
                    <a:pt x="99243" y="408310"/>
                  </a:lnTo>
                  <a:lnTo>
                    <a:pt x="107778" y="374173"/>
                  </a:lnTo>
                  <a:lnTo>
                    <a:pt x="121189" y="317480"/>
                  </a:lnTo>
                  <a:lnTo>
                    <a:pt x="119970" y="274808"/>
                  </a:lnTo>
                  <a:lnTo>
                    <a:pt x="149840" y="274198"/>
                  </a:lnTo>
                  <a:lnTo>
                    <a:pt x="148011" y="304678"/>
                  </a:lnTo>
                  <a:lnTo>
                    <a:pt x="176662" y="304069"/>
                  </a:lnTo>
                  <a:lnTo>
                    <a:pt x="208971" y="321747"/>
                  </a:lnTo>
                  <a:lnTo>
                    <a:pt x="196170" y="274808"/>
                  </a:lnTo>
                  <a:lnTo>
                    <a:pt x="214458" y="243109"/>
                  </a:lnTo>
                  <a:lnTo>
                    <a:pt x="257739" y="235184"/>
                  </a:lnTo>
                  <a:lnTo>
                    <a:pt x="290048" y="24128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8" name="자유형: 도형 197">
              <a:extLst>
                <a:ext uri="{FF2B5EF4-FFF2-40B4-BE49-F238E27FC236}">
                  <a16:creationId xmlns:a16="http://schemas.microsoft.com/office/drawing/2014/main" id="{94CEB814-8ED2-464A-ACA4-F0888627E843}"/>
                </a:ext>
              </a:extLst>
            </p:cNvPr>
            <p:cNvSpPr/>
            <p:nvPr/>
          </p:nvSpPr>
          <p:spPr>
            <a:xfrm>
              <a:off x="8343009" y="2549410"/>
              <a:ext cx="245343" cy="154052"/>
            </a:xfrm>
            <a:custGeom>
              <a:avLst/>
              <a:gdLst>
                <a:gd name="connsiteX0" fmla="*/ 104120 w 262128"/>
                <a:gd name="connsiteY0" fmla="*/ 30358 h 164592"/>
                <a:gd name="connsiteX1" fmla="*/ 91318 w 262128"/>
                <a:gd name="connsiteY1" fmla="*/ 31577 h 164592"/>
                <a:gd name="connsiteX2" fmla="*/ 83393 w 262128"/>
                <a:gd name="connsiteY2" fmla="*/ 20604 h 164592"/>
                <a:gd name="connsiteX3" fmla="*/ 84613 w 262128"/>
                <a:gd name="connsiteY3" fmla="*/ 2926 h 164592"/>
                <a:gd name="connsiteX4" fmla="*/ 45598 w 262128"/>
                <a:gd name="connsiteY4" fmla="*/ 12070 h 164592"/>
                <a:gd name="connsiteX5" fmla="*/ 42550 w 262128"/>
                <a:gd name="connsiteY5" fmla="*/ 36454 h 164592"/>
                <a:gd name="connsiteX6" fmla="*/ 33406 w 262128"/>
                <a:gd name="connsiteY6" fmla="*/ 57790 h 164592"/>
                <a:gd name="connsiteX7" fmla="*/ 6584 w 262128"/>
                <a:gd name="connsiteY7" fmla="*/ 55961 h 164592"/>
                <a:gd name="connsiteX8" fmla="*/ 2926 w 262128"/>
                <a:gd name="connsiteY8" fmla="*/ 73030 h 164592"/>
                <a:gd name="connsiteX9" fmla="*/ 28529 w 262128"/>
                <a:gd name="connsiteY9" fmla="*/ 82784 h 164592"/>
                <a:gd name="connsiteX10" fmla="*/ 43160 w 262128"/>
                <a:gd name="connsiteY10" fmla="*/ 111435 h 164592"/>
                <a:gd name="connsiteX11" fmla="*/ 35235 w 262128"/>
                <a:gd name="connsiteY11" fmla="*/ 151668 h 164592"/>
                <a:gd name="connsiteX12" fmla="*/ 46208 w 262128"/>
                <a:gd name="connsiteY12" fmla="*/ 156545 h 164592"/>
                <a:gd name="connsiteX13" fmla="*/ 66325 w 262128"/>
                <a:gd name="connsiteY13" fmla="*/ 143744 h 164592"/>
                <a:gd name="connsiteX14" fmla="*/ 79126 w 262128"/>
                <a:gd name="connsiteY14" fmla="*/ 151668 h 164592"/>
                <a:gd name="connsiteX15" fmla="*/ 84613 w 262128"/>
                <a:gd name="connsiteY15" fmla="*/ 133380 h 164592"/>
                <a:gd name="connsiteX16" fmla="*/ 104120 w 262128"/>
                <a:gd name="connsiteY16" fmla="*/ 133990 h 164592"/>
                <a:gd name="connsiteX17" fmla="*/ 107777 w 262128"/>
                <a:gd name="connsiteY17" fmla="*/ 128504 h 164592"/>
                <a:gd name="connsiteX18" fmla="*/ 106558 w 262128"/>
                <a:gd name="connsiteY18" fmla="*/ 112654 h 164592"/>
                <a:gd name="connsiteX19" fmla="*/ 116921 w 262128"/>
                <a:gd name="connsiteY19" fmla="*/ 98633 h 164592"/>
                <a:gd name="connsiteX20" fmla="*/ 136429 w 262128"/>
                <a:gd name="connsiteY20" fmla="*/ 107777 h 164592"/>
                <a:gd name="connsiteX21" fmla="*/ 136429 w 262128"/>
                <a:gd name="connsiteY21" fmla="*/ 119969 h 164592"/>
                <a:gd name="connsiteX22" fmla="*/ 146182 w 262128"/>
                <a:gd name="connsiteY22" fmla="*/ 121798 h 164592"/>
                <a:gd name="connsiteX23" fmla="*/ 152278 w 262128"/>
                <a:gd name="connsiteY23" fmla="*/ 154716 h 164592"/>
                <a:gd name="connsiteX24" fmla="*/ 168128 w 262128"/>
                <a:gd name="connsiteY24" fmla="*/ 167518 h 164592"/>
                <a:gd name="connsiteX25" fmla="*/ 177272 w 262128"/>
                <a:gd name="connsiteY25" fmla="*/ 159593 h 164592"/>
                <a:gd name="connsiteX26" fmla="*/ 190073 w 262128"/>
                <a:gd name="connsiteY26" fmla="*/ 155326 h 164592"/>
                <a:gd name="connsiteX27" fmla="*/ 205313 w 262128"/>
                <a:gd name="connsiteY27" fmla="*/ 137648 h 164592"/>
                <a:gd name="connsiteX28" fmla="*/ 228478 w 262128"/>
                <a:gd name="connsiteY28" fmla="*/ 140696 h 164592"/>
                <a:gd name="connsiteX29" fmla="*/ 261397 w 262128"/>
                <a:gd name="connsiteY29" fmla="*/ 140696 h 164592"/>
                <a:gd name="connsiteX30" fmla="*/ 250424 w 262128"/>
                <a:gd name="connsiteY30" fmla="*/ 118140 h 164592"/>
                <a:gd name="connsiteX31" fmla="*/ 246766 w 262128"/>
                <a:gd name="connsiteY31" fmla="*/ 102900 h 164592"/>
                <a:gd name="connsiteX32" fmla="*/ 225430 w 262128"/>
                <a:gd name="connsiteY32" fmla="*/ 94366 h 164592"/>
                <a:gd name="connsiteX33" fmla="*/ 215677 w 262128"/>
                <a:gd name="connsiteY33" fmla="*/ 98024 h 164592"/>
                <a:gd name="connsiteX34" fmla="*/ 197389 w 262128"/>
                <a:gd name="connsiteY34" fmla="*/ 62057 h 164592"/>
                <a:gd name="connsiteX35" fmla="*/ 139477 w 262128"/>
                <a:gd name="connsiteY35" fmla="*/ 67544 h 164592"/>
                <a:gd name="connsiteX36" fmla="*/ 96195 w 262128"/>
                <a:gd name="connsiteY36" fmla="*/ 55352 h 164592"/>
                <a:gd name="connsiteX37" fmla="*/ 63277 w 262128"/>
                <a:gd name="connsiteY37" fmla="*/ 58400 h 164592"/>
                <a:gd name="connsiteX38" fmla="*/ 59619 w 262128"/>
                <a:gd name="connsiteY38" fmla="*/ 35844 h 164592"/>
                <a:gd name="connsiteX39" fmla="*/ 95585 w 262128"/>
                <a:gd name="connsiteY39" fmla="*/ 42550 h 164592"/>
                <a:gd name="connsiteX40" fmla="*/ 104120 w 262128"/>
                <a:gd name="connsiteY40" fmla="*/ 30358 h 16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128" h="164592">
                  <a:moveTo>
                    <a:pt x="104120" y="30358"/>
                  </a:moveTo>
                  <a:lnTo>
                    <a:pt x="91318" y="31577"/>
                  </a:lnTo>
                  <a:lnTo>
                    <a:pt x="83393" y="20604"/>
                  </a:lnTo>
                  <a:lnTo>
                    <a:pt x="84613" y="2926"/>
                  </a:lnTo>
                  <a:lnTo>
                    <a:pt x="45598" y="12070"/>
                  </a:lnTo>
                  <a:lnTo>
                    <a:pt x="42550" y="36454"/>
                  </a:lnTo>
                  <a:lnTo>
                    <a:pt x="33406" y="57790"/>
                  </a:lnTo>
                  <a:lnTo>
                    <a:pt x="6584" y="55961"/>
                  </a:lnTo>
                  <a:lnTo>
                    <a:pt x="2926" y="73030"/>
                  </a:lnTo>
                  <a:lnTo>
                    <a:pt x="28529" y="82784"/>
                  </a:lnTo>
                  <a:lnTo>
                    <a:pt x="43160" y="111435"/>
                  </a:lnTo>
                  <a:lnTo>
                    <a:pt x="35235" y="151668"/>
                  </a:lnTo>
                  <a:lnTo>
                    <a:pt x="46208" y="156545"/>
                  </a:lnTo>
                  <a:lnTo>
                    <a:pt x="66325" y="143744"/>
                  </a:lnTo>
                  <a:lnTo>
                    <a:pt x="79126" y="151668"/>
                  </a:lnTo>
                  <a:lnTo>
                    <a:pt x="84613" y="133380"/>
                  </a:lnTo>
                  <a:lnTo>
                    <a:pt x="104120" y="133990"/>
                  </a:lnTo>
                  <a:lnTo>
                    <a:pt x="107777" y="128504"/>
                  </a:lnTo>
                  <a:lnTo>
                    <a:pt x="106558" y="112654"/>
                  </a:lnTo>
                  <a:lnTo>
                    <a:pt x="116921" y="98633"/>
                  </a:lnTo>
                  <a:lnTo>
                    <a:pt x="136429" y="107777"/>
                  </a:lnTo>
                  <a:lnTo>
                    <a:pt x="136429" y="119969"/>
                  </a:lnTo>
                  <a:lnTo>
                    <a:pt x="146182" y="121798"/>
                  </a:lnTo>
                  <a:lnTo>
                    <a:pt x="152278" y="154716"/>
                  </a:lnTo>
                  <a:lnTo>
                    <a:pt x="168128" y="167518"/>
                  </a:lnTo>
                  <a:lnTo>
                    <a:pt x="177272" y="159593"/>
                  </a:lnTo>
                  <a:lnTo>
                    <a:pt x="190073" y="155326"/>
                  </a:lnTo>
                  <a:lnTo>
                    <a:pt x="205313" y="137648"/>
                  </a:lnTo>
                  <a:lnTo>
                    <a:pt x="228478" y="140696"/>
                  </a:lnTo>
                  <a:lnTo>
                    <a:pt x="261397" y="140696"/>
                  </a:lnTo>
                  <a:lnTo>
                    <a:pt x="250424" y="118140"/>
                  </a:lnTo>
                  <a:lnTo>
                    <a:pt x="246766" y="102900"/>
                  </a:lnTo>
                  <a:lnTo>
                    <a:pt x="225430" y="94366"/>
                  </a:lnTo>
                  <a:lnTo>
                    <a:pt x="215677" y="98024"/>
                  </a:lnTo>
                  <a:lnTo>
                    <a:pt x="197389" y="62057"/>
                  </a:lnTo>
                  <a:lnTo>
                    <a:pt x="139477" y="67544"/>
                  </a:lnTo>
                  <a:lnTo>
                    <a:pt x="96195" y="55352"/>
                  </a:lnTo>
                  <a:lnTo>
                    <a:pt x="63277" y="58400"/>
                  </a:lnTo>
                  <a:lnTo>
                    <a:pt x="59619" y="35844"/>
                  </a:lnTo>
                  <a:lnTo>
                    <a:pt x="95585" y="42550"/>
                  </a:lnTo>
                  <a:lnTo>
                    <a:pt x="104120" y="3035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9" name="자유형: 도형 198">
              <a:extLst>
                <a:ext uri="{FF2B5EF4-FFF2-40B4-BE49-F238E27FC236}">
                  <a16:creationId xmlns:a16="http://schemas.microsoft.com/office/drawing/2014/main" id="{16B72D90-20D9-4A9A-AFE2-595B4B2B26B4}"/>
                </a:ext>
              </a:extLst>
            </p:cNvPr>
            <p:cNvSpPr/>
            <p:nvPr/>
          </p:nvSpPr>
          <p:spPr>
            <a:xfrm>
              <a:off x="7878569" y="2486078"/>
              <a:ext cx="456452" cy="273871"/>
            </a:xfrm>
            <a:custGeom>
              <a:avLst/>
              <a:gdLst>
                <a:gd name="connsiteX0" fmla="*/ 487558 w 487680"/>
                <a:gd name="connsiteY0" fmla="*/ 210800 h 292608"/>
                <a:gd name="connsiteX1" fmla="*/ 482682 w 487680"/>
                <a:gd name="connsiteY1" fmla="*/ 186416 h 292608"/>
                <a:gd name="connsiteX2" fmla="*/ 435742 w 487680"/>
                <a:gd name="connsiteY2" fmla="*/ 169956 h 292608"/>
                <a:gd name="connsiteX3" fmla="*/ 397947 w 487680"/>
                <a:gd name="connsiteY3" fmla="*/ 150449 h 292608"/>
                <a:gd name="connsiteX4" fmla="*/ 372344 w 487680"/>
                <a:gd name="connsiteY4" fmla="*/ 132161 h 292608"/>
                <a:gd name="connsiteX5" fmla="*/ 329672 w 487680"/>
                <a:gd name="connsiteY5" fmla="*/ 105339 h 292608"/>
                <a:gd name="connsiteX6" fmla="*/ 303459 w 487680"/>
                <a:gd name="connsiteY6" fmla="*/ 66324 h 292608"/>
                <a:gd name="connsiteX7" fmla="*/ 291267 w 487680"/>
                <a:gd name="connsiteY7" fmla="*/ 59009 h 292608"/>
                <a:gd name="connsiteX8" fmla="*/ 257739 w 487680"/>
                <a:gd name="connsiteY8" fmla="*/ 60838 h 292608"/>
                <a:gd name="connsiteX9" fmla="*/ 243718 w 487680"/>
                <a:gd name="connsiteY9" fmla="*/ 52913 h 292608"/>
                <a:gd name="connsiteX10" fmla="*/ 232136 w 487680"/>
                <a:gd name="connsiteY10" fmla="*/ 23043 h 292608"/>
                <a:gd name="connsiteX11" fmla="*/ 184587 w 487680"/>
                <a:gd name="connsiteY11" fmla="*/ 2926 h 292608"/>
                <a:gd name="connsiteX12" fmla="*/ 164470 w 487680"/>
                <a:gd name="connsiteY12" fmla="*/ 24872 h 292608"/>
                <a:gd name="connsiteX13" fmla="*/ 141306 w 487680"/>
                <a:gd name="connsiteY13" fmla="*/ 38283 h 292608"/>
                <a:gd name="connsiteX14" fmla="*/ 151059 w 487680"/>
                <a:gd name="connsiteY14" fmla="*/ 57180 h 292608"/>
                <a:gd name="connsiteX15" fmla="*/ 115702 w 487680"/>
                <a:gd name="connsiteY15" fmla="*/ 57790 h 292608"/>
                <a:gd name="connsiteX16" fmla="*/ 100462 w 487680"/>
                <a:gd name="connsiteY16" fmla="*/ 59619 h 292608"/>
                <a:gd name="connsiteX17" fmla="*/ 70592 w 487680"/>
                <a:gd name="connsiteY17" fmla="*/ 29748 h 292608"/>
                <a:gd name="connsiteX18" fmla="*/ 47427 w 487680"/>
                <a:gd name="connsiteY18" fmla="*/ 19385 h 292608"/>
                <a:gd name="connsiteX19" fmla="*/ 13899 w 487680"/>
                <a:gd name="connsiteY19" fmla="*/ 27310 h 292608"/>
                <a:gd name="connsiteX20" fmla="*/ 2926 w 487680"/>
                <a:gd name="connsiteY20" fmla="*/ 39502 h 292608"/>
                <a:gd name="connsiteX21" fmla="*/ 18166 w 487680"/>
                <a:gd name="connsiteY21" fmla="*/ 63886 h 292608"/>
                <a:gd name="connsiteX22" fmla="*/ 15118 w 487680"/>
                <a:gd name="connsiteY22" fmla="*/ 36454 h 292608"/>
                <a:gd name="connsiteX23" fmla="*/ 37674 w 487680"/>
                <a:gd name="connsiteY23" fmla="*/ 26700 h 292608"/>
                <a:gd name="connsiteX24" fmla="*/ 52304 w 487680"/>
                <a:gd name="connsiteY24" fmla="*/ 48646 h 292608"/>
                <a:gd name="connsiteX25" fmla="*/ 80346 w 487680"/>
                <a:gd name="connsiteY25" fmla="*/ 71201 h 292608"/>
                <a:gd name="connsiteX26" fmla="*/ 55962 w 487680"/>
                <a:gd name="connsiteY26" fmla="*/ 83393 h 292608"/>
                <a:gd name="connsiteX27" fmla="*/ 23653 w 487680"/>
                <a:gd name="connsiteY27" fmla="*/ 74249 h 292608"/>
                <a:gd name="connsiteX28" fmla="*/ 24262 w 487680"/>
                <a:gd name="connsiteY28" fmla="*/ 105948 h 292608"/>
                <a:gd name="connsiteX29" fmla="*/ 45598 w 487680"/>
                <a:gd name="connsiteY29" fmla="*/ 108387 h 292608"/>
                <a:gd name="connsiteX30" fmla="*/ 43160 w 487680"/>
                <a:gd name="connsiteY30" fmla="*/ 135209 h 292608"/>
                <a:gd name="connsiteX31" fmla="*/ 70592 w 487680"/>
                <a:gd name="connsiteY31" fmla="*/ 148011 h 292608"/>
                <a:gd name="connsiteX32" fmla="*/ 74859 w 487680"/>
                <a:gd name="connsiteY32" fmla="*/ 189464 h 292608"/>
                <a:gd name="connsiteX33" fmla="*/ 85832 w 487680"/>
                <a:gd name="connsiteY33" fmla="*/ 216896 h 292608"/>
                <a:gd name="connsiteX34" fmla="*/ 112654 w 487680"/>
                <a:gd name="connsiteY34" fmla="*/ 209580 h 292608"/>
                <a:gd name="connsiteX35" fmla="*/ 130942 w 487680"/>
                <a:gd name="connsiteY35" fmla="*/ 187025 h 292608"/>
                <a:gd name="connsiteX36" fmla="*/ 152278 w 487680"/>
                <a:gd name="connsiteY36" fmla="*/ 188244 h 292608"/>
                <a:gd name="connsiteX37" fmla="*/ 165080 w 487680"/>
                <a:gd name="connsiteY37" fmla="*/ 180929 h 292608"/>
                <a:gd name="connsiteX38" fmla="*/ 188245 w 487680"/>
                <a:gd name="connsiteY38" fmla="*/ 184587 h 292608"/>
                <a:gd name="connsiteX39" fmla="*/ 227869 w 487680"/>
                <a:gd name="connsiteY39" fmla="*/ 204704 h 292608"/>
                <a:gd name="connsiteX40" fmla="*/ 254082 w 487680"/>
                <a:gd name="connsiteY40" fmla="*/ 208971 h 292608"/>
                <a:gd name="connsiteX41" fmla="*/ 298582 w 487680"/>
                <a:gd name="connsiteY41" fmla="*/ 243718 h 292608"/>
                <a:gd name="connsiteX42" fmla="*/ 322357 w 487680"/>
                <a:gd name="connsiteY42" fmla="*/ 244937 h 292608"/>
                <a:gd name="connsiteX43" fmla="*/ 332110 w 487680"/>
                <a:gd name="connsiteY43" fmla="*/ 278465 h 292608"/>
                <a:gd name="connsiteX44" fmla="*/ 368077 w 487680"/>
                <a:gd name="connsiteY44" fmla="*/ 293096 h 292608"/>
                <a:gd name="connsiteX45" fmla="*/ 391851 w 487680"/>
                <a:gd name="connsiteY45" fmla="*/ 288219 h 292608"/>
                <a:gd name="connsiteX46" fmla="*/ 394290 w 487680"/>
                <a:gd name="connsiteY46" fmla="*/ 269931 h 292608"/>
                <a:gd name="connsiteX47" fmla="*/ 418674 w 487680"/>
                <a:gd name="connsiteY47" fmla="*/ 264444 h 292608"/>
                <a:gd name="connsiteX48" fmla="*/ 433914 w 487680"/>
                <a:gd name="connsiteY48" fmla="*/ 252252 h 292608"/>
                <a:gd name="connsiteX49" fmla="*/ 433304 w 487680"/>
                <a:gd name="connsiteY49" fmla="*/ 220553 h 292608"/>
                <a:gd name="connsiteX50" fmla="*/ 458298 w 487680"/>
                <a:gd name="connsiteY50" fmla="*/ 213238 h 292608"/>
                <a:gd name="connsiteX51" fmla="*/ 460126 w 487680"/>
                <a:gd name="connsiteY51" fmla="*/ 199217 h 292608"/>
                <a:gd name="connsiteX52" fmla="*/ 477805 w 487680"/>
                <a:gd name="connsiteY52" fmla="*/ 209580 h 292608"/>
                <a:gd name="connsiteX53" fmla="*/ 487558 w 487680"/>
                <a:gd name="connsiteY53" fmla="*/ 210800 h 2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7680" h="292608">
                  <a:moveTo>
                    <a:pt x="487558" y="210800"/>
                  </a:moveTo>
                  <a:lnTo>
                    <a:pt x="482682" y="186416"/>
                  </a:lnTo>
                  <a:lnTo>
                    <a:pt x="435742" y="169956"/>
                  </a:lnTo>
                  <a:lnTo>
                    <a:pt x="397947" y="150449"/>
                  </a:lnTo>
                  <a:lnTo>
                    <a:pt x="372344" y="132161"/>
                  </a:lnTo>
                  <a:lnTo>
                    <a:pt x="329672" y="105339"/>
                  </a:lnTo>
                  <a:lnTo>
                    <a:pt x="303459" y="66324"/>
                  </a:lnTo>
                  <a:lnTo>
                    <a:pt x="291267" y="59009"/>
                  </a:lnTo>
                  <a:lnTo>
                    <a:pt x="257739" y="60838"/>
                  </a:lnTo>
                  <a:lnTo>
                    <a:pt x="243718" y="52913"/>
                  </a:lnTo>
                  <a:lnTo>
                    <a:pt x="232136" y="23043"/>
                  </a:lnTo>
                  <a:lnTo>
                    <a:pt x="184587" y="2926"/>
                  </a:lnTo>
                  <a:lnTo>
                    <a:pt x="164470" y="24872"/>
                  </a:lnTo>
                  <a:lnTo>
                    <a:pt x="141306" y="38283"/>
                  </a:lnTo>
                  <a:lnTo>
                    <a:pt x="151059" y="57180"/>
                  </a:lnTo>
                  <a:lnTo>
                    <a:pt x="115702" y="57790"/>
                  </a:lnTo>
                  <a:lnTo>
                    <a:pt x="100462" y="59619"/>
                  </a:lnTo>
                  <a:lnTo>
                    <a:pt x="70592" y="29748"/>
                  </a:lnTo>
                  <a:lnTo>
                    <a:pt x="47427" y="19385"/>
                  </a:lnTo>
                  <a:lnTo>
                    <a:pt x="13899" y="27310"/>
                  </a:lnTo>
                  <a:lnTo>
                    <a:pt x="2926" y="39502"/>
                  </a:lnTo>
                  <a:lnTo>
                    <a:pt x="18166" y="63886"/>
                  </a:lnTo>
                  <a:lnTo>
                    <a:pt x="15118" y="36454"/>
                  </a:lnTo>
                  <a:lnTo>
                    <a:pt x="37674" y="26700"/>
                  </a:lnTo>
                  <a:lnTo>
                    <a:pt x="52304" y="48646"/>
                  </a:lnTo>
                  <a:lnTo>
                    <a:pt x="80346" y="71201"/>
                  </a:lnTo>
                  <a:lnTo>
                    <a:pt x="55962" y="83393"/>
                  </a:lnTo>
                  <a:lnTo>
                    <a:pt x="23653" y="74249"/>
                  </a:lnTo>
                  <a:lnTo>
                    <a:pt x="24262" y="105948"/>
                  </a:lnTo>
                  <a:lnTo>
                    <a:pt x="45598" y="108387"/>
                  </a:lnTo>
                  <a:lnTo>
                    <a:pt x="43160" y="135209"/>
                  </a:lnTo>
                  <a:lnTo>
                    <a:pt x="70592" y="148011"/>
                  </a:lnTo>
                  <a:lnTo>
                    <a:pt x="74859" y="189464"/>
                  </a:lnTo>
                  <a:lnTo>
                    <a:pt x="85832" y="216896"/>
                  </a:lnTo>
                  <a:lnTo>
                    <a:pt x="112654" y="209580"/>
                  </a:lnTo>
                  <a:lnTo>
                    <a:pt x="130942" y="187025"/>
                  </a:lnTo>
                  <a:lnTo>
                    <a:pt x="152278" y="188244"/>
                  </a:lnTo>
                  <a:lnTo>
                    <a:pt x="165080" y="180929"/>
                  </a:lnTo>
                  <a:lnTo>
                    <a:pt x="188245" y="184587"/>
                  </a:lnTo>
                  <a:lnTo>
                    <a:pt x="227869" y="204704"/>
                  </a:lnTo>
                  <a:lnTo>
                    <a:pt x="254082" y="208971"/>
                  </a:lnTo>
                  <a:lnTo>
                    <a:pt x="298582" y="243718"/>
                  </a:lnTo>
                  <a:lnTo>
                    <a:pt x="322357" y="244937"/>
                  </a:lnTo>
                  <a:lnTo>
                    <a:pt x="332110" y="278465"/>
                  </a:lnTo>
                  <a:lnTo>
                    <a:pt x="368077" y="293096"/>
                  </a:lnTo>
                  <a:lnTo>
                    <a:pt x="391851" y="288219"/>
                  </a:lnTo>
                  <a:lnTo>
                    <a:pt x="394290" y="269931"/>
                  </a:lnTo>
                  <a:lnTo>
                    <a:pt x="418674" y="264444"/>
                  </a:lnTo>
                  <a:lnTo>
                    <a:pt x="433914" y="252252"/>
                  </a:lnTo>
                  <a:lnTo>
                    <a:pt x="433304" y="220553"/>
                  </a:lnTo>
                  <a:lnTo>
                    <a:pt x="458298" y="213238"/>
                  </a:lnTo>
                  <a:lnTo>
                    <a:pt x="460126" y="199217"/>
                  </a:lnTo>
                  <a:lnTo>
                    <a:pt x="477805" y="209580"/>
                  </a:lnTo>
                  <a:lnTo>
                    <a:pt x="487558" y="21080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0" name="자유형: 도형 199">
              <a:extLst>
                <a:ext uri="{FF2B5EF4-FFF2-40B4-BE49-F238E27FC236}">
                  <a16:creationId xmlns:a16="http://schemas.microsoft.com/office/drawing/2014/main" id="{3472E2F7-31E8-48AB-9B83-C95274D448F7}"/>
                </a:ext>
              </a:extLst>
            </p:cNvPr>
            <p:cNvSpPr/>
            <p:nvPr/>
          </p:nvSpPr>
          <p:spPr>
            <a:xfrm>
              <a:off x="10333709" y="4338701"/>
              <a:ext cx="79879" cy="45645"/>
            </a:xfrm>
            <a:custGeom>
              <a:avLst/>
              <a:gdLst>
                <a:gd name="connsiteX0" fmla="*/ 5365 w 85344"/>
                <a:gd name="connsiteY0" fmla="*/ 46208 h 48768"/>
                <a:gd name="connsiteX1" fmla="*/ 35234 w 85344"/>
                <a:gd name="connsiteY1" fmla="*/ 35235 h 48768"/>
                <a:gd name="connsiteX2" fmla="*/ 71810 w 85344"/>
                <a:gd name="connsiteY2" fmla="*/ 18166 h 48768"/>
                <a:gd name="connsiteX3" fmla="*/ 85222 w 85344"/>
                <a:gd name="connsiteY3" fmla="*/ 7803 h 48768"/>
                <a:gd name="connsiteX4" fmla="*/ 73030 w 85344"/>
                <a:gd name="connsiteY4" fmla="*/ 2926 h 48768"/>
                <a:gd name="connsiteX5" fmla="*/ 62057 w 85344"/>
                <a:gd name="connsiteY5" fmla="*/ 7803 h 48768"/>
                <a:gd name="connsiteX6" fmla="*/ 37673 w 85344"/>
                <a:gd name="connsiteY6" fmla="*/ 9022 h 48768"/>
                <a:gd name="connsiteX7" fmla="*/ 7802 w 85344"/>
                <a:gd name="connsiteY7" fmla="*/ 17557 h 48768"/>
                <a:gd name="connsiteX8" fmla="*/ 2926 w 85344"/>
                <a:gd name="connsiteY8" fmla="*/ 26701 h 48768"/>
                <a:gd name="connsiteX9" fmla="*/ 5974 w 85344"/>
                <a:gd name="connsiteY9" fmla="*/ 34625 h 48768"/>
                <a:gd name="connsiteX10" fmla="*/ 5365 w 85344"/>
                <a:gd name="connsiteY10" fmla="*/ 46208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44" h="48768">
                  <a:moveTo>
                    <a:pt x="5365" y="46208"/>
                  </a:moveTo>
                  <a:lnTo>
                    <a:pt x="35234" y="35235"/>
                  </a:lnTo>
                  <a:lnTo>
                    <a:pt x="71810" y="18166"/>
                  </a:lnTo>
                  <a:lnTo>
                    <a:pt x="85222" y="7803"/>
                  </a:lnTo>
                  <a:lnTo>
                    <a:pt x="73030" y="2926"/>
                  </a:lnTo>
                  <a:lnTo>
                    <a:pt x="62057" y="7803"/>
                  </a:lnTo>
                  <a:lnTo>
                    <a:pt x="37673" y="9022"/>
                  </a:lnTo>
                  <a:lnTo>
                    <a:pt x="7802" y="17557"/>
                  </a:lnTo>
                  <a:lnTo>
                    <a:pt x="2926" y="26701"/>
                  </a:lnTo>
                  <a:lnTo>
                    <a:pt x="5974" y="34625"/>
                  </a:lnTo>
                  <a:lnTo>
                    <a:pt x="5365" y="4620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1" name="자유형: 도형 200">
              <a:extLst>
                <a:ext uri="{FF2B5EF4-FFF2-40B4-BE49-F238E27FC236}">
                  <a16:creationId xmlns:a16="http://schemas.microsoft.com/office/drawing/2014/main" id="{2EFD6A4E-5158-4123-A46C-E75A5217B2B0}"/>
                </a:ext>
              </a:extLst>
            </p:cNvPr>
            <p:cNvSpPr/>
            <p:nvPr/>
          </p:nvSpPr>
          <p:spPr>
            <a:xfrm>
              <a:off x="6569694" y="2681211"/>
              <a:ext cx="125524" cy="256754"/>
            </a:xfrm>
            <a:custGeom>
              <a:avLst/>
              <a:gdLst>
                <a:gd name="connsiteX0" fmla="*/ 132771 w 134112"/>
                <a:gd name="connsiteY0" fmla="*/ 168128 h 274320"/>
                <a:gd name="connsiteX1" fmla="*/ 120579 w 134112"/>
                <a:gd name="connsiteY1" fmla="*/ 162032 h 274320"/>
                <a:gd name="connsiteX2" fmla="*/ 111435 w 134112"/>
                <a:gd name="connsiteY2" fmla="*/ 143744 h 274320"/>
                <a:gd name="connsiteX3" fmla="*/ 94366 w 134112"/>
                <a:gd name="connsiteY3" fmla="*/ 143134 h 274320"/>
                <a:gd name="connsiteX4" fmla="*/ 87660 w 134112"/>
                <a:gd name="connsiteY4" fmla="*/ 121798 h 274320"/>
                <a:gd name="connsiteX5" fmla="*/ 108387 w 134112"/>
                <a:gd name="connsiteY5" fmla="*/ 102291 h 274320"/>
                <a:gd name="connsiteX6" fmla="*/ 111435 w 134112"/>
                <a:gd name="connsiteY6" fmla="*/ 68153 h 274320"/>
                <a:gd name="connsiteX7" fmla="*/ 99852 w 134112"/>
                <a:gd name="connsiteY7" fmla="*/ 58400 h 274320"/>
                <a:gd name="connsiteX8" fmla="*/ 99243 w 134112"/>
                <a:gd name="connsiteY8" fmla="*/ 40112 h 274320"/>
                <a:gd name="connsiteX9" fmla="*/ 114483 w 134112"/>
                <a:gd name="connsiteY9" fmla="*/ 20605 h 274320"/>
                <a:gd name="connsiteX10" fmla="*/ 112044 w 134112"/>
                <a:gd name="connsiteY10" fmla="*/ 12680 h 274320"/>
                <a:gd name="connsiteX11" fmla="*/ 85222 w 134112"/>
                <a:gd name="connsiteY11" fmla="*/ 27310 h 274320"/>
                <a:gd name="connsiteX12" fmla="*/ 85832 w 134112"/>
                <a:gd name="connsiteY12" fmla="*/ 7193 h 274320"/>
                <a:gd name="connsiteX13" fmla="*/ 63276 w 134112"/>
                <a:gd name="connsiteY13" fmla="*/ 2926 h 274320"/>
                <a:gd name="connsiteX14" fmla="*/ 29139 w 134112"/>
                <a:gd name="connsiteY14" fmla="*/ 18776 h 274320"/>
                <a:gd name="connsiteX15" fmla="*/ 23043 w 134112"/>
                <a:gd name="connsiteY15" fmla="*/ 38893 h 274320"/>
                <a:gd name="connsiteX16" fmla="*/ 29139 w 134112"/>
                <a:gd name="connsiteY16" fmla="*/ 76688 h 274320"/>
                <a:gd name="connsiteX17" fmla="*/ 22433 w 134112"/>
                <a:gd name="connsiteY17" fmla="*/ 108997 h 274320"/>
                <a:gd name="connsiteX18" fmla="*/ 2926 w 134112"/>
                <a:gd name="connsiteY18" fmla="*/ 130942 h 274320"/>
                <a:gd name="connsiteX19" fmla="*/ 6584 w 134112"/>
                <a:gd name="connsiteY19" fmla="*/ 160203 h 274320"/>
                <a:gd name="connsiteX20" fmla="*/ 34016 w 134112"/>
                <a:gd name="connsiteY20" fmla="*/ 183368 h 274320"/>
                <a:gd name="connsiteX21" fmla="*/ 34016 w 134112"/>
                <a:gd name="connsiteY21" fmla="*/ 192512 h 274320"/>
                <a:gd name="connsiteX22" fmla="*/ 54742 w 134112"/>
                <a:gd name="connsiteY22" fmla="*/ 208361 h 274320"/>
                <a:gd name="connsiteX23" fmla="*/ 70592 w 134112"/>
                <a:gd name="connsiteY23" fmla="*/ 277246 h 274320"/>
                <a:gd name="connsiteX24" fmla="*/ 86441 w 134112"/>
                <a:gd name="connsiteY24" fmla="*/ 268712 h 274320"/>
                <a:gd name="connsiteX25" fmla="*/ 88880 w 134112"/>
                <a:gd name="connsiteY25" fmla="*/ 252253 h 274320"/>
                <a:gd name="connsiteX26" fmla="*/ 84612 w 134112"/>
                <a:gd name="connsiteY26" fmla="*/ 236403 h 274320"/>
                <a:gd name="connsiteX27" fmla="*/ 107168 w 134112"/>
                <a:gd name="connsiteY27" fmla="*/ 221163 h 274320"/>
                <a:gd name="connsiteX28" fmla="*/ 116312 w 134112"/>
                <a:gd name="connsiteY28" fmla="*/ 208971 h 274320"/>
                <a:gd name="connsiteX29" fmla="*/ 132161 w 134112"/>
                <a:gd name="connsiteY29" fmla="*/ 197998 h 274320"/>
                <a:gd name="connsiteX30" fmla="*/ 132771 w 134112"/>
                <a:gd name="connsiteY30" fmla="*/ 168128 h 27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34112" h="274320">
                  <a:moveTo>
                    <a:pt x="132771" y="168128"/>
                  </a:moveTo>
                  <a:lnTo>
                    <a:pt x="120579" y="162032"/>
                  </a:lnTo>
                  <a:lnTo>
                    <a:pt x="111435" y="143744"/>
                  </a:lnTo>
                  <a:lnTo>
                    <a:pt x="94366" y="143134"/>
                  </a:lnTo>
                  <a:lnTo>
                    <a:pt x="87660" y="121798"/>
                  </a:lnTo>
                  <a:lnTo>
                    <a:pt x="108387" y="102291"/>
                  </a:lnTo>
                  <a:lnTo>
                    <a:pt x="111435" y="68153"/>
                  </a:lnTo>
                  <a:lnTo>
                    <a:pt x="99852" y="58400"/>
                  </a:lnTo>
                  <a:lnTo>
                    <a:pt x="99243" y="40112"/>
                  </a:lnTo>
                  <a:lnTo>
                    <a:pt x="114483" y="20605"/>
                  </a:lnTo>
                  <a:lnTo>
                    <a:pt x="112044" y="12680"/>
                  </a:lnTo>
                  <a:lnTo>
                    <a:pt x="85222" y="27310"/>
                  </a:lnTo>
                  <a:lnTo>
                    <a:pt x="85832" y="7193"/>
                  </a:lnTo>
                  <a:lnTo>
                    <a:pt x="63276" y="2926"/>
                  </a:lnTo>
                  <a:lnTo>
                    <a:pt x="29139" y="18776"/>
                  </a:lnTo>
                  <a:lnTo>
                    <a:pt x="23043" y="38893"/>
                  </a:lnTo>
                  <a:lnTo>
                    <a:pt x="29139" y="76688"/>
                  </a:lnTo>
                  <a:lnTo>
                    <a:pt x="22433" y="108997"/>
                  </a:lnTo>
                  <a:lnTo>
                    <a:pt x="2926" y="130942"/>
                  </a:lnTo>
                  <a:lnTo>
                    <a:pt x="6584" y="160203"/>
                  </a:lnTo>
                  <a:lnTo>
                    <a:pt x="34016" y="183368"/>
                  </a:lnTo>
                  <a:lnTo>
                    <a:pt x="34016" y="192512"/>
                  </a:lnTo>
                  <a:lnTo>
                    <a:pt x="54742" y="208361"/>
                  </a:lnTo>
                  <a:lnTo>
                    <a:pt x="70592" y="277246"/>
                  </a:lnTo>
                  <a:lnTo>
                    <a:pt x="86441" y="268712"/>
                  </a:lnTo>
                  <a:lnTo>
                    <a:pt x="88880" y="252253"/>
                  </a:lnTo>
                  <a:lnTo>
                    <a:pt x="84612" y="236403"/>
                  </a:lnTo>
                  <a:lnTo>
                    <a:pt x="107168" y="221163"/>
                  </a:lnTo>
                  <a:lnTo>
                    <a:pt x="116312" y="208971"/>
                  </a:lnTo>
                  <a:lnTo>
                    <a:pt x="132161" y="197998"/>
                  </a:lnTo>
                  <a:lnTo>
                    <a:pt x="132771" y="16812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2" name="자유형: 도형 201">
              <a:extLst>
                <a:ext uri="{FF2B5EF4-FFF2-40B4-BE49-F238E27FC236}">
                  <a16:creationId xmlns:a16="http://schemas.microsoft.com/office/drawing/2014/main" id="{9695A419-9965-4505-88D6-6AD27379B25C}"/>
                </a:ext>
              </a:extLst>
            </p:cNvPr>
            <p:cNvSpPr/>
            <p:nvPr/>
          </p:nvSpPr>
          <p:spPr>
            <a:xfrm>
              <a:off x="7106025" y="2507759"/>
              <a:ext cx="576270" cy="233931"/>
            </a:xfrm>
            <a:custGeom>
              <a:avLst/>
              <a:gdLst>
                <a:gd name="connsiteX0" fmla="*/ 343693 w 615696"/>
                <a:gd name="connsiteY0" fmla="*/ 33406 h 249936"/>
                <a:gd name="connsiteX1" fmla="*/ 284562 w 615696"/>
                <a:gd name="connsiteY1" fmla="*/ 6584 h 249936"/>
                <a:gd name="connsiteX2" fmla="*/ 232746 w 615696"/>
                <a:gd name="connsiteY2" fmla="*/ 7803 h 249936"/>
                <a:gd name="connsiteX3" fmla="*/ 197998 w 615696"/>
                <a:gd name="connsiteY3" fmla="*/ 18166 h 249936"/>
                <a:gd name="connsiteX4" fmla="*/ 163861 w 615696"/>
                <a:gd name="connsiteY4" fmla="*/ 42550 h 249936"/>
                <a:gd name="connsiteX5" fmla="*/ 103510 w 615696"/>
                <a:gd name="connsiteY5" fmla="*/ 37673 h 249936"/>
                <a:gd name="connsiteX6" fmla="*/ 93757 w 615696"/>
                <a:gd name="connsiteY6" fmla="*/ 66934 h 249936"/>
                <a:gd name="connsiteX7" fmla="*/ 45598 w 615696"/>
                <a:gd name="connsiteY7" fmla="*/ 68153 h 249936"/>
                <a:gd name="connsiteX8" fmla="*/ 14509 w 615696"/>
                <a:gd name="connsiteY8" fmla="*/ 105339 h 249936"/>
                <a:gd name="connsiteX9" fmla="*/ 36454 w 615696"/>
                <a:gd name="connsiteY9" fmla="*/ 123627 h 249936"/>
                <a:gd name="connsiteX10" fmla="*/ 24262 w 615696"/>
                <a:gd name="connsiteY10" fmla="*/ 154107 h 249936"/>
                <a:gd name="connsiteX11" fmla="*/ 49866 w 615696"/>
                <a:gd name="connsiteY11" fmla="*/ 176052 h 249936"/>
                <a:gd name="connsiteX12" fmla="*/ 72421 w 615696"/>
                <a:gd name="connsiteY12" fmla="*/ 215067 h 249936"/>
                <a:gd name="connsiteX13" fmla="*/ 107778 w 615696"/>
                <a:gd name="connsiteY13" fmla="*/ 214457 h 249936"/>
                <a:gd name="connsiteX14" fmla="*/ 140696 w 615696"/>
                <a:gd name="connsiteY14" fmla="*/ 235793 h 249936"/>
                <a:gd name="connsiteX15" fmla="*/ 162642 w 615696"/>
                <a:gd name="connsiteY15" fmla="*/ 230916 h 249936"/>
                <a:gd name="connsiteX16" fmla="*/ 168128 w 615696"/>
                <a:gd name="connsiteY16" fmla="*/ 214457 h 249936"/>
                <a:gd name="connsiteX17" fmla="*/ 202875 w 615696"/>
                <a:gd name="connsiteY17" fmla="*/ 215676 h 249936"/>
                <a:gd name="connsiteX18" fmla="*/ 230917 w 615696"/>
                <a:gd name="connsiteY18" fmla="*/ 237012 h 249936"/>
                <a:gd name="connsiteX19" fmla="*/ 279685 w 615696"/>
                <a:gd name="connsiteY19" fmla="*/ 232745 h 249936"/>
                <a:gd name="connsiteX20" fmla="*/ 298582 w 615696"/>
                <a:gd name="connsiteY20" fmla="*/ 210190 h 249936"/>
                <a:gd name="connsiteX21" fmla="*/ 326624 w 615696"/>
                <a:gd name="connsiteY21" fmla="*/ 219334 h 249936"/>
                <a:gd name="connsiteX22" fmla="*/ 346131 w 615696"/>
                <a:gd name="connsiteY22" fmla="*/ 215676 h 249936"/>
                <a:gd name="connsiteX23" fmla="*/ 335768 w 615696"/>
                <a:gd name="connsiteY23" fmla="*/ 230307 h 249936"/>
                <a:gd name="connsiteX24" fmla="*/ 349789 w 615696"/>
                <a:gd name="connsiteY24" fmla="*/ 248595 h 249936"/>
                <a:gd name="connsiteX25" fmla="*/ 357104 w 615696"/>
                <a:gd name="connsiteY25" fmla="*/ 240060 h 249936"/>
                <a:gd name="connsiteX26" fmla="*/ 364419 w 615696"/>
                <a:gd name="connsiteY26" fmla="*/ 230916 h 249936"/>
                <a:gd name="connsiteX27" fmla="*/ 363810 w 615696"/>
                <a:gd name="connsiteY27" fmla="*/ 208971 h 249936"/>
                <a:gd name="connsiteX28" fmla="*/ 375392 w 615696"/>
                <a:gd name="connsiteY28" fmla="*/ 216896 h 249936"/>
                <a:gd name="connsiteX29" fmla="*/ 408920 w 615696"/>
                <a:gd name="connsiteY29" fmla="*/ 205923 h 249936"/>
                <a:gd name="connsiteX30" fmla="*/ 427208 w 615696"/>
                <a:gd name="connsiteY30" fmla="*/ 213238 h 249936"/>
                <a:gd name="connsiteX31" fmla="*/ 453421 w 615696"/>
                <a:gd name="connsiteY31" fmla="*/ 213238 h 249936"/>
                <a:gd name="connsiteX32" fmla="*/ 488168 w 615696"/>
                <a:gd name="connsiteY32" fmla="*/ 197998 h 249936"/>
                <a:gd name="connsiteX33" fmla="*/ 505237 w 615696"/>
                <a:gd name="connsiteY33" fmla="*/ 199217 h 249936"/>
                <a:gd name="connsiteX34" fmla="*/ 541203 w 615696"/>
                <a:gd name="connsiteY34" fmla="*/ 192512 h 249936"/>
                <a:gd name="connsiteX35" fmla="*/ 554005 w 615696"/>
                <a:gd name="connsiteY35" fmla="*/ 186416 h 249936"/>
                <a:gd name="connsiteX36" fmla="*/ 591800 w 615696"/>
                <a:gd name="connsiteY36" fmla="*/ 191902 h 249936"/>
                <a:gd name="connsiteX37" fmla="*/ 604602 w 615696"/>
                <a:gd name="connsiteY37" fmla="*/ 201656 h 249936"/>
                <a:gd name="connsiteX38" fmla="*/ 618622 w 615696"/>
                <a:gd name="connsiteY38" fmla="*/ 194950 h 249936"/>
                <a:gd name="connsiteX39" fmla="*/ 618622 w 615696"/>
                <a:gd name="connsiteY39" fmla="*/ 194950 h 249936"/>
                <a:gd name="connsiteX40" fmla="*/ 596067 w 615696"/>
                <a:gd name="connsiteY40" fmla="*/ 163251 h 249936"/>
                <a:gd name="connsiteX41" fmla="*/ 600334 w 615696"/>
                <a:gd name="connsiteY41" fmla="*/ 151059 h 249936"/>
                <a:gd name="connsiteX42" fmla="*/ 582656 w 615696"/>
                <a:gd name="connsiteY42" fmla="*/ 106558 h 249936"/>
                <a:gd name="connsiteX43" fmla="*/ 602773 w 615696"/>
                <a:gd name="connsiteY43" fmla="*/ 95585 h 249936"/>
                <a:gd name="connsiteX44" fmla="*/ 588142 w 615696"/>
                <a:gd name="connsiteY44" fmla="*/ 84003 h 249936"/>
                <a:gd name="connsiteX45" fmla="*/ 562539 w 615696"/>
                <a:gd name="connsiteY45" fmla="*/ 74859 h 249936"/>
                <a:gd name="connsiteX46" fmla="*/ 562539 w 615696"/>
                <a:gd name="connsiteY46" fmla="*/ 55961 h 249936"/>
                <a:gd name="connsiteX47" fmla="*/ 554614 w 615696"/>
                <a:gd name="connsiteY47" fmla="*/ 42550 h 249936"/>
                <a:gd name="connsiteX48" fmla="*/ 520477 w 615696"/>
                <a:gd name="connsiteY48" fmla="*/ 24262 h 249936"/>
                <a:gd name="connsiteX49" fmla="*/ 487558 w 615696"/>
                <a:gd name="connsiteY49" fmla="*/ 26091 h 249936"/>
                <a:gd name="connsiteX50" fmla="*/ 454030 w 615696"/>
                <a:gd name="connsiteY50" fmla="*/ 45598 h 249936"/>
                <a:gd name="connsiteX51" fmla="*/ 426598 w 615696"/>
                <a:gd name="connsiteY51" fmla="*/ 41940 h 249936"/>
                <a:gd name="connsiteX52" fmla="*/ 391242 w 615696"/>
                <a:gd name="connsiteY52" fmla="*/ 48036 h 249936"/>
                <a:gd name="connsiteX53" fmla="*/ 343693 w 615696"/>
                <a:gd name="connsiteY53" fmla="*/ 33406 h 249936"/>
                <a:gd name="connsiteX54" fmla="*/ 41331 w 615696"/>
                <a:gd name="connsiteY54" fmla="*/ 57790 h 249936"/>
                <a:gd name="connsiteX55" fmla="*/ 53523 w 615696"/>
                <a:gd name="connsiteY55" fmla="*/ 46208 h 249936"/>
                <a:gd name="connsiteX56" fmla="*/ 90709 w 615696"/>
                <a:gd name="connsiteY56" fmla="*/ 43769 h 249936"/>
                <a:gd name="connsiteX57" fmla="*/ 94976 w 615696"/>
                <a:gd name="connsiteY57" fmla="*/ 34625 h 249936"/>
                <a:gd name="connsiteX58" fmla="*/ 66325 w 615696"/>
                <a:gd name="connsiteY58" fmla="*/ 22433 h 249936"/>
                <a:gd name="connsiteX59" fmla="*/ 60838 w 615696"/>
                <a:gd name="connsiteY59" fmla="*/ 7803 h 249936"/>
                <a:gd name="connsiteX60" fmla="*/ 33406 w 615696"/>
                <a:gd name="connsiteY60" fmla="*/ 2926 h 249936"/>
                <a:gd name="connsiteX61" fmla="*/ 2926 w 615696"/>
                <a:gd name="connsiteY61" fmla="*/ 15118 h 249936"/>
                <a:gd name="connsiteX62" fmla="*/ 19386 w 615696"/>
                <a:gd name="connsiteY62" fmla="*/ 24872 h 249936"/>
                <a:gd name="connsiteX63" fmla="*/ 12070 w 615696"/>
                <a:gd name="connsiteY63" fmla="*/ 48646 h 249936"/>
                <a:gd name="connsiteX64" fmla="*/ 5365 w 615696"/>
                <a:gd name="connsiteY64" fmla="*/ 52913 h 249936"/>
                <a:gd name="connsiteX65" fmla="*/ 5974 w 615696"/>
                <a:gd name="connsiteY65" fmla="*/ 60838 h 249936"/>
                <a:gd name="connsiteX66" fmla="*/ 17557 w 615696"/>
                <a:gd name="connsiteY66" fmla="*/ 78516 h 249936"/>
                <a:gd name="connsiteX67" fmla="*/ 41331 w 615696"/>
                <a:gd name="connsiteY67" fmla="*/ 57790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15696" h="249936">
                  <a:moveTo>
                    <a:pt x="343693" y="33406"/>
                  </a:moveTo>
                  <a:lnTo>
                    <a:pt x="284562" y="6584"/>
                  </a:lnTo>
                  <a:lnTo>
                    <a:pt x="232746" y="7803"/>
                  </a:lnTo>
                  <a:lnTo>
                    <a:pt x="197998" y="18166"/>
                  </a:lnTo>
                  <a:lnTo>
                    <a:pt x="163861" y="42550"/>
                  </a:lnTo>
                  <a:lnTo>
                    <a:pt x="103510" y="37673"/>
                  </a:lnTo>
                  <a:lnTo>
                    <a:pt x="93757" y="66934"/>
                  </a:lnTo>
                  <a:lnTo>
                    <a:pt x="45598" y="68153"/>
                  </a:lnTo>
                  <a:lnTo>
                    <a:pt x="14509" y="105339"/>
                  </a:lnTo>
                  <a:lnTo>
                    <a:pt x="36454" y="123627"/>
                  </a:lnTo>
                  <a:lnTo>
                    <a:pt x="24262" y="154107"/>
                  </a:lnTo>
                  <a:lnTo>
                    <a:pt x="49866" y="176052"/>
                  </a:lnTo>
                  <a:lnTo>
                    <a:pt x="72421" y="215067"/>
                  </a:lnTo>
                  <a:lnTo>
                    <a:pt x="107778" y="214457"/>
                  </a:lnTo>
                  <a:lnTo>
                    <a:pt x="140696" y="235793"/>
                  </a:lnTo>
                  <a:lnTo>
                    <a:pt x="162642" y="230916"/>
                  </a:lnTo>
                  <a:lnTo>
                    <a:pt x="168128" y="214457"/>
                  </a:lnTo>
                  <a:lnTo>
                    <a:pt x="202875" y="215676"/>
                  </a:lnTo>
                  <a:lnTo>
                    <a:pt x="230917" y="237012"/>
                  </a:lnTo>
                  <a:lnTo>
                    <a:pt x="279685" y="232745"/>
                  </a:lnTo>
                  <a:lnTo>
                    <a:pt x="298582" y="210190"/>
                  </a:lnTo>
                  <a:lnTo>
                    <a:pt x="326624" y="219334"/>
                  </a:lnTo>
                  <a:lnTo>
                    <a:pt x="346131" y="215676"/>
                  </a:lnTo>
                  <a:lnTo>
                    <a:pt x="335768" y="230307"/>
                  </a:lnTo>
                  <a:lnTo>
                    <a:pt x="349789" y="248595"/>
                  </a:lnTo>
                  <a:lnTo>
                    <a:pt x="357104" y="240060"/>
                  </a:lnTo>
                  <a:lnTo>
                    <a:pt x="364419" y="230916"/>
                  </a:lnTo>
                  <a:lnTo>
                    <a:pt x="363810" y="208971"/>
                  </a:lnTo>
                  <a:lnTo>
                    <a:pt x="375392" y="216896"/>
                  </a:lnTo>
                  <a:lnTo>
                    <a:pt x="408920" y="205923"/>
                  </a:lnTo>
                  <a:lnTo>
                    <a:pt x="427208" y="213238"/>
                  </a:lnTo>
                  <a:lnTo>
                    <a:pt x="453421" y="213238"/>
                  </a:lnTo>
                  <a:lnTo>
                    <a:pt x="488168" y="197998"/>
                  </a:lnTo>
                  <a:lnTo>
                    <a:pt x="505237" y="199217"/>
                  </a:lnTo>
                  <a:lnTo>
                    <a:pt x="541203" y="192512"/>
                  </a:lnTo>
                  <a:lnTo>
                    <a:pt x="554005" y="186416"/>
                  </a:lnTo>
                  <a:lnTo>
                    <a:pt x="591800" y="191902"/>
                  </a:lnTo>
                  <a:lnTo>
                    <a:pt x="604602" y="201656"/>
                  </a:lnTo>
                  <a:lnTo>
                    <a:pt x="618622" y="194950"/>
                  </a:lnTo>
                  <a:lnTo>
                    <a:pt x="618622" y="194950"/>
                  </a:lnTo>
                  <a:lnTo>
                    <a:pt x="596067" y="163251"/>
                  </a:lnTo>
                  <a:lnTo>
                    <a:pt x="600334" y="151059"/>
                  </a:lnTo>
                  <a:lnTo>
                    <a:pt x="582656" y="106558"/>
                  </a:lnTo>
                  <a:lnTo>
                    <a:pt x="602773" y="95585"/>
                  </a:lnTo>
                  <a:lnTo>
                    <a:pt x="588142" y="84003"/>
                  </a:lnTo>
                  <a:lnTo>
                    <a:pt x="562539" y="74859"/>
                  </a:lnTo>
                  <a:lnTo>
                    <a:pt x="562539" y="55961"/>
                  </a:lnTo>
                  <a:lnTo>
                    <a:pt x="554614" y="42550"/>
                  </a:lnTo>
                  <a:lnTo>
                    <a:pt x="520477" y="24262"/>
                  </a:lnTo>
                  <a:lnTo>
                    <a:pt x="487558" y="26091"/>
                  </a:lnTo>
                  <a:lnTo>
                    <a:pt x="454030" y="45598"/>
                  </a:lnTo>
                  <a:lnTo>
                    <a:pt x="426598" y="41940"/>
                  </a:lnTo>
                  <a:lnTo>
                    <a:pt x="391242" y="48036"/>
                  </a:lnTo>
                  <a:lnTo>
                    <a:pt x="343693" y="33406"/>
                  </a:lnTo>
                  <a:close/>
                  <a:moveTo>
                    <a:pt x="41331" y="57790"/>
                  </a:moveTo>
                  <a:lnTo>
                    <a:pt x="53523" y="46208"/>
                  </a:lnTo>
                  <a:lnTo>
                    <a:pt x="90709" y="43769"/>
                  </a:lnTo>
                  <a:lnTo>
                    <a:pt x="94976" y="34625"/>
                  </a:lnTo>
                  <a:lnTo>
                    <a:pt x="66325" y="22433"/>
                  </a:lnTo>
                  <a:lnTo>
                    <a:pt x="60838" y="7803"/>
                  </a:lnTo>
                  <a:lnTo>
                    <a:pt x="33406" y="2926"/>
                  </a:lnTo>
                  <a:lnTo>
                    <a:pt x="2926" y="15118"/>
                  </a:lnTo>
                  <a:lnTo>
                    <a:pt x="19386" y="24872"/>
                  </a:lnTo>
                  <a:lnTo>
                    <a:pt x="12070" y="48646"/>
                  </a:lnTo>
                  <a:lnTo>
                    <a:pt x="5365" y="52913"/>
                  </a:lnTo>
                  <a:lnTo>
                    <a:pt x="5974" y="60838"/>
                  </a:lnTo>
                  <a:lnTo>
                    <a:pt x="17557" y="78516"/>
                  </a:lnTo>
                  <a:lnTo>
                    <a:pt x="41331" y="5779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3" name="자유형: 도형 202">
              <a:extLst>
                <a:ext uri="{FF2B5EF4-FFF2-40B4-BE49-F238E27FC236}">
                  <a16:creationId xmlns:a16="http://schemas.microsoft.com/office/drawing/2014/main" id="{A0364336-B74A-4E2C-A7BB-2DF9DAF11FF8}"/>
                </a:ext>
              </a:extLst>
            </p:cNvPr>
            <p:cNvSpPr/>
            <p:nvPr/>
          </p:nvSpPr>
          <p:spPr>
            <a:xfrm>
              <a:off x="10100348" y="3119975"/>
              <a:ext cx="51351" cy="125524"/>
            </a:xfrm>
            <a:custGeom>
              <a:avLst/>
              <a:gdLst>
                <a:gd name="connsiteX0" fmla="*/ 44379 w 54864"/>
                <a:gd name="connsiteY0" fmla="*/ 100462 h 134112"/>
                <a:gd name="connsiteX1" fmla="*/ 51694 w 54864"/>
                <a:gd name="connsiteY1" fmla="*/ 38283 h 134112"/>
                <a:gd name="connsiteX2" fmla="*/ 52304 w 54864"/>
                <a:gd name="connsiteY2" fmla="*/ 14508 h 134112"/>
                <a:gd name="connsiteX3" fmla="*/ 34625 w 54864"/>
                <a:gd name="connsiteY3" fmla="*/ 2926 h 134112"/>
                <a:gd name="connsiteX4" fmla="*/ 14509 w 54864"/>
                <a:gd name="connsiteY4" fmla="*/ 32187 h 134112"/>
                <a:gd name="connsiteX5" fmla="*/ 2926 w 54864"/>
                <a:gd name="connsiteY5" fmla="*/ 70592 h 134112"/>
                <a:gd name="connsiteX6" fmla="*/ 12070 w 54864"/>
                <a:gd name="connsiteY6" fmla="*/ 99243 h 134112"/>
                <a:gd name="connsiteX7" fmla="*/ 36454 w 54864"/>
                <a:gd name="connsiteY7" fmla="*/ 132161 h 134112"/>
                <a:gd name="connsiteX8" fmla="*/ 44379 w 54864"/>
                <a:gd name="connsiteY8" fmla="*/ 100462 h 134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864" h="134112">
                  <a:moveTo>
                    <a:pt x="44379" y="100462"/>
                  </a:moveTo>
                  <a:lnTo>
                    <a:pt x="51694" y="38283"/>
                  </a:lnTo>
                  <a:lnTo>
                    <a:pt x="52304" y="14508"/>
                  </a:lnTo>
                  <a:lnTo>
                    <a:pt x="34625" y="2926"/>
                  </a:lnTo>
                  <a:lnTo>
                    <a:pt x="14509" y="32187"/>
                  </a:lnTo>
                  <a:lnTo>
                    <a:pt x="2926" y="70592"/>
                  </a:lnTo>
                  <a:lnTo>
                    <a:pt x="12070" y="99243"/>
                  </a:lnTo>
                  <a:lnTo>
                    <a:pt x="36454" y="132161"/>
                  </a:lnTo>
                  <a:lnTo>
                    <a:pt x="44379" y="10046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4" name="자유형: 도형 203">
              <a:extLst>
                <a:ext uri="{FF2B5EF4-FFF2-40B4-BE49-F238E27FC236}">
                  <a16:creationId xmlns:a16="http://schemas.microsoft.com/office/drawing/2014/main" id="{F8CBC142-AAAD-436A-A792-517434E3ED29}"/>
                </a:ext>
              </a:extLst>
            </p:cNvPr>
            <p:cNvSpPr/>
            <p:nvPr/>
          </p:nvSpPr>
          <p:spPr>
            <a:xfrm>
              <a:off x="7289177" y="4075100"/>
              <a:ext cx="342339" cy="393690"/>
            </a:xfrm>
            <a:custGeom>
              <a:avLst/>
              <a:gdLst>
                <a:gd name="connsiteX0" fmla="*/ 44378 w 365760"/>
                <a:gd name="connsiteY0" fmla="*/ 2926 h 420624"/>
                <a:gd name="connsiteX1" fmla="*/ 32186 w 365760"/>
                <a:gd name="connsiteY1" fmla="*/ 7803 h 420624"/>
                <a:gd name="connsiteX2" fmla="*/ 46208 w 365760"/>
                <a:gd name="connsiteY2" fmla="*/ 29749 h 420624"/>
                <a:gd name="connsiteX3" fmla="*/ 43769 w 365760"/>
                <a:gd name="connsiteY3" fmla="*/ 52304 h 420624"/>
                <a:gd name="connsiteX4" fmla="*/ 34016 w 365760"/>
                <a:gd name="connsiteY4" fmla="*/ 57181 h 420624"/>
                <a:gd name="connsiteX5" fmla="*/ 34016 w 365760"/>
                <a:gd name="connsiteY5" fmla="*/ 57181 h 420624"/>
                <a:gd name="connsiteX6" fmla="*/ 35844 w 365760"/>
                <a:gd name="connsiteY6" fmla="*/ 72421 h 420624"/>
                <a:gd name="connsiteX7" fmla="*/ 43160 w 365760"/>
                <a:gd name="connsiteY7" fmla="*/ 81565 h 420624"/>
                <a:gd name="connsiteX8" fmla="*/ 43160 w 365760"/>
                <a:gd name="connsiteY8" fmla="*/ 93757 h 420624"/>
                <a:gd name="connsiteX9" fmla="*/ 34625 w 365760"/>
                <a:gd name="connsiteY9" fmla="*/ 102291 h 420624"/>
                <a:gd name="connsiteX10" fmla="*/ 21214 w 365760"/>
                <a:gd name="connsiteY10" fmla="*/ 122408 h 420624"/>
                <a:gd name="connsiteX11" fmla="*/ 8412 w 365760"/>
                <a:gd name="connsiteY11" fmla="*/ 136429 h 420624"/>
                <a:gd name="connsiteX12" fmla="*/ 4754 w 365760"/>
                <a:gd name="connsiteY12" fmla="*/ 137038 h 420624"/>
                <a:gd name="connsiteX13" fmla="*/ 2926 w 365760"/>
                <a:gd name="connsiteY13" fmla="*/ 153497 h 420624"/>
                <a:gd name="connsiteX14" fmla="*/ 9632 w 365760"/>
                <a:gd name="connsiteY14" fmla="*/ 158984 h 420624"/>
                <a:gd name="connsiteX15" fmla="*/ 8412 w 365760"/>
                <a:gd name="connsiteY15" fmla="*/ 175443 h 420624"/>
                <a:gd name="connsiteX16" fmla="*/ 14508 w 365760"/>
                <a:gd name="connsiteY16" fmla="*/ 191293 h 420624"/>
                <a:gd name="connsiteX17" fmla="*/ 6584 w 365760"/>
                <a:gd name="connsiteY17" fmla="*/ 205923 h 420624"/>
                <a:gd name="connsiteX18" fmla="*/ 34016 w 365760"/>
                <a:gd name="connsiteY18" fmla="*/ 232136 h 420624"/>
                <a:gd name="connsiteX19" fmla="*/ 35844 w 365760"/>
                <a:gd name="connsiteY19" fmla="*/ 255910 h 420624"/>
                <a:gd name="connsiteX20" fmla="*/ 52304 w 365760"/>
                <a:gd name="connsiteY20" fmla="*/ 295534 h 420624"/>
                <a:gd name="connsiteX21" fmla="*/ 52304 w 365760"/>
                <a:gd name="connsiteY21" fmla="*/ 295534 h 420624"/>
                <a:gd name="connsiteX22" fmla="*/ 54132 w 365760"/>
                <a:gd name="connsiteY22" fmla="*/ 296753 h 420624"/>
                <a:gd name="connsiteX23" fmla="*/ 67544 w 365760"/>
                <a:gd name="connsiteY23" fmla="*/ 303459 h 420624"/>
                <a:gd name="connsiteX24" fmla="*/ 88880 w 365760"/>
                <a:gd name="connsiteY24" fmla="*/ 310165 h 420624"/>
                <a:gd name="connsiteX25" fmla="*/ 108386 w 365760"/>
                <a:gd name="connsiteY25" fmla="*/ 321747 h 420624"/>
                <a:gd name="connsiteX26" fmla="*/ 141305 w 365760"/>
                <a:gd name="connsiteY26" fmla="*/ 329062 h 420624"/>
                <a:gd name="connsiteX27" fmla="*/ 148010 w 365760"/>
                <a:gd name="connsiteY27" fmla="*/ 339425 h 420624"/>
                <a:gd name="connsiteX28" fmla="*/ 148010 w 365760"/>
                <a:gd name="connsiteY28" fmla="*/ 339425 h 420624"/>
                <a:gd name="connsiteX29" fmla="*/ 150449 w 365760"/>
                <a:gd name="connsiteY29" fmla="*/ 332110 h 420624"/>
                <a:gd name="connsiteX30" fmla="*/ 167518 w 365760"/>
                <a:gd name="connsiteY30" fmla="*/ 352837 h 420624"/>
                <a:gd name="connsiteX31" fmla="*/ 169346 w 365760"/>
                <a:gd name="connsiteY31" fmla="*/ 393680 h 420624"/>
                <a:gd name="connsiteX32" fmla="*/ 180320 w 365760"/>
                <a:gd name="connsiteY32" fmla="*/ 408310 h 420624"/>
                <a:gd name="connsiteX33" fmla="*/ 180320 w 365760"/>
                <a:gd name="connsiteY33" fmla="*/ 408920 h 420624"/>
                <a:gd name="connsiteX34" fmla="*/ 193121 w 365760"/>
                <a:gd name="connsiteY34" fmla="*/ 407091 h 420624"/>
                <a:gd name="connsiteX35" fmla="*/ 233964 w 365760"/>
                <a:gd name="connsiteY35" fmla="*/ 418064 h 420624"/>
                <a:gd name="connsiteX36" fmla="*/ 242498 w 365760"/>
                <a:gd name="connsiteY36" fmla="*/ 413187 h 420624"/>
                <a:gd name="connsiteX37" fmla="*/ 266273 w 365760"/>
                <a:gd name="connsiteY37" fmla="*/ 412577 h 420624"/>
                <a:gd name="connsiteX38" fmla="*/ 279074 w 365760"/>
                <a:gd name="connsiteY38" fmla="*/ 400995 h 420624"/>
                <a:gd name="connsiteX39" fmla="*/ 299192 w 365760"/>
                <a:gd name="connsiteY39" fmla="*/ 401605 h 420624"/>
                <a:gd name="connsiteX40" fmla="*/ 336986 w 365760"/>
                <a:gd name="connsiteY40" fmla="*/ 386365 h 420624"/>
                <a:gd name="connsiteX41" fmla="*/ 365028 w 365760"/>
                <a:gd name="connsiteY41" fmla="*/ 363809 h 420624"/>
                <a:gd name="connsiteX42" fmla="*/ 365028 w 365760"/>
                <a:gd name="connsiteY42" fmla="*/ 363809 h 420624"/>
                <a:gd name="connsiteX43" fmla="*/ 352836 w 365760"/>
                <a:gd name="connsiteY43" fmla="*/ 355275 h 420624"/>
                <a:gd name="connsiteX44" fmla="*/ 339425 w 365760"/>
                <a:gd name="connsiteY44" fmla="*/ 316870 h 420624"/>
                <a:gd name="connsiteX45" fmla="*/ 328452 w 365760"/>
                <a:gd name="connsiteY45" fmla="*/ 293096 h 420624"/>
                <a:gd name="connsiteX46" fmla="*/ 330890 w 365760"/>
                <a:gd name="connsiteY46" fmla="*/ 274198 h 420624"/>
                <a:gd name="connsiteX47" fmla="*/ 329062 w 365760"/>
                <a:gd name="connsiteY47" fmla="*/ 262616 h 420624"/>
                <a:gd name="connsiteX48" fmla="*/ 339425 w 365760"/>
                <a:gd name="connsiteY48" fmla="*/ 238841 h 420624"/>
                <a:gd name="connsiteX49" fmla="*/ 338206 w 365760"/>
                <a:gd name="connsiteY49" fmla="*/ 229088 h 420624"/>
                <a:gd name="connsiteX50" fmla="*/ 316870 w 365760"/>
                <a:gd name="connsiteY50" fmla="*/ 215067 h 420624"/>
                <a:gd name="connsiteX51" fmla="*/ 315041 w 365760"/>
                <a:gd name="connsiteY51" fmla="*/ 193121 h 420624"/>
                <a:gd name="connsiteX52" fmla="*/ 332110 w 365760"/>
                <a:gd name="connsiteY52" fmla="*/ 144963 h 420624"/>
                <a:gd name="connsiteX53" fmla="*/ 283342 w 365760"/>
                <a:gd name="connsiteY53" fmla="*/ 106558 h 420624"/>
                <a:gd name="connsiteX54" fmla="*/ 280904 w 365760"/>
                <a:gd name="connsiteY54" fmla="*/ 84003 h 420624"/>
                <a:gd name="connsiteX55" fmla="*/ 157764 w 365760"/>
                <a:gd name="connsiteY55" fmla="*/ 4755 h 420624"/>
                <a:gd name="connsiteX56" fmla="*/ 157764 w 365760"/>
                <a:gd name="connsiteY56" fmla="*/ 4755 h 420624"/>
                <a:gd name="connsiteX57" fmla="*/ 140696 w 365760"/>
                <a:gd name="connsiteY57" fmla="*/ 21824 h 420624"/>
                <a:gd name="connsiteX58" fmla="*/ 129113 w 365760"/>
                <a:gd name="connsiteY58" fmla="*/ 39502 h 420624"/>
                <a:gd name="connsiteX59" fmla="*/ 142524 w 365760"/>
                <a:gd name="connsiteY59" fmla="*/ 52913 h 420624"/>
                <a:gd name="connsiteX60" fmla="*/ 123017 w 365760"/>
                <a:gd name="connsiteY60" fmla="*/ 62667 h 420624"/>
                <a:gd name="connsiteX61" fmla="*/ 118750 w 365760"/>
                <a:gd name="connsiteY61" fmla="*/ 57790 h 420624"/>
                <a:gd name="connsiteX62" fmla="*/ 99242 w 365760"/>
                <a:gd name="connsiteY62" fmla="*/ 60229 h 420624"/>
                <a:gd name="connsiteX63" fmla="*/ 84002 w 365760"/>
                <a:gd name="connsiteY63" fmla="*/ 68763 h 420624"/>
                <a:gd name="connsiteX64" fmla="*/ 74249 w 365760"/>
                <a:gd name="connsiteY64" fmla="*/ 54133 h 420624"/>
                <a:gd name="connsiteX65" fmla="*/ 80954 w 365760"/>
                <a:gd name="connsiteY65" fmla="*/ 26701 h 420624"/>
                <a:gd name="connsiteX66" fmla="*/ 82174 w 365760"/>
                <a:gd name="connsiteY66" fmla="*/ 3536 h 420624"/>
                <a:gd name="connsiteX67" fmla="*/ 82174 w 365760"/>
                <a:gd name="connsiteY67" fmla="*/ 3536 h 420624"/>
                <a:gd name="connsiteX68" fmla="*/ 82174 w 365760"/>
                <a:gd name="connsiteY68" fmla="*/ 3536 h 420624"/>
                <a:gd name="connsiteX69" fmla="*/ 44378 w 365760"/>
                <a:gd name="connsiteY69" fmla="*/ 2926 h 42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365760" h="420624">
                  <a:moveTo>
                    <a:pt x="44378" y="2926"/>
                  </a:moveTo>
                  <a:lnTo>
                    <a:pt x="32186" y="7803"/>
                  </a:lnTo>
                  <a:lnTo>
                    <a:pt x="46208" y="29749"/>
                  </a:lnTo>
                  <a:lnTo>
                    <a:pt x="43769" y="52304"/>
                  </a:lnTo>
                  <a:lnTo>
                    <a:pt x="34016" y="57181"/>
                  </a:lnTo>
                  <a:lnTo>
                    <a:pt x="34016" y="57181"/>
                  </a:lnTo>
                  <a:lnTo>
                    <a:pt x="35844" y="72421"/>
                  </a:lnTo>
                  <a:lnTo>
                    <a:pt x="43160" y="81565"/>
                  </a:lnTo>
                  <a:lnTo>
                    <a:pt x="43160" y="93757"/>
                  </a:lnTo>
                  <a:lnTo>
                    <a:pt x="34625" y="102291"/>
                  </a:lnTo>
                  <a:lnTo>
                    <a:pt x="21214" y="122408"/>
                  </a:lnTo>
                  <a:lnTo>
                    <a:pt x="8412" y="136429"/>
                  </a:lnTo>
                  <a:lnTo>
                    <a:pt x="4754" y="137038"/>
                  </a:lnTo>
                  <a:lnTo>
                    <a:pt x="2926" y="153497"/>
                  </a:lnTo>
                  <a:lnTo>
                    <a:pt x="9632" y="158984"/>
                  </a:lnTo>
                  <a:lnTo>
                    <a:pt x="8412" y="175443"/>
                  </a:lnTo>
                  <a:lnTo>
                    <a:pt x="14508" y="191293"/>
                  </a:lnTo>
                  <a:lnTo>
                    <a:pt x="6584" y="205923"/>
                  </a:lnTo>
                  <a:lnTo>
                    <a:pt x="34016" y="232136"/>
                  </a:lnTo>
                  <a:lnTo>
                    <a:pt x="35844" y="255910"/>
                  </a:lnTo>
                  <a:lnTo>
                    <a:pt x="52304" y="295534"/>
                  </a:lnTo>
                  <a:lnTo>
                    <a:pt x="52304" y="295534"/>
                  </a:lnTo>
                  <a:lnTo>
                    <a:pt x="54132" y="296753"/>
                  </a:lnTo>
                  <a:lnTo>
                    <a:pt x="67544" y="303459"/>
                  </a:lnTo>
                  <a:lnTo>
                    <a:pt x="88880" y="310165"/>
                  </a:lnTo>
                  <a:lnTo>
                    <a:pt x="108386" y="321747"/>
                  </a:lnTo>
                  <a:lnTo>
                    <a:pt x="141305" y="329062"/>
                  </a:lnTo>
                  <a:lnTo>
                    <a:pt x="148010" y="339425"/>
                  </a:lnTo>
                  <a:lnTo>
                    <a:pt x="148010" y="339425"/>
                  </a:lnTo>
                  <a:lnTo>
                    <a:pt x="150449" y="332110"/>
                  </a:lnTo>
                  <a:lnTo>
                    <a:pt x="167518" y="352837"/>
                  </a:lnTo>
                  <a:lnTo>
                    <a:pt x="169346" y="393680"/>
                  </a:lnTo>
                  <a:lnTo>
                    <a:pt x="180320" y="408310"/>
                  </a:lnTo>
                  <a:lnTo>
                    <a:pt x="180320" y="408920"/>
                  </a:lnTo>
                  <a:lnTo>
                    <a:pt x="193121" y="407091"/>
                  </a:lnTo>
                  <a:lnTo>
                    <a:pt x="233964" y="418064"/>
                  </a:lnTo>
                  <a:lnTo>
                    <a:pt x="242498" y="413187"/>
                  </a:lnTo>
                  <a:lnTo>
                    <a:pt x="266273" y="412577"/>
                  </a:lnTo>
                  <a:lnTo>
                    <a:pt x="279074" y="400995"/>
                  </a:lnTo>
                  <a:lnTo>
                    <a:pt x="299192" y="401605"/>
                  </a:lnTo>
                  <a:lnTo>
                    <a:pt x="336986" y="386365"/>
                  </a:lnTo>
                  <a:lnTo>
                    <a:pt x="365028" y="363809"/>
                  </a:lnTo>
                  <a:lnTo>
                    <a:pt x="365028" y="363809"/>
                  </a:lnTo>
                  <a:lnTo>
                    <a:pt x="352836" y="355275"/>
                  </a:lnTo>
                  <a:lnTo>
                    <a:pt x="339425" y="316870"/>
                  </a:lnTo>
                  <a:lnTo>
                    <a:pt x="328452" y="293096"/>
                  </a:lnTo>
                  <a:lnTo>
                    <a:pt x="330890" y="274198"/>
                  </a:lnTo>
                  <a:lnTo>
                    <a:pt x="329062" y="262616"/>
                  </a:lnTo>
                  <a:lnTo>
                    <a:pt x="339425" y="238841"/>
                  </a:lnTo>
                  <a:lnTo>
                    <a:pt x="338206" y="229088"/>
                  </a:lnTo>
                  <a:lnTo>
                    <a:pt x="316870" y="215067"/>
                  </a:lnTo>
                  <a:lnTo>
                    <a:pt x="315041" y="193121"/>
                  </a:lnTo>
                  <a:lnTo>
                    <a:pt x="332110" y="144963"/>
                  </a:lnTo>
                  <a:lnTo>
                    <a:pt x="283342" y="106558"/>
                  </a:lnTo>
                  <a:lnTo>
                    <a:pt x="280904" y="84003"/>
                  </a:lnTo>
                  <a:lnTo>
                    <a:pt x="157764" y="4755"/>
                  </a:lnTo>
                  <a:lnTo>
                    <a:pt x="157764" y="4755"/>
                  </a:lnTo>
                  <a:lnTo>
                    <a:pt x="140696" y="21824"/>
                  </a:lnTo>
                  <a:lnTo>
                    <a:pt x="129113" y="39502"/>
                  </a:lnTo>
                  <a:lnTo>
                    <a:pt x="142524" y="52913"/>
                  </a:lnTo>
                  <a:lnTo>
                    <a:pt x="123017" y="62667"/>
                  </a:lnTo>
                  <a:lnTo>
                    <a:pt x="118750" y="57790"/>
                  </a:lnTo>
                  <a:lnTo>
                    <a:pt x="99242" y="60229"/>
                  </a:lnTo>
                  <a:lnTo>
                    <a:pt x="84002" y="68763"/>
                  </a:lnTo>
                  <a:lnTo>
                    <a:pt x="74249" y="54133"/>
                  </a:lnTo>
                  <a:lnTo>
                    <a:pt x="80954" y="26701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82174" y="3536"/>
                  </a:lnTo>
                  <a:lnTo>
                    <a:pt x="44378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5" name="자유형: 도형 204">
              <a:extLst>
                <a:ext uri="{FF2B5EF4-FFF2-40B4-BE49-F238E27FC236}">
                  <a16:creationId xmlns:a16="http://schemas.microsoft.com/office/drawing/2014/main" id="{C9D63330-C4D6-4DEB-8659-1397DC003A56}"/>
                </a:ext>
              </a:extLst>
            </p:cNvPr>
            <p:cNvSpPr/>
            <p:nvPr/>
          </p:nvSpPr>
          <p:spPr>
            <a:xfrm>
              <a:off x="7289747" y="3883961"/>
              <a:ext cx="176875" cy="211109"/>
            </a:xfrm>
            <a:custGeom>
              <a:avLst/>
              <a:gdLst>
                <a:gd name="connsiteX0" fmla="*/ 153497 w 188976"/>
                <a:gd name="connsiteY0" fmla="*/ 2926 h 225552"/>
                <a:gd name="connsiteX1" fmla="*/ 132770 w 188976"/>
                <a:gd name="connsiteY1" fmla="*/ 21214 h 225552"/>
                <a:gd name="connsiteX2" fmla="*/ 108386 w 188976"/>
                <a:gd name="connsiteY2" fmla="*/ 20605 h 225552"/>
                <a:gd name="connsiteX3" fmla="*/ 80954 w 188976"/>
                <a:gd name="connsiteY3" fmla="*/ 29749 h 225552"/>
                <a:gd name="connsiteX4" fmla="*/ 59618 w 188976"/>
                <a:gd name="connsiteY4" fmla="*/ 21214 h 225552"/>
                <a:gd name="connsiteX5" fmla="*/ 45598 w 188976"/>
                <a:gd name="connsiteY5" fmla="*/ 31577 h 225552"/>
                <a:gd name="connsiteX6" fmla="*/ 45598 w 188976"/>
                <a:gd name="connsiteY6" fmla="*/ 31577 h 225552"/>
                <a:gd name="connsiteX7" fmla="*/ 43769 w 188976"/>
                <a:gd name="connsiteY7" fmla="*/ 77297 h 225552"/>
                <a:gd name="connsiteX8" fmla="*/ 57790 w 188976"/>
                <a:gd name="connsiteY8" fmla="*/ 82174 h 225552"/>
                <a:gd name="connsiteX9" fmla="*/ 46817 w 188976"/>
                <a:gd name="connsiteY9" fmla="*/ 96195 h 225552"/>
                <a:gd name="connsiteX10" fmla="*/ 33406 w 188976"/>
                <a:gd name="connsiteY10" fmla="*/ 106558 h 225552"/>
                <a:gd name="connsiteX11" fmla="*/ 20605 w 188976"/>
                <a:gd name="connsiteY11" fmla="*/ 126675 h 225552"/>
                <a:gd name="connsiteX12" fmla="*/ 13289 w 188976"/>
                <a:gd name="connsiteY12" fmla="*/ 144963 h 225552"/>
                <a:gd name="connsiteX13" fmla="*/ 11461 w 188976"/>
                <a:gd name="connsiteY13" fmla="*/ 176053 h 225552"/>
                <a:gd name="connsiteX14" fmla="*/ 3536 w 188976"/>
                <a:gd name="connsiteY14" fmla="*/ 190683 h 225552"/>
                <a:gd name="connsiteX15" fmla="*/ 2926 w 188976"/>
                <a:gd name="connsiteY15" fmla="*/ 219944 h 225552"/>
                <a:gd name="connsiteX16" fmla="*/ 11461 w 188976"/>
                <a:gd name="connsiteY16" fmla="*/ 223601 h 225552"/>
                <a:gd name="connsiteX17" fmla="*/ 31577 w 188976"/>
                <a:gd name="connsiteY17" fmla="*/ 212019 h 225552"/>
                <a:gd name="connsiteX18" fmla="*/ 43769 w 188976"/>
                <a:gd name="connsiteY18" fmla="*/ 207142 h 225552"/>
                <a:gd name="connsiteX19" fmla="*/ 81565 w 188976"/>
                <a:gd name="connsiteY19" fmla="*/ 207752 h 225552"/>
                <a:gd name="connsiteX20" fmla="*/ 81565 w 188976"/>
                <a:gd name="connsiteY20" fmla="*/ 207752 h 225552"/>
                <a:gd name="connsiteX21" fmla="*/ 79736 w 188976"/>
                <a:gd name="connsiteY21" fmla="*/ 192512 h 225552"/>
                <a:gd name="connsiteX22" fmla="*/ 95585 w 188976"/>
                <a:gd name="connsiteY22" fmla="*/ 169957 h 225552"/>
                <a:gd name="connsiteX23" fmla="*/ 116921 w 188976"/>
                <a:gd name="connsiteY23" fmla="*/ 164470 h 225552"/>
                <a:gd name="connsiteX24" fmla="*/ 131552 w 188976"/>
                <a:gd name="connsiteY24" fmla="*/ 155326 h 225552"/>
                <a:gd name="connsiteX25" fmla="*/ 149230 w 188976"/>
                <a:gd name="connsiteY25" fmla="*/ 162641 h 225552"/>
                <a:gd name="connsiteX26" fmla="*/ 151058 w 188976"/>
                <a:gd name="connsiteY26" fmla="*/ 165689 h 225552"/>
                <a:gd name="connsiteX27" fmla="*/ 151058 w 188976"/>
                <a:gd name="connsiteY27" fmla="*/ 163861 h 225552"/>
                <a:gd name="connsiteX28" fmla="*/ 160813 w 188976"/>
                <a:gd name="connsiteY28" fmla="*/ 148011 h 225552"/>
                <a:gd name="connsiteX29" fmla="*/ 177272 w 188976"/>
                <a:gd name="connsiteY29" fmla="*/ 122408 h 225552"/>
                <a:gd name="connsiteX30" fmla="*/ 190073 w 188976"/>
                <a:gd name="connsiteY30" fmla="*/ 93757 h 225552"/>
                <a:gd name="connsiteX31" fmla="*/ 174224 w 188976"/>
                <a:gd name="connsiteY31" fmla="*/ 49256 h 225552"/>
                <a:gd name="connsiteX32" fmla="*/ 169957 w 188976"/>
                <a:gd name="connsiteY32" fmla="*/ 29749 h 225552"/>
                <a:gd name="connsiteX33" fmla="*/ 153497 w 188976"/>
                <a:gd name="connsiteY33" fmla="*/ 2926 h 225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8976" h="225552">
                  <a:moveTo>
                    <a:pt x="153497" y="2926"/>
                  </a:moveTo>
                  <a:lnTo>
                    <a:pt x="132770" y="21214"/>
                  </a:lnTo>
                  <a:lnTo>
                    <a:pt x="108386" y="20605"/>
                  </a:lnTo>
                  <a:lnTo>
                    <a:pt x="80954" y="29749"/>
                  </a:lnTo>
                  <a:lnTo>
                    <a:pt x="59618" y="21214"/>
                  </a:lnTo>
                  <a:lnTo>
                    <a:pt x="45598" y="31577"/>
                  </a:lnTo>
                  <a:lnTo>
                    <a:pt x="45598" y="31577"/>
                  </a:lnTo>
                  <a:lnTo>
                    <a:pt x="43769" y="77297"/>
                  </a:lnTo>
                  <a:lnTo>
                    <a:pt x="57790" y="82174"/>
                  </a:lnTo>
                  <a:lnTo>
                    <a:pt x="46817" y="96195"/>
                  </a:lnTo>
                  <a:lnTo>
                    <a:pt x="33406" y="106558"/>
                  </a:lnTo>
                  <a:lnTo>
                    <a:pt x="20605" y="126675"/>
                  </a:lnTo>
                  <a:lnTo>
                    <a:pt x="13289" y="144963"/>
                  </a:lnTo>
                  <a:lnTo>
                    <a:pt x="11461" y="176053"/>
                  </a:lnTo>
                  <a:lnTo>
                    <a:pt x="3536" y="190683"/>
                  </a:lnTo>
                  <a:lnTo>
                    <a:pt x="2926" y="219944"/>
                  </a:lnTo>
                  <a:lnTo>
                    <a:pt x="11461" y="223601"/>
                  </a:lnTo>
                  <a:lnTo>
                    <a:pt x="31577" y="212019"/>
                  </a:lnTo>
                  <a:lnTo>
                    <a:pt x="43769" y="207142"/>
                  </a:lnTo>
                  <a:lnTo>
                    <a:pt x="81565" y="207752"/>
                  </a:lnTo>
                  <a:lnTo>
                    <a:pt x="81565" y="207752"/>
                  </a:lnTo>
                  <a:lnTo>
                    <a:pt x="79736" y="192512"/>
                  </a:lnTo>
                  <a:lnTo>
                    <a:pt x="95585" y="169957"/>
                  </a:lnTo>
                  <a:lnTo>
                    <a:pt x="116921" y="164470"/>
                  </a:lnTo>
                  <a:lnTo>
                    <a:pt x="131552" y="155326"/>
                  </a:lnTo>
                  <a:lnTo>
                    <a:pt x="149230" y="162641"/>
                  </a:lnTo>
                  <a:lnTo>
                    <a:pt x="151058" y="165689"/>
                  </a:lnTo>
                  <a:lnTo>
                    <a:pt x="151058" y="163861"/>
                  </a:lnTo>
                  <a:lnTo>
                    <a:pt x="160813" y="148011"/>
                  </a:lnTo>
                  <a:lnTo>
                    <a:pt x="177272" y="122408"/>
                  </a:lnTo>
                  <a:lnTo>
                    <a:pt x="190073" y="93757"/>
                  </a:lnTo>
                  <a:lnTo>
                    <a:pt x="174224" y="49256"/>
                  </a:lnTo>
                  <a:lnTo>
                    <a:pt x="169957" y="29749"/>
                  </a:lnTo>
                  <a:lnTo>
                    <a:pt x="153497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6" name="자유형: 도형 205">
              <a:extLst>
                <a:ext uri="{FF2B5EF4-FFF2-40B4-BE49-F238E27FC236}">
                  <a16:creationId xmlns:a16="http://schemas.microsoft.com/office/drawing/2014/main" id="{806D2438-7102-4935-9D40-27E0BB36104E}"/>
                </a:ext>
              </a:extLst>
            </p:cNvPr>
            <p:cNvSpPr/>
            <p:nvPr/>
          </p:nvSpPr>
          <p:spPr>
            <a:xfrm>
              <a:off x="6962813" y="2148874"/>
              <a:ext cx="502097" cy="285282"/>
            </a:xfrm>
            <a:custGeom>
              <a:avLst/>
              <a:gdLst>
                <a:gd name="connsiteX0" fmla="*/ 325405 w 536448"/>
                <a:gd name="connsiteY0" fmla="*/ 2926 h 304800"/>
                <a:gd name="connsiteX1" fmla="*/ 296144 w 536448"/>
                <a:gd name="connsiteY1" fmla="*/ 5974 h 304800"/>
                <a:gd name="connsiteX2" fmla="*/ 287000 w 536448"/>
                <a:gd name="connsiteY2" fmla="*/ 4145 h 304800"/>
                <a:gd name="connsiteX3" fmla="*/ 280904 w 536448"/>
                <a:gd name="connsiteY3" fmla="*/ 12680 h 304800"/>
                <a:gd name="connsiteX4" fmla="*/ 269931 w 536448"/>
                <a:gd name="connsiteY4" fmla="*/ 11460 h 304800"/>
                <a:gd name="connsiteX5" fmla="*/ 269931 w 536448"/>
                <a:gd name="connsiteY5" fmla="*/ 11460 h 304800"/>
                <a:gd name="connsiteX6" fmla="*/ 244938 w 536448"/>
                <a:gd name="connsiteY6" fmla="*/ 13289 h 304800"/>
                <a:gd name="connsiteX7" fmla="*/ 237622 w 536448"/>
                <a:gd name="connsiteY7" fmla="*/ 21824 h 304800"/>
                <a:gd name="connsiteX8" fmla="*/ 238842 w 536448"/>
                <a:gd name="connsiteY8" fmla="*/ 40721 h 304800"/>
                <a:gd name="connsiteX9" fmla="*/ 226650 w 536448"/>
                <a:gd name="connsiteY9" fmla="*/ 37064 h 304800"/>
                <a:gd name="connsiteX10" fmla="*/ 200437 w 536448"/>
                <a:gd name="connsiteY10" fmla="*/ 38892 h 304800"/>
                <a:gd name="connsiteX11" fmla="*/ 191293 w 536448"/>
                <a:gd name="connsiteY11" fmla="*/ 29748 h 304800"/>
                <a:gd name="connsiteX12" fmla="*/ 181539 w 536448"/>
                <a:gd name="connsiteY12" fmla="*/ 36454 h 304800"/>
                <a:gd name="connsiteX13" fmla="*/ 169347 w 536448"/>
                <a:gd name="connsiteY13" fmla="*/ 30968 h 304800"/>
                <a:gd name="connsiteX14" fmla="*/ 146182 w 536448"/>
                <a:gd name="connsiteY14" fmla="*/ 30358 h 304800"/>
                <a:gd name="connsiteX15" fmla="*/ 112045 w 536448"/>
                <a:gd name="connsiteY15" fmla="*/ 21214 h 304800"/>
                <a:gd name="connsiteX16" fmla="*/ 81565 w 536448"/>
                <a:gd name="connsiteY16" fmla="*/ 18166 h 304800"/>
                <a:gd name="connsiteX17" fmla="*/ 59010 w 536448"/>
                <a:gd name="connsiteY17" fmla="*/ 19385 h 304800"/>
                <a:gd name="connsiteX18" fmla="*/ 44379 w 536448"/>
                <a:gd name="connsiteY18" fmla="*/ 29139 h 304800"/>
                <a:gd name="connsiteX19" fmla="*/ 30968 w 536448"/>
                <a:gd name="connsiteY19" fmla="*/ 30968 h 304800"/>
                <a:gd name="connsiteX20" fmla="*/ 49866 w 536448"/>
                <a:gd name="connsiteY20" fmla="*/ 63276 h 304800"/>
                <a:gd name="connsiteX21" fmla="*/ 48037 w 536448"/>
                <a:gd name="connsiteY21" fmla="*/ 74249 h 304800"/>
                <a:gd name="connsiteX22" fmla="*/ 34016 w 536448"/>
                <a:gd name="connsiteY22" fmla="*/ 78516 h 304800"/>
                <a:gd name="connsiteX23" fmla="*/ 10851 w 536448"/>
                <a:gd name="connsiteY23" fmla="*/ 109606 h 304800"/>
                <a:gd name="connsiteX24" fmla="*/ 20605 w 536448"/>
                <a:gd name="connsiteY24" fmla="*/ 126675 h 304800"/>
                <a:gd name="connsiteX25" fmla="*/ 13899 w 536448"/>
                <a:gd name="connsiteY25" fmla="*/ 124236 h 304800"/>
                <a:gd name="connsiteX26" fmla="*/ 7194 w 536448"/>
                <a:gd name="connsiteY26" fmla="*/ 134600 h 304800"/>
                <a:gd name="connsiteX27" fmla="*/ 2926 w 536448"/>
                <a:gd name="connsiteY27" fmla="*/ 149840 h 304800"/>
                <a:gd name="connsiteX28" fmla="*/ 20605 w 536448"/>
                <a:gd name="connsiteY28" fmla="*/ 160203 h 304800"/>
                <a:gd name="connsiteX29" fmla="*/ 24262 w 536448"/>
                <a:gd name="connsiteY29" fmla="*/ 169956 h 304800"/>
                <a:gd name="connsiteX30" fmla="*/ 35845 w 536448"/>
                <a:gd name="connsiteY30" fmla="*/ 162032 h 304800"/>
                <a:gd name="connsiteX31" fmla="*/ 55352 w 536448"/>
                <a:gd name="connsiteY31" fmla="*/ 166299 h 304800"/>
                <a:gd name="connsiteX32" fmla="*/ 74859 w 536448"/>
                <a:gd name="connsiteY32" fmla="*/ 166299 h 304800"/>
                <a:gd name="connsiteX33" fmla="*/ 89490 w 536448"/>
                <a:gd name="connsiteY33" fmla="*/ 175443 h 304800"/>
                <a:gd name="connsiteX34" fmla="*/ 99243 w 536448"/>
                <a:gd name="connsiteY34" fmla="*/ 169956 h 304800"/>
                <a:gd name="connsiteX35" fmla="*/ 121189 w 536448"/>
                <a:gd name="connsiteY35" fmla="*/ 166299 h 304800"/>
                <a:gd name="connsiteX36" fmla="*/ 127285 w 536448"/>
                <a:gd name="connsiteY36" fmla="*/ 157155 h 304800"/>
                <a:gd name="connsiteX37" fmla="*/ 140086 w 536448"/>
                <a:gd name="connsiteY37" fmla="*/ 157155 h 304800"/>
                <a:gd name="connsiteX38" fmla="*/ 146792 w 536448"/>
                <a:gd name="connsiteY38" fmla="*/ 151668 h 304800"/>
                <a:gd name="connsiteX39" fmla="*/ 166299 w 536448"/>
                <a:gd name="connsiteY39" fmla="*/ 148011 h 304800"/>
                <a:gd name="connsiteX40" fmla="*/ 190074 w 536448"/>
                <a:gd name="connsiteY40" fmla="*/ 159593 h 304800"/>
                <a:gd name="connsiteX41" fmla="*/ 202266 w 536448"/>
                <a:gd name="connsiteY41" fmla="*/ 161422 h 304800"/>
                <a:gd name="connsiteX42" fmla="*/ 217506 w 536448"/>
                <a:gd name="connsiteY42" fmla="*/ 171176 h 304800"/>
                <a:gd name="connsiteX43" fmla="*/ 217506 w 536448"/>
                <a:gd name="connsiteY43" fmla="*/ 183977 h 304800"/>
                <a:gd name="connsiteX44" fmla="*/ 229088 w 536448"/>
                <a:gd name="connsiteY44" fmla="*/ 190683 h 304800"/>
                <a:gd name="connsiteX45" fmla="*/ 235794 w 536448"/>
                <a:gd name="connsiteY45" fmla="*/ 206532 h 304800"/>
                <a:gd name="connsiteX46" fmla="*/ 247986 w 536448"/>
                <a:gd name="connsiteY46" fmla="*/ 215676 h 304800"/>
                <a:gd name="connsiteX47" fmla="*/ 246766 w 536448"/>
                <a:gd name="connsiteY47" fmla="*/ 221772 h 304800"/>
                <a:gd name="connsiteX48" fmla="*/ 252862 w 536448"/>
                <a:gd name="connsiteY48" fmla="*/ 225430 h 304800"/>
                <a:gd name="connsiteX49" fmla="*/ 245547 w 536448"/>
                <a:gd name="connsiteY49" fmla="*/ 228478 h 304800"/>
                <a:gd name="connsiteX50" fmla="*/ 227259 w 536448"/>
                <a:gd name="connsiteY50" fmla="*/ 227259 h 304800"/>
                <a:gd name="connsiteX51" fmla="*/ 223602 w 536448"/>
                <a:gd name="connsiteY51" fmla="*/ 221772 h 304800"/>
                <a:gd name="connsiteX52" fmla="*/ 217506 w 536448"/>
                <a:gd name="connsiteY52" fmla="*/ 224820 h 304800"/>
                <a:gd name="connsiteX53" fmla="*/ 220554 w 536448"/>
                <a:gd name="connsiteY53" fmla="*/ 231526 h 304800"/>
                <a:gd name="connsiteX54" fmla="*/ 213848 w 536448"/>
                <a:gd name="connsiteY54" fmla="*/ 243718 h 304800"/>
                <a:gd name="connsiteX55" fmla="*/ 210800 w 536448"/>
                <a:gd name="connsiteY55" fmla="*/ 256520 h 304800"/>
                <a:gd name="connsiteX56" fmla="*/ 203485 w 536448"/>
                <a:gd name="connsiteY56" fmla="*/ 260787 h 304800"/>
                <a:gd name="connsiteX57" fmla="*/ 218115 w 536448"/>
                <a:gd name="connsiteY57" fmla="*/ 267492 h 304800"/>
                <a:gd name="connsiteX58" fmla="*/ 231526 w 536448"/>
                <a:gd name="connsiteY58" fmla="*/ 261396 h 304800"/>
                <a:gd name="connsiteX59" fmla="*/ 246157 w 536448"/>
                <a:gd name="connsiteY59" fmla="*/ 268102 h 304800"/>
                <a:gd name="connsiteX60" fmla="*/ 266274 w 536448"/>
                <a:gd name="connsiteY60" fmla="*/ 240060 h 304800"/>
                <a:gd name="connsiteX61" fmla="*/ 274198 w 536448"/>
                <a:gd name="connsiteY61" fmla="*/ 219334 h 304800"/>
                <a:gd name="connsiteX62" fmla="*/ 301630 w 536448"/>
                <a:gd name="connsiteY62" fmla="*/ 214457 h 304800"/>
                <a:gd name="connsiteX63" fmla="*/ 305898 w 536448"/>
                <a:gd name="connsiteY63" fmla="*/ 229088 h 304800"/>
                <a:gd name="connsiteX64" fmla="*/ 354666 w 536448"/>
                <a:gd name="connsiteY64" fmla="*/ 238232 h 304800"/>
                <a:gd name="connsiteX65" fmla="*/ 365029 w 536448"/>
                <a:gd name="connsiteY65" fmla="*/ 246766 h 304800"/>
                <a:gd name="connsiteX66" fmla="*/ 337597 w 536448"/>
                <a:gd name="connsiteY66" fmla="*/ 259568 h 304800"/>
                <a:gd name="connsiteX67" fmla="*/ 333330 w 536448"/>
                <a:gd name="connsiteY67" fmla="*/ 266883 h 304800"/>
                <a:gd name="connsiteX68" fmla="*/ 368686 w 536448"/>
                <a:gd name="connsiteY68" fmla="*/ 277856 h 304800"/>
                <a:gd name="connsiteX69" fmla="*/ 365029 w 536448"/>
                <a:gd name="connsiteY69" fmla="*/ 295534 h 304800"/>
                <a:gd name="connsiteX70" fmla="*/ 383317 w 536448"/>
                <a:gd name="connsiteY70" fmla="*/ 303459 h 304800"/>
                <a:gd name="connsiteX71" fmla="*/ 421722 w 536448"/>
                <a:gd name="connsiteY71" fmla="*/ 281513 h 304800"/>
                <a:gd name="connsiteX72" fmla="*/ 454030 w 536448"/>
                <a:gd name="connsiteY72" fmla="*/ 274808 h 304800"/>
                <a:gd name="connsiteX73" fmla="*/ 457688 w 536448"/>
                <a:gd name="connsiteY73" fmla="*/ 261396 h 304800"/>
                <a:gd name="connsiteX74" fmla="*/ 426598 w 536448"/>
                <a:gd name="connsiteY74" fmla="*/ 263835 h 304800"/>
                <a:gd name="connsiteX75" fmla="*/ 410139 w 536448"/>
                <a:gd name="connsiteY75" fmla="*/ 254691 h 304800"/>
                <a:gd name="connsiteX76" fmla="*/ 404043 w 536448"/>
                <a:gd name="connsiteY76" fmla="*/ 230916 h 304800"/>
                <a:gd name="connsiteX77" fmla="*/ 427818 w 536448"/>
                <a:gd name="connsiteY77" fmla="*/ 216896 h 304800"/>
                <a:gd name="connsiteX78" fmla="*/ 455859 w 536448"/>
                <a:gd name="connsiteY78" fmla="*/ 215067 h 304800"/>
                <a:gd name="connsiteX79" fmla="*/ 474147 w 536448"/>
                <a:gd name="connsiteY79" fmla="*/ 202875 h 304800"/>
                <a:gd name="connsiteX80" fmla="*/ 497922 w 536448"/>
                <a:gd name="connsiteY80" fmla="*/ 199827 h 304800"/>
                <a:gd name="connsiteX81" fmla="*/ 495483 w 536448"/>
                <a:gd name="connsiteY81" fmla="*/ 182758 h 304800"/>
                <a:gd name="connsiteX82" fmla="*/ 508894 w 536448"/>
                <a:gd name="connsiteY82" fmla="*/ 172395 h 304800"/>
                <a:gd name="connsiteX83" fmla="*/ 537546 w 536448"/>
                <a:gd name="connsiteY83" fmla="*/ 169347 h 304800"/>
                <a:gd name="connsiteX84" fmla="*/ 539374 w 536448"/>
                <a:gd name="connsiteY84" fmla="*/ 156545 h 304800"/>
                <a:gd name="connsiteX85" fmla="*/ 528402 w 536448"/>
                <a:gd name="connsiteY85" fmla="*/ 135819 h 304800"/>
                <a:gd name="connsiteX86" fmla="*/ 536326 w 536448"/>
                <a:gd name="connsiteY86" fmla="*/ 116312 h 304800"/>
                <a:gd name="connsiteX87" fmla="*/ 533888 w 536448"/>
                <a:gd name="connsiteY87" fmla="*/ 104729 h 304800"/>
                <a:gd name="connsiteX88" fmla="*/ 487558 w 536448"/>
                <a:gd name="connsiteY88" fmla="*/ 92537 h 304800"/>
                <a:gd name="connsiteX89" fmla="*/ 469880 w 536448"/>
                <a:gd name="connsiteY89" fmla="*/ 93147 h 304800"/>
                <a:gd name="connsiteX90" fmla="*/ 447934 w 536448"/>
                <a:gd name="connsiteY90" fmla="*/ 75468 h 304800"/>
                <a:gd name="connsiteX91" fmla="*/ 426598 w 536448"/>
                <a:gd name="connsiteY91" fmla="*/ 81564 h 304800"/>
                <a:gd name="connsiteX92" fmla="*/ 386365 w 536448"/>
                <a:gd name="connsiteY92" fmla="*/ 68153 h 304800"/>
                <a:gd name="connsiteX93" fmla="*/ 385146 w 536448"/>
                <a:gd name="connsiteY93" fmla="*/ 60838 h 304800"/>
                <a:gd name="connsiteX94" fmla="*/ 371734 w 536448"/>
                <a:gd name="connsiteY94" fmla="*/ 44379 h 304800"/>
                <a:gd name="connsiteX95" fmla="*/ 347350 w 536448"/>
                <a:gd name="connsiteY95" fmla="*/ 43160 h 304800"/>
                <a:gd name="connsiteX96" fmla="*/ 343083 w 536448"/>
                <a:gd name="connsiteY96" fmla="*/ 31577 h 304800"/>
                <a:gd name="connsiteX97" fmla="*/ 348570 w 536448"/>
                <a:gd name="connsiteY97" fmla="*/ 23652 h 304800"/>
                <a:gd name="connsiteX98" fmla="*/ 325405 w 536448"/>
                <a:gd name="connsiteY98" fmla="*/ 2926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</a:cxnLst>
              <a:rect l="l" t="t" r="r" b="b"/>
              <a:pathLst>
                <a:path w="536448" h="304800">
                  <a:moveTo>
                    <a:pt x="325405" y="2926"/>
                  </a:moveTo>
                  <a:lnTo>
                    <a:pt x="296144" y="5974"/>
                  </a:lnTo>
                  <a:lnTo>
                    <a:pt x="287000" y="4145"/>
                  </a:lnTo>
                  <a:lnTo>
                    <a:pt x="280904" y="12680"/>
                  </a:lnTo>
                  <a:lnTo>
                    <a:pt x="269931" y="11460"/>
                  </a:lnTo>
                  <a:lnTo>
                    <a:pt x="269931" y="11460"/>
                  </a:lnTo>
                  <a:lnTo>
                    <a:pt x="244938" y="13289"/>
                  </a:lnTo>
                  <a:lnTo>
                    <a:pt x="237622" y="21824"/>
                  </a:lnTo>
                  <a:lnTo>
                    <a:pt x="238842" y="40721"/>
                  </a:lnTo>
                  <a:lnTo>
                    <a:pt x="226650" y="37064"/>
                  </a:lnTo>
                  <a:lnTo>
                    <a:pt x="200437" y="38892"/>
                  </a:lnTo>
                  <a:lnTo>
                    <a:pt x="191293" y="29748"/>
                  </a:lnTo>
                  <a:lnTo>
                    <a:pt x="181539" y="36454"/>
                  </a:lnTo>
                  <a:lnTo>
                    <a:pt x="169347" y="30968"/>
                  </a:lnTo>
                  <a:lnTo>
                    <a:pt x="146182" y="30358"/>
                  </a:lnTo>
                  <a:lnTo>
                    <a:pt x="112045" y="21214"/>
                  </a:lnTo>
                  <a:lnTo>
                    <a:pt x="81565" y="18166"/>
                  </a:lnTo>
                  <a:lnTo>
                    <a:pt x="59010" y="19385"/>
                  </a:lnTo>
                  <a:lnTo>
                    <a:pt x="44379" y="29139"/>
                  </a:lnTo>
                  <a:lnTo>
                    <a:pt x="30968" y="30968"/>
                  </a:lnTo>
                  <a:lnTo>
                    <a:pt x="49866" y="63276"/>
                  </a:lnTo>
                  <a:lnTo>
                    <a:pt x="48037" y="74249"/>
                  </a:lnTo>
                  <a:lnTo>
                    <a:pt x="34016" y="78516"/>
                  </a:lnTo>
                  <a:lnTo>
                    <a:pt x="10851" y="109606"/>
                  </a:lnTo>
                  <a:lnTo>
                    <a:pt x="20605" y="126675"/>
                  </a:lnTo>
                  <a:lnTo>
                    <a:pt x="13899" y="124236"/>
                  </a:lnTo>
                  <a:lnTo>
                    <a:pt x="7194" y="134600"/>
                  </a:lnTo>
                  <a:lnTo>
                    <a:pt x="2926" y="149840"/>
                  </a:lnTo>
                  <a:lnTo>
                    <a:pt x="20605" y="160203"/>
                  </a:lnTo>
                  <a:lnTo>
                    <a:pt x="24262" y="169956"/>
                  </a:lnTo>
                  <a:lnTo>
                    <a:pt x="35845" y="162032"/>
                  </a:lnTo>
                  <a:lnTo>
                    <a:pt x="55352" y="166299"/>
                  </a:lnTo>
                  <a:lnTo>
                    <a:pt x="74859" y="166299"/>
                  </a:lnTo>
                  <a:lnTo>
                    <a:pt x="89490" y="175443"/>
                  </a:lnTo>
                  <a:lnTo>
                    <a:pt x="99243" y="169956"/>
                  </a:lnTo>
                  <a:lnTo>
                    <a:pt x="121189" y="166299"/>
                  </a:lnTo>
                  <a:lnTo>
                    <a:pt x="127285" y="157155"/>
                  </a:lnTo>
                  <a:lnTo>
                    <a:pt x="140086" y="157155"/>
                  </a:lnTo>
                  <a:lnTo>
                    <a:pt x="146792" y="151668"/>
                  </a:lnTo>
                  <a:lnTo>
                    <a:pt x="166299" y="148011"/>
                  </a:lnTo>
                  <a:lnTo>
                    <a:pt x="190074" y="159593"/>
                  </a:lnTo>
                  <a:lnTo>
                    <a:pt x="202266" y="161422"/>
                  </a:lnTo>
                  <a:lnTo>
                    <a:pt x="217506" y="171176"/>
                  </a:lnTo>
                  <a:lnTo>
                    <a:pt x="217506" y="183977"/>
                  </a:lnTo>
                  <a:lnTo>
                    <a:pt x="229088" y="190683"/>
                  </a:lnTo>
                  <a:lnTo>
                    <a:pt x="235794" y="206532"/>
                  </a:lnTo>
                  <a:lnTo>
                    <a:pt x="247986" y="215676"/>
                  </a:lnTo>
                  <a:lnTo>
                    <a:pt x="246766" y="221772"/>
                  </a:lnTo>
                  <a:lnTo>
                    <a:pt x="252862" y="225430"/>
                  </a:lnTo>
                  <a:lnTo>
                    <a:pt x="245547" y="228478"/>
                  </a:lnTo>
                  <a:lnTo>
                    <a:pt x="227259" y="227259"/>
                  </a:lnTo>
                  <a:lnTo>
                    <a:pt x="223602" y="221772"/>
                  </a:lnTo>
                  <a:lnTo>
                    <a:pt x="217506" y="224820"/>
                  </a:lnTo>
                  <a:lnTo>
                    <a:pt x="220554" y="231526"/>
                  </a:lnTo>
                  <a:lnTo>
                    <a:pt x="213848" y="243718"/>
                  </a:lnTo>
                  <a:lnTo>
                    <a:pt x="210800" y="256520"/>
                  </a:lnTo>
                  <a:lnTo>
                    <a:pt x="203485" y="260787"/>
                  </a:lnTo>
                  <a:lnTo>
                    <a:pt x="218115" y="267492"/>
                  </a:lnTo>
                  <a:lnTo>
                    <a:pt x="231526" y="261396"/>
                  </a:lnTo>
                  <a:lnTo>
                    <a:pt x="246157" y="268102"/>
                  </a:lnTo>
                  <a:lnTo>
                    <a:pt x="266274" y="240060"/>
                  </a:lnTo>
                  <a:lnTo>
                    <a:pt x="274198" y="219334"/>
                  </a:lnTo>
                  <a:lnTo>
                    <a:pt x="301630" y="214457"/>
                  </a:lnTo>
                  <a:lnTo>
                    <a:pt x="305898" y="229088"/>
                  </a:lnTo>
                  <a:lnTo>
                    <a:pt x="354666" y="238232"/>
                  </a:lnTo>
                  <a:lnTo>
                    <a:pt x="365029" y="246766"/>
                  </a:lnTo>
                  <a:lnTo>
                    <a:pt x="337597" y="259568"/>
                  </a:lnTo>
                  <a:lnTo>
                    <a:pt x="333330" y="266883"/>
                  </a:lnTo>
                  <a:lnTo>
                    <a:pt x="368686" y="277856"/>
                  </a:lnTo>
                  <a:lnTo>
                    <a:pt x="365029" y="295534"/>
                  </a:lnTo>
                  <a:lnTo>
                    <a:pt x="383317" y="303459"/>
                  </a:lnTo>
                  <a:lnTo>
                    <a:pt x="421722" y="281513"/>
                  </a:lnTo>
                  <a:lnTo>
                    <a:pt x="454030" y="274808"/>
                  </a:lnTo>
                  <a:lnTo>
                    <a:pt x="457688" y="261396"/>
                  </a:lnTo>
                  <a:lnTo>
                    <a:pt x="426598" y="263835"/>
                  </a:lnTo>
                  <a:lnTo>
                    <a:pt x="410139" y="254691"/>
                  </a:lnTo>
                  <a:lnTo>
                    <a:pt x="404043" y="230916"/>
                  </a:lnTo>
                  <a:lnTo>
                    <a:pt x="427818" y="216896"/>
                  </a:lnTo>
                  <a:lnTo>
                    <a:pt x="455859" y="215067"/>
                  </a:lnTo>
                  <a:lnTo>
                    <a:pt x="474147" y="202875"/>
                  </a:lnTo>
                  <a:lnTo>
                    <a:pt x="497922" y="199827"/>
                  </a:lnTo>
                  <a:lnTo>
                    <a:pt x="495483" y="182758"/>
                  </a:lnTo>
                  <a:lnTo>
                    <a:pt x="508894" y="172395"/>
                  </a:lnTo>
                  <a:lnTo>
                    <a:pt x="537546" y="169347"/>
                  </a:lnTo>
                  <a:lnTo>
                    <a:pt x="539374" y="156545"/>
                  </a:lnTo>
                  <a:lnTo>
                    <a:pt x="528402" y="135819"/>
                  </a:lnTo>
                  <a:lnTo>
                    <a:pt x="536326" y="116312"/>
                  </a:lnTo>
                  <a:lnTo>
                    <a:pt x="533888" y="104729"/>
                  </a:lnTo>
                  <a:lnTo>
                    <a:pt x="487558" y="92537"/>
                  </a:lnTo>
                  <a:lnTo>
                    <a:pt x="469880" y="93147"/>
                  </a:lnTo>
                  <a:lnTo>
                    <a:pt x="447934" y="75468"/>
                  </a:lnTo>
                  <a:lnTo>
                    <a:pt x="426598" y="81564"/>
                  </a:lnTo>
                  <a:lnTo>
                    <a:pt x="386365" y="68153"/>
                  </a:lnTo>
                  <a:lnTo>
                    <a:pt x="385146" y="60838"/>
                  </a:lnTo>
                  <a:lnTo>
                    <a:pt x="371734" y="44379"/>
                  </a:lnTo>
                  <a:lnTo>
                    <a:pt x="347350" y="43160"/>
                  </a:lnTo>
                  <a:lnTo>
                    <a:pt x="343083" y="31577"/>
                  </a:lnTo>
                  <a:lnTo>
                    <a:pt x="348570" y="23652"/>
                  </a:lnTo>
                  <a:lnTo>
                    <a:pt x="325405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7" name="자유형: 도형 206">
              <a:extLst>
                <a:ext uri="{FF2B5EF4-FFF2-40B4-BE49-F238E27FC236}">
                  <a16:creationId xmlns:a16="http://schemas.microsoft.com/office/drawing/2014/main" id="{BC9A512F-103F-4B09-92C5-76A8D9FBC485}"/>
                </a:ext>
              </a:extLst>
            </p:cNvPr>
            <p:cNvSpPr/>
            <p:nvPr/>
          </p:nvSpPr>
          <p:spPr>
            <a:xfrm>
              <a:off x="4564160" y="5131215"/>
              <a:ext cx="159758" cy="176875"/>
            </a:xfrm>
            <a:custGeom>
              <a:avLst/>
              <a:gdLst>
                <a:gd name="connsiteX0" fmla="*/ 169347 w 170688"/>
                <a:gd name="connsiteY0" fmla="*/ 144963 h 188976"/>
                <a:gd name="connsiteX1" fmla="*/ 156545 w 170688"/>
                <a:gd name="connsiteY1" fmla="*/ 122408 h 188976"/>
                <a:gd name="connsiteX2" fmla="*/ 168128 w 170688"/>
                <a:gd name="connsiteY2" fmla="*/ 104120 h 188976"/>
                <a:gd name="connsiteX3" fmla="*/ 144963 w 170688"/>
                <a:gd name="connsiteY3" fmla="*/ 77907 h 188976"/>
                <a:gd name="connsiteX4" fmla="*/ 115702 w 170688"/>
                <a:gd name="connsiteY4" fmla="*/ 56571 h 188976"/>
                <a:gd name="connsiteX5" fmla="*/ 77907 w 170688"/>
                <a:gd name="connsiteY5" fmla="*/ 31577 h 188976"/>
                <a:gd name="connsiteX6" fmla="*/ 66324 w 170688"/>
                <a:gd name="connsiteY6" fmla="*/ 32796 h 188976"/>
                <a:gd name="connsiteX7" fmla="*/ 28529 w 170688"/>
                <a:gd name="connsiteY7" fmla="*/ 2926 h 188976"/>
                <a:gd name="connsiteX8" fmla="*/ 7803 w 170688"/>
                <a:gd name="connsiteY8" fmla="*/ 7193 h 188976"/>
                <a:gd name="connsiteX9" fmla="*/ 4755 w 170688"/>
                <a:gd name="connsiteY9" fmla="*/ 38283 h 188976"/>
                <a:gd name="connsiteX10" fmla="*/ 2926 w 170688"/>
                <a:gd name="connsiteY10" fmla="*/ 77907 h 188976"/>
                <a:gd name="connsiteX11" fmla="*/ 9632 w 170688"/>
                <a:gd name="connsiteY11" fmla="*/ 116312 h 188976"/>
                <a:gd name="connsiteX12" fmla="*/ 4145 w 170688"/>
                <a:gd name="connsiteY12" fmla="*/ 124846 h 188976"/>
                <a:gd name="connsiteX13" fmla="*/ 6584 w 170688"/>
                <a:gd name="connsiteY13" fmla="*/ 150449 h 188976"/>
                <a:gd name="connsiteX14" fmla="*/ 30358 w 170688"/>
                <a:gd name="connsiteY14" fmla="*/ 171785 h 188976"/>
                <a:gd name="connsiteX15" fmla="*/ 52304 w 170688"/>
                <a:gd name="connsiteY15" fmla="*/ 170566 h 188976"/>
                <a:gd name="connsiteX16" fmla="*/ 85222 w 170688"/>
                <a:gd name="connsiteY16" fmla="*/ 187025 h 188976"/>
                <a:gd name="connsiteX17" fmla="*/ 101681 w 170688"/>
                <a:gd name="connsiteY17" fmla="*/ 183368 h 188976"/>
                <a:gd name="connsiteX18" fmla="*/ 127284 w 170688"/>
                <a:gd name="connsiteY18" fmla="*/ 190683 h 188976"/>
                <a:gd name="connsiteX19" fmla="*/ 159593 w 170688"/>
                <a:gd name="connsiteY19" fmla="*/ 169347 h 188976"/>
                <a:gd name="connsiteX20" fmla="*/ 169347 w 170688"/>
                <a:gd name="connsiteY20" fmla="*/ 144963 h 1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0688" h="188976">
                  <a:moveTo>
                    <a:pt x="169347" y="144963"/>
                  </a:moveTo>
                  <a:lnTo>
                    <a:pt x="156545" y="122408"/>
                  </a:lnTo>
                  <a:lnTo>
                    <a:pt x="168128" y="104120"/>
                  </a:lnTo>
                  <a:lnTo>
                    <a:pt x="144963" y="77907"/>
                  </a:lnTo>
                  <a:lnTo>
                    <a:pt x="115702" y="56571"/>
                  </a:lnTo>
                  <a:lnTo>
                    <a:pt x="77907" y="31577"/>
                  </a:lnTo>
                  <a:lnTo>
                    <a:pt x="66324" y="32796"/>
                  </a:lnTo>
                  <a:lnTo>
                    <a:pt x="28529" y="2926"/>
                  </a:lnTo>
                  <a:lnTo>
                    <a:pt x="7803" y="7193"/>
                  </a:lnTo>
                  <a:lnTo>
                    <a:pt x="4755" y="38283"/>
                  </a:lnTo>
                  <a:lnTo>
                    <a:pt x="2926" y="77907"/>
                  </a:lnTo>
                  <a:lnTo>
                    <a:pt x="9632" y="116312"/>
                  </a:lnTo>
                  <a:lnTo>
                    <a:pt x="4145" y="124846"/>
                  </a:lnTo>
                  <a:lnTo>
                    <a:pt x="6584" y="150449"/>
                  </a:lnTo>
                  <a:lnTo>
                    <a:pt x="30358" y="171785"/>
                  </a:lnTo>
                  <a:lnTo>
                    <a:pt x="52304" y="170566"/>
                  </a:lnTo>
                  <a:lnTo>
                    <a:pt x="85222" y="187025"/>
                  </a:lnTo>
                  <a:lnTo>
                    <a:pt x="101681" y="183368"/>
                  </a:lnTo>
                  <a:lnTo>
                    <a:pt x="127284" y="190683"/>
                  </a:lnTo>
                  <a:lnTo>
                    <a:pt x="159593" y="169347"/>
                  </a:lnTo>
                  <a:lnTo>
                    <a:pt x="169347" y="14496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8" name="자유형: 도형 207">
              <a:extLst>
                <a:ext uri="{FF2B5EF4-FFF2-40B4-BE49-F238E27FC236}">
                  <a16:creationId xmlns:a16="http://schemas.microsoft.com/office/drawing/2014/main" id="{C64D9054-7726-4235-8633-9D5C58E33DBB}"/>
                </a:ext>
              </a:extLst>
            </p:cNvPr>
            <p:cNvSpPr/>
            <p:nvPr/>
          </p:nvSpPr>
          <p:spPr>
            <a:xfrm>
              <a:off x="1326206" y="1528100"/>
              <a:ext cx="3092460" cy="1825806"/>
            </a:xfrm>
            <a:custGeom>
              <a:avLst/>
              <a:gdLst>
                <a:gd name="connsiteX0" fmla="*/ 118750 w 3304032"/>
                <a:gd name="connsiteY0" fmla="*/ 1944502 h 1950720"/>
                <a:gd name="connsiteX1" fmla="*/ 130942 w 3304032"/>
                <a:gd name="connsiteY1" fmla="*/ 1939016 h 1950720"/>
                <a:gd name="connsiteX2" fmla="*/ 146182 w 3304032"/>
                <a:gd name="connsiteY2" fmla="*/ 1930481 h 1950720"/>
                <a:gd name="connsiteX3" fmla="*/ 147401 w 3304032"/>
                <a:gd name="connsiteY3" fmla="*/ 1928043 h 1950720"/>
                <a:gd name="connsiteX4" fmla="*/ 141915 w 3304032"/>
                <a:gd name="connsiteY4" fmla="*/ 1914632 h 1950720"/>
                <a:gd name="connsiteX5" fmla="*/ 137648 w 3304032"/>
                <a:gd name="connsiteY5" fmla="*/ 1909755 h 1950720"/>
                <a:gd name="connsiteX6" fmla="*/ 132771 w 3304032"/>
                <a:gd name="connsiteY6" fmla="*/ 1906097 h 1950720"/>
                <a:gd name="connsiteX7" fmla="*/ 121188 w 3304032"/>
                <a:gd name="connsiteY7" fmla="*/ 1899392 h 1950720"/>
                <a:gd name="connsiteX8" fmla="*/ 118750 w 3304032"/>
                <a:gd name="connsiteY8" fmla="*/ 1898782 h 1950720"/>
                <a:gd name="connsiteX9" fmla="*/ 116312 w 3304032"/>
                <a:gd name="connsiteY9" fmla="*/ 1902440 h 1950720"/>
                <a:gd name="connsiteX10" fmla="*/ 116312 w 3304032"/>
                <a:gd name="connsiteY10" fmla="*/ 1910365 h 1950720"/>
                <a:gd name="connsiteX11" fmla="*/ 108996 w 3304032"/>
                <a:gd name="connsiteY11" fmla="*/ 1916461 h 1950720"/>
                <a:gd name="connsiteX12" fmla="*/ 106558 w 3304032"/>
                <a:gd name="connsiteY12" fmla="*/ 1920728 h 1950720"/>
                <a:gd name="connsiteX13" fmla="*/ 108996 w 3304032"/>
                <a:gd name="connsiteY13" fmla="*/ 1934749 h 1950720"/>
                <a:gd name="connsiteX14" fmla="*/ 105339 w 3304032"/>
                <a:gd name="connsiteY14" fmla="*/ 1945721 h 1950720"/>
                <a:gd name="connsiteX15" fmla="*/ 112654 w 3304032"/>
                <a:gd name="connsiteY15" fmla="*/ 1951208 h 1950720"/>
                <a:gd name="connsiteX16" fmla="*/ 118750 w 3304032"/>
                <a:gd name="connsiteY16" fmla="*/ 1944502 h 1950720"/>
                <a:gd name="connsiteX17" fmla="*/ 115092 w 3304032"/>
                <a:gd name="connsiteY17" fmla="*/ 1884152 h 1950720"/>
                <a:gd name="connsiteX18" fmla="*/ 118750 w 3304032"/>
                <a:gd name="connsiteY18" fmla="*/ 1879885 h 1950720"/>
                <a:gd name="connsiteX19" fmla="*/ 111435 w 3304032"/>
                <a:gd name="connsiteY19" fmla="*/ 1873789 h 1950720"/>
                <a:gd name="connsiteX20" fmla="*/ 100462 w 3304032"/>
                <a:gd name="connsiteY20" fmla="*/ 1870131 h 1950720"/>
                <a:gd name="connsiteX21" fmla="*/ 96195 w 3304032"/>
                <a:gd name="connsiteY21" fmla="*/ 1873179 h 1950720"/>
                <a:gd name="connsiteX22" fmla="*/ 96195 w 3304032"/>
                <a:gd name="connsiteY22" fmla="*/ 1875617 h 1950720"/>
                <a:gd name="connsiteX23" fmla="*/ 99243 w 3304032"/>
                <a:gd name="connsiteY23" fmla="*/ 1878665 h 1950720"/>
                <a:gd name="connsiteX24" fmla="*/ 102900 w 3304032"/>
                <a:gd name="connsiteY24" fmla="*/ 1887200 h 1950720"/>
                <a:gd name="connsiteX25" fmla="*/ 115092 w 3304032"/>
                <a:gd name="connsiteY25" fmla="*/ 1884152 h 1950720"/>
                <a:gd name="connsiteX26" fmla="*/ 96804 w 3304032"/>
                <a:gd name="connsiteY26" fmla="*/ 1863425 h 1950720"/>
                <a:gd name="connsiteX27" fmla="*/ 80955 w 3304032"/>
                <a:gd name="connsiteY27" fmla="*/ 1862206 h 1950720"/>
                <a:gd name="connsiteX28" fmla="*/ 77297 w 3304032"/>
                <a:gd name="connsiteY28" fmla="*/ 1866473 h 1950720"/>
                <a:gd name="connsiteX29" fmla="*/ 94976 w 3304032"/>
                <a:gd name="connsiteY29" fmla="*/ 1867693 h 1950720"/>
                <a:gd name="connsiteX30" fmla="*/ 96804 w 3304032"/>
                <a:gd name="connsiteY30" fmla="*/ 1863425 h 1950720"/>
                <a:gd name="connsiteX31" fmla="*/ 68153 w 3304032"/>
                <a:gd name="connsiteY31" fmla="*/ 1857939 h 1950720"/>
                <a:gd name="connsiteX32" fmla="*/ 61448 w 3304032"/>
                <a:gd name="connsiteY32" fmla="*/ 1845137 h 1950720"/>
                <a:gd name="connsiteX33" fmla="*/ 59619 w 3304032"/>
                <a:gd name="connsiteY33" fmla="*/ 1842699 h 1950720"/>
                <a:gd name="connsiteX34" fmla="*/ 49256 w 3304032"/>
                <a:gd name="connsiteY34" fmla="*/ 1848185 h 1950720"/>
                <a:gd name="connsiteX35" fmla="*/ 49865 w 3304032"/>
                <a:gd name="connsiteY35" fmla="*/ 1849405 h 1950720"/>
                <a:gd name="connsiteX36" fmla="*/ 52304 w 3304032"/>
                <a:gd name="connsiteY36" fmla="*/ 1858549 h 1950720"/>
                <a:gd name="connsiteX37" fmla="*/ 63276 w 3304032"/>
                <a:gd name="connsiteY37" fmla="*/ 1859768 h 1950720"/>
                <a:gd name="connsiteX38" fmla="*/ 65715 w 3304032"/>
                <a:gd name="connsiteY38" fmla="*/ 1860377 h 1950720"/>
                <a:gd name="connsiteX39" fmla="*/ 68153 w 3304032"/>
                <a:gd name="connsiteY39" fmla="*/ 1857939 h 1950720"/>
                <a:gd name="connsiteX40" fmla="*/ 17556 w 3304032"/>
                <a:gd name="connsiteY40" fmla="*/ 1832336 h 1950720"/>
                <a:gd name="connsiteX41" fmla="*/ 19385 w 3304032"/>
                <a:gd name="connsiteY41" fmla="*/ 1823192 h 1950720"/>
                <a:gd name="connsiteX42" fmla="*/ 11460 w 3304032"/>
                <a:gd name="connsiteY42" fmla="*/ 1822582 h 1950720"/>
                <a:gd name="connsiteX43" fmla="*/ 5364 w 3304032"/>
                <a:gd name="connsiteY43" fmla="*/ 1826240 h 1950720"/>
                <a:gd name="connsiteX44" fmla="*/ 2926 w 3304032"/>
                <a:gd name="connsiteY44" fmla="*/ 1829288 h 1950720"/>
                <a:gd name="connsiteX45" fmla="*/ 12680 w 3304032"/>
                <a:gd name="connsiteY45" fmla="*/ 1835993 h 1950720"/>
                <a:gd name="connsiteX46" fmla="*/ 17556 w 3304032"/>
                <a:gd name="connsiteY46" fmla="*/ 1832336 h 1950720"/>
                <a:gd name="connsiteX47" fmla="*/ 2529718 w 3304032"/>
                <a:gd name="connsiteY47" fmla="*/ 776509 h 1950720"/>
                <a:gd name="connsiteX48" fmla="*/ 2519965 w 3304032"/>
                <a:gd name="connsiteY48" fmla="*/ 776509 h 1950720"/>
                <a:gd name="connsiteX49" fmla="*/ 2512040 w 3304032"/>
                <a:gd name="connsiteY49" fmla="*/ 791139 h 1950720"/>
                <a:gd name="connsiteX50" fmla="*/ 2450470 w 3304032"/>
                <a:gd name="connsiteY50" fmla="*/ 791139 h 1950720"/>
                <a:gd name="connsiteX51" fmla="*/ 2348057 w 3304032"/>
                <a:gd name="connsiteY51" fmla="*/ 791139 h 1950720"/>
                <a:gd name="connsiteX52" fmla="*/ 2246254 w 3304032"/>
                <a:gd name="connsiteY52" fmla="*/ 791139 h 1950720"/>
                <a:gd name="connsiteX53" fmla="*/ 2156033 w 3304032"/>
                <a:gd name="connsiteY53" fmla="*/ 791139 h 1950720"/>
                <a:gd name="connsiteX54" fmla="*/ 2066422 w 3304032"/>
                <a:gd name="connsiteY54" fmla="*/ 791139 h 1950720"/>
                <a:gd name="connsiteX55" fmla="*/ 1978030 w 3304032"/>
                <a:gd name="connsiteY55" fmla="*/ 791139 h 1950720"/>
                <a:gd name="connsiteX56" fmla="*/ 1886590 w 3304032"/>
                <a:gd name="connsiteY56" fmla="*/ 791139 h 1950720"/>
                <a:gd name="connsiteX57" fmla="*/ 1857329 w 3304032"/>
                <a:gd name="connsiteY57" fmla="*/ 791139 h 1950720"/>
                <a:gd name="connsiteX58" fmla="*/ 1768328 w 3304032"/>
                <a:gd name="connsiteY58" fmla="*/ 791139 h 1950720"/>
                <a:gd name="connsiteX59" fmla="*/ 1683593 w 3304032"/>
                <a:gd name="connsiteY59" fmla="*/ 791139 h 1950720"/>
                <a:gd name="connsiteX60" fmla="*/ 1673840 w 3304032"/>
                <a:gd name="connsiteY60" fmla="*/ 822229 h 1950720"/>
                <a:gd name="connsiteX61" fmla="*/ 1659209 w 3304032"/>
                <a:gd name="connsiteY61" fmla="*/ 853318 h 1950720"/>
                <a:gd name="connsiteX62" fmla="*/ 1645189 w 3304032"/>
                <a:gd name="connsiteY62" fmla="*/ 863072 h 1950720"/>
                <a:gd name="connsiteX63" fmla="*/ 1651894 w 3304032"/>
                <a:gd name="connsiteY63" fmla="*/ 827105 h 1950720"/>
                <a:gd name="connsiteX64" fmla="*/ 1616537 w 3304032"/>
                <a:gd name="connsiteY64" fmla="*/ 814304 h 1950720"/>
                <a:gd name="connsiteX65" fmla="*/ 1608003 w 3304032"/>
                <a:gd name="connsiteY65" fmla="*/ 821619 h 1950720"/>
                <a:gd name="connsiteX66" fmla="*/ 1605565 w 3304032"/>
                <a:gd name="connsiteY66" fmla="*/ 839297 h 1950720"/>
                <a:gd name="connsiteX67" fmla="*/ 1594592 w 3304032"/>
                <a:gd name="connsiteY67" fmla="*/ 872216 h 1950720"/>
                <a:gd name="connsiteX68" fmla="*/ 1568989 w 3304032"/>
                <a:gd name="connsiteY68" fmla="*/ 922813 h 1950720"/>
                <a:gd name="connsiteX69" fmla="*/ 1544605 w 3304032"/>
                <a:gd name="connsiteY69" fmla="*/ 956950 h 1950720"/>
                <a:gd name="connsiteX70" fmla="*/ 1520221 w 3304032"/>
                <a:gd name="connsiteY70" fmla="*/ 991088 h 1950720"/>
                <a:gd name="connsiteX71" fmla="*/ 1487302 w 3304032"/>
                <a:gd name="connsiteY71" fmla="*/ 1026445 h 1950720"/>
                <a:gd name="connsiteX72" fmla="*/ 1480597 w 3304032"/>
                <a:gd name="connsiteY72" fmla="*/ 1055096 h 1950720"/>
                <a:gd name="connsiteX73" fmla="*/ 1463528 w 3304032"/>
                <a:gd name="connsiteY73" fmla="*/ 1087405 h 1950720"/>
                <a:gd name="connsiteX74" fmla="*/ 1439753 w 3304032"/>
                <a:gd name="connsiteY74" fmla="*/ 1119104 h 1950720"/>
                <a:gd name="connsiteX75" fmla="*/ 1445849 w 3304032"/>
                <a:gd name="connsiteY75" fmla="*/ 1139830 h 1950720"/>
                <a:gd name="connsiteX76" fmla="*/ 1434267 w 3304032"/>
                <a:gd name="connsiteY76" fmla="*/ 1171529 h 1950720"/>
                <a:gd name="connsiteX77" fmla="*/ 1443411 w 3304032"/>
                <a:gd name="connsiteY77" fmla="*/ 1204448 h 1950720"/>
                <a:gd name="connsiteX78" fmla="*/ 1451336 w 3304032"/>
                <a:gd name="connsiteY78" fmla="*/ 1217859 h 1950720"/>
                <a:gd name="connsiteX79" fmla="*/ 1446459 w 3304032"/>
                <a:gd name="connsiteY79" fmla="*/ 1227003 h 1950720"/>
                <a:gd name="connsiteX80" fmla="*/ 1448897 w 3304032"/>
                <a:gd name="connsiteY80" fmla="*/ 1281867 h 1950720"/>
                <a:gd name="connsiteX81" fmla="*/ 1464137 w 3304032"/>
                <a:gd name="connsiteY81" fmla="*/ 1321491 h 1950720"/>
                <a:gd name="connsiteX82" fmla="*/ 1459261 w 3304032"/>
                <a:gd name="connsiteY82" fmla="*/ 1342827 h 1950720"/>
                <a:gd name="connsiteX83" fmla="*/ 1465357 w 3304032"/>
                <a:gd name="connsiteY83" fmla="*/ 1348923 h 1950720"/>
                <a:gd name="connsiteX84" fmla="*/ 1493398 w 3304032"/>
                <a:gd name="connsiteY84" fmla="*/ 1353190 h 1950720"/>
                <a:gd name="connsiteX85" fmla="*/ 1501323 w 3304032"/>
                <a:gd name="connsiteY85" fmla="*/ 1363553 h 1950720"/>
                <a:gd name="connsiteX86" fmla="*/ 1518392 w 3304032"/>
                <a:gd name="connsiteY86" fmla="*/ 1365382 h 1950720"/>
                <a:gd name="connsiteX87" fmla="*/ 1517782 w 3304032"/>
                <a:gd name="connsiteY87" fmla="*/ 1376965 h 1950720"/>
                <a:gd name="connsiteX88" fmla="*/ 1531193 w 3304032"/>
                <a:gd name="connsiteY88" fmla="*/ 1381232 h 1950720"/>
                <a:gd name="connsiteX89" fmla="*/ 1543995 w 3304032"/>
                <a:gd name="connsiteY89" fmla="*/ 1403787 h 1950720"/>
                <a:gd name="connsiteX90" fmla="*/ 1542166 w 3304032"/>
                <a:gd name="connsiteY90" fmla="*/ 1423294 h 1950720"/>
                <a:gd name="connsiteX91" fmla="*/ 1580571 w 3304032"/>
                <a:gd name="connsiteY91" fmla="*/ 1420246 h 1950720"/>
                <a:gd name="connsiteX92" fmla="*/ 1623243 w 3304032"/>
                <a:gd name="connsiteY92" fmla="*/ 1415979 h 1950720"/>
                <a:gd name="connsiteX93" fmla="*/ 1617147 w 3304032"/>
                <a:gd name="connsiteY93" fmla="*/ 1423904 h 1950720"/>
                <a:gd name="connsiteX94" fmla="*/ 1660429 w 3304032"/>
                <a:gd name="connsiteY94" fmla="*/ 1442801 h 1950720"/>
                <a:gd name="connsiteX95" fmla="*/ 1725656 w 3304032"/>
                <a:gd name="connsiteY95" fmla="*/ 1469624 h 1950720"/>
                <a:gd name="connsiteX96" fmla="*/ 1790883 w 3304032"/>
                <a:gd name="connsiteY96" fmla="*/ 1469624 h 1950720"/>
                <a:gd name="connsiteX97" fmla="*/ 1817096 w 3304032"/>
                <a:gd name="connsiteY97" fmla="*/ 1469624 h 1950720"/>
                <a:gd name="connsiteX98" fmla="*/ 1821973 w 3304032"/>
                <a:gd name="connsiteY98" fmla="*/ 1453774 h 1950720"/>
                <a:gd name="connsiteX99" fmla="*/ 1878665 w 3304032"/>
                <a:gd name="connsiteY99" fmla="*/ 1453774 h 1950720"/>
                <a:gd name="connsiteX100" fmla="*/ 1886590 w 3304032"/>
                <a:gd name="connsiteY100" fmla="*/ 1467185 h 1950720"/>
                <a:gd name="connsiteX101" fmla="*/ 1899392 w 3304032"/>
                <a:gd name="connsiteY101" fmla="*/ 1479377 h 1950720"/>
                <a:gd name="connsiteX102" fmla="*/ 1914022 w 3304032"/>
                <a:gd name="connsiteY102" fmla="*/ 1496446 h 1950720"/>
                <a:gd name="connsiteX103" fmla="*/ 1918899 w 3304032"/>
                <a:gd name="connsiteY103" fmla="*/ 1516563 h 1950720"/>
                <a:gd name="connsiteX104" fmla="*/ 1921337 w 3304032"/>
                <a:gd name="connsiteY104" fmla="*/ 1537899 h 1950720"/>
                <a:gd name="connsiteX105" fmla="*/ 1934749 w 3304032"/>
                <a:gd name="connsiteY105" fmla="*/ 1549481 h 1950720"/>
                <a:gd name="connsiteX106" fmla="*/ 1959133 w 3304032"/>
                <a:gd name="connsiteY106" fmla="*/ 1561064 h 1950720"/>
                <a:gd name="connsiteX107" fmla="*/ 1988393 w 3304032"/>
                <a:gd name="connsiteY107" fmla="*/ 1530584 h 1950720"/>
                <a:gd name="connsiteX108" fmla="*/ 2015216 w 3304032"/>
                <a:gd name="connsiteY108" fmla="*/ 1529974 h 1950720"/>
                <a:gd name="connsiteX109" fmla="*/ 2034113 w 3304032"/>
                <a:gd name="connsiteY109" fmla="*/ 1545214 h 1950720"/>
                <a:gd name="connsiteX110" fmla="*/ 2043867 w 3304032"/>
                <a:gd name="connsiteY110" fmla="*/ 1572037 h 1950720"/>
                <a:gd name="connsiteX111" fmla="*/ 2049963 w 3304032"/>
                <a:gd name="connsiteY111" fmla="*/ 1594592 h 1950720"/>
                <a:gd name="connsiteX112" fmla="*/ 2064593 w 3304032"/>
                <a:gd name="connsiteY112" fmla="*/ 1616537 h 1950720"/>
                <a:gd name="connsiteX113" fmla="*/ 2065813 w 3304032"/>
                <a:gd name="connsiteY113" fmla="*/ 1643969 h 1950720"/>
                <a:gd name="connsiteX114" fmla="*/ 2070689 w 3304032"/>
                <a:gd name="connsiteY114" fmla="*/ 1662257 h 1950720"/>
                <a:gd name="connsiteX115" fmla="*/ 2094464 w 3304032"/>
                <a:gd name="connsiteY115" fmla="*/ 1674449 h 1950720"/>
                <a:gd name="connsiteX116" fmla="*/ 2116409 w 3304032"/>
                <a:gd name="connsiteY116" fmla="*/ 1682984 h 1950720"/>
                <a:gd name="connsiteX117" fmla="*/ 2129211 w 3304032"/>
                <a:gd name="connsiteY117" fmla="*/ 1681765 h 1950720"/>
                <a:gd name="connsiteX118" fmla="*/ 2125553 w 3304032"/>
                <a:gd name="connsiteY118" fmla="*/ 1668353 h 1950720"/>
                <a:gd name="connsiteX119" fmla="*/ 2127992 w 3304032"/>
                <a:gd name="connsiteY119" fmla="*/ 1649456 h 1950720"/>
                <a:gd name="connsiteX120" fmla="*/ 2134088 w 3304032"/>
                <a:gd name="connsiteY120" fmla="*/ 1622633 h 1950720"/>
                <a:gd name="connsiteX121" fmla="*/ 2145670 w 3304032"/>
                <a:gd name="connsiteY121" fmla="*/ 1605565 h 1950720"/>
                <a:gd name="connsiteX122" fmla="*/ 2168225 w 3304032"/>
                <a:gd name="connsiteY122" fmla="*/ 1586667 h 1950720"/>
                <a:gd name="connsiteX123" fmla="*/ 2204801 w 3304032"/>
                <a:gd name="connsiteY123" fmla="*/ 1570208 h 1950720"/>
                <a:gd name="connsiteX124" fmla="*/ 2241987 w 3304032"/>
                <a:gd name="connsiteY124" fmla="*/ 1541557 h 1950720"/>
                <a:gd name="connsiteX125" fmla="*/ 2271857 w 3304032"/>
                <a:gd name="connsiteY125" fmla="*/ 1532413 h 1950720"/>
                <a:gd name="connsiteX126" fmla="*/ 2293193 w 3304032"/>
                <a:gd name="connsiteY126" fmla="*/ 1529974 h 1950720"/>
                <a:gd name="connsiteX127" fmla="*/ 2314529 w 3304032"/>
                <a:gd name="connsiteY127" fmla="*/ 1538509 h 1950720"/>
                <a:gd name="connsiteX128" fmla="*/ 2344400 w 3304032"/>
                <a:gd name="connsiteY128" fmla="*/ 1533632 h 1950720"/>
                <a:gd name="connsiteX129" fmla="*/ 2364517 w 3304032"/>
                <a:gd name="connsiteY129" fmla="*/ 1554358 h 1950720"/>
                <a:gd name="connsiteX130" fmla="*/ 2387681 w 3304032"/>
                <a:gd name="connsiteY130" fmla="*/ 1555577 h 1950720"/>
                <a:gd name="connsiteX131" fmla="*/ 2402312 w 3304032"/>
                <a:gd name="connsiteY131" fmla="*/ 1548262 h 1950720"/>
                <a:gd name="connsiteX132" fmla="*/ 2412675 w 3304032"/>
                <a:gd name="connsiteY132" fmla="*/ 1553749 h 1950720"/>
                <a:gd name="connsiteX133" fmla="*/ 2420600 w 3304032"/>
                <a:gd name="connsiteY133" fmla="*/ 1548872 h 1950720"/>
                <a:gd name="connsiteX134" fmla="*/ 2415113 w 3304032"/>
                <a:gd name="connsiteY134" fmla="*/ 1540947 h 1950720"/>
                <a:gd name="connsiteX135" fmla="*/ 2419381 w 3304032"/>
                <a:gd name="connsiteY135" fmla="*/ 1525707 h 1950720"/>
                <a:gd name="connsiteX136" fmla="*/ 2416333 w 3304032"/>
                <a:gd name="connsiteY136" fmla="*/ 1515344 h 1950720"/>
                <a:gd name="connsiteX137" fmla="*/ 2430963 w 3304032"/>
                <a:gd name="connsiteY137" fmla="*/ 1509248 h 1950720"/>
                <a:gd name="connsiteX138" fmla="*/ 2456566 w 3304032"/>
                <a:gd name="connsiteY138" fmla="*/ 1506809 h 1950720"/>
                <a:gd name="connsiteX139" fmla="*/ 2485217 w 3304032"/>
                <a:gd name="connsiteY139" fmla="*/ 1511077 h 1950720"/>
                <a:gd name="connsiteX140" fmla="*/ 2523013 w 3304032"/>
                <a:gd name="connsiteY140" fmla="*/ 1506200 h 1950720"/>
                <a:gd name="connsiteX141" fmla="*/ 2541300 w 3304032"/>
                <a:gd name="connsiteY141" fmla="*/ 1515344 h 1950720"/>
                <a:gd name="connsiteX142" fmla="*/ 2553492 w 3304032"/>
                <a:gd name="connsiteY142" fmla="*/ 1533632 h 1950720"/>
                <a:gd name="connsiteX143" fmla="*/ 2558979 w 3304032"/>
                <a:gd name="connsiteY143" fmla="*/ 1535461 h 1950720"/>
                <a:gd name="connsiteX144" fmla="*/ 2596164 w 3304032"/>
                <a:gd name="connsiteY144" fmla="*/ 1517782 h 1950720"/>
                <a:gd name="connsiteX145" fmla="*/ 2607747 w 3304032"/>
                <a:gd name="connsiteY145" fmla="*/ 1523878 h 1950720"/>
                <a:gd name="connsiteX146" fmla="*/ 2626035 w 3304032"/>
                <a:gd name="connsiteY146" fmla="*/ 1556187 h 1950720"/>
                <a:gd name="connsiteX147" fmla="*/ 2630912 w 3304032"/>
                <a:gd name="connsiteY147" fmla="*/ 1577523 h 1950720"/>
                <a:gd name="connsiteX148" fmla="*/ 2618720 w 3304032"/>
                <a:gd name="connsiteY148" fmla="*/ 1603126 h 1950720"/>
                <a:gd name="connsiteX149" fmla="*/ 2621158 w 3304032"/>
                <a:gd name="connsiteY149" fmla="*/ 1618366 h 1950720"/>
                <a:gd name="connsiteX150" fmla="*/ 2630912 w 3304032"/>
                <a:gd name="connsiteY150" fmla="*/ 1648237 h 1950720"/>
                <a:gd name="connsiteX151" fmla="*/ 2643104 w 3304032"/>
                <a:gd name="connsiteY151" fmla="*/ 1681765 h 1950720"/>
                <a:gd name="connsiteX152" fmla="*/ 2654076 w 3304032"/>
                <a:gd name="connsiteY152" fmla="*/ 1690299 h 1950720"/>
                <a:gd name="connsiteX153" fmla="*/ 2656515 w 3304032"/>
                <a:gd name="connsiteY153" fmla="*/ 1707368 h 1950720"/>
                <a:gd name="connsiteX154" fmla="*/ 2672364 w 3304032"/>
                <a:gd name="connsiteY154" fmla="*/ 1712245 h 1950720"/>
                <a:gd name="connsiteX155" fmla="*/ 2682728 w 3304032"/>
                <a:gd name="connsiteY155" fmla="*/ 1707368 h 1950720"/>
                <a:gd name="connsiteX156" fmla="*/ 2694920 w 3304032"/>
                <a:gd name="connsiteY156" fmla="*/ 1683593 h 1950720"/>
                <a:gd name="connsiteX157" fmla="*/ 2699187 w 3304032"/>
                <a:gd name="connsiteY157" fmla="*/ 1668353 h 1950720"/>
                <a:gd name="connsiteX158" fmla="*/ 2704674 w 3304032"/>
                <a:gd name="connsiteY158" fmla="*/ 1642141 h 1950720"/>
                <a:gd name="connsiteX159" fmla="*/ 2697358 w 3304032"/>
                <a:gd name="connsiteY159" fmla="*/ 1597030 h 1950720"/>
                <a:gd name="connsiteX160" fmla="*/ 2700406 w 3304032"/>
                <a:gd name="connsiteY160" fmla="*/ 1580571 h 1950720"/>
                <a:gd name="connsiteX161" fmla="*/ 2691262 w 3304032"/>
                <a:gd name="connsiteY161" fmla="*/ 1553139 h 1950720"/>
                <a:gd name="connsiteX162" fmla="*/ 2686995 w 3304032"/>
                <a:gd name="connsiteY162" fmla="*/ 1520221 h 1950720"/>
                <a:gd name="connsiteX163" fmla="*/ 2687604 w 3304032"/>
                <a:gd name="connsiteY163" fmla="*/ 1493398 h 1950720"/>
                <a:gd name="connsiteX164" fmla="*/ 2698578 w 3304032"/>
                <a:gd name="connsiteY164" fmla="*/ 1465966 h 1950720"/>
                <a:gd name="connsiteX165" fmla="*/ 2719914 w 3304032"/>
                <a:gd name="connsiteY165" fmla="*/ 1442801 h 1950720"/>
                <a:gd name="connsiteX166" fmla="*/ 2742468 w 3304032"/>
                <a:gd name="connsiteY166" fmla="*/ 1424513 h 1950720"/>
                <a:gd name="connsiteX167" fmla="*/ 2784531 w 3304032"/>
                <a:gd name="connsiteY167" fmla="*/ 1399520 h 1950720"/>
                <a:gd name="connsiteX168" fmla="*/ 2792456 w 3304032"/>
                <a:gd name="connsiteY168" fmla="*/ 1386109 h 1950720"/>
                <a:gd name="connsiteX169" fmla="*/ 2812572 w 3304032"/>
                <a:gd name="connsiteY169" fmla="*/ 1372088 h 1950720"/>
                <a:gd name="connsiteX170" fmla="*/ 2829642 w 3304032"/>
                <a:gd name="connsiteY170" fmla="*/ 1369649 h 1950720"/>
                <a:gd name="connsiteX171" fmla="*/ 2856464 w 3304032"/>
                <a:gd name="connsiteY171" fmla="*/ 1346485 h 1950720"/>
                <a:gd name="connsiteX172" fmla="*/ 2893040 w 3304032"/>
                <a:gd name="connsiteY172" fmla="*/ 1334902 h 1950720"/>
                <a:gd name="connsiteX173" fmla="*/ 2921082 w 3304032"/>
                <a:gd name="connsiteY173" fmla="*/ 1305641 h 1950720"/>
                <a:gd name="connsiteX174" fmla="*/ 2926568 w 3304032"/>
                <a:gd name="connsiteY174" fmla="*/ 1266017 h 1950720"/>
                <a:gd name="connsiteX175" fmla="*/ 2927178 w 3304032"/>
                <a:gd name="connsiteY175" fmla="*/ 1252606 h 1950720"/>
                <a:gd name="connsiteX176" fmla="*/ 2918643 w 3304032"/>
                <a:gd name="connsiteY176" fmla="*/ 1250168 h 1950720"/>
                <a:gd name="connsiteX177" fmla="*/ 2927787 w 3304032"/>
                <a:gd name="connsiteY177" fmla="*/ 1212373 h 1950720"/>
                <a:gd name="connsiteX178" fmla="*/ 2909499 w 3304032"/>
                <a:gd name="connsiteY178" fmla="*/ 1199571 h 1950720"/>
                <a:gd name="connsiteX179" fmla="*/ 2929006 w 3304032"/>
                <a:gd name="connsiteY179" fmla="*/ 1205667 h 1950720"/>
                <a:gd name="connsiteX180" fmla="*/ 2929006 w 3304032"/>
                <a:gd name="connsiteY180" fmla="*/ 1180673 h 1950720"/>
                <a:gd name="connsiteX181" fmla="*/ 2940588 w 3304032"/>
                <a:gd name="connsiteY181" fmla="*/ 1164214 h 1950720"/>
                <a:gd name="connsiteX182" fmla="*/ 2934492 w 3304032"/>
                <a:gd name="connsiteY182" fmla="*/ 1196523 h 1950720"/>
                <a:gd name="connsiteX183" fmla="*/ 2946684 w 3304032"/>
                <a:gd name="connsiteY183" fmla="*/ 1211763 h 1950720"/>
                <a:gd name="connsiteX184" fmla="*/ 2929006 w 3304032"/>
                <a:gd name="connsiteY184" fmla="*/ 1238585 h 1950720"/>
                <a:gd name="connsiteX185" fmla="*/ 2931444 w 3304032"/>
                <a:gd name="connsiteY185" fmla="*/ 1239805 h 1950720"/>
                <a:gd name="connsiteX186" fmla="*/ 2958267 w 3304032"/>
                <a:gd name="connsiteY186" fmla="*/ 1208715 h 1950720"/>
                <a:gd name="connsiteX187" fmla="*/ 2972898 w 3304032"/>
                <a:gd name="connsiteY187" fmla="*/ 1193475 h 1950720"/>
                <a:gd name="connsiteX188" fmla="*/ 2976555 w 3304032"/>
                <a:gd name="connsiteY188" fmla="*/ 1178235 h 1950720"/>
                <a:gd name="connsiteX189" fmla="*/ 2971068 w 3304032"/>
                <a:gd name="connsiteY189" fmla="*/ 1171529 h 1950720"/>
                <a:gd name="connsiteX190" fmla="*/ 2970459 w 3304032"/>
                <a:gd name="connsiteY190" fmla="*/ 1150193 h 1950720"/>
                <a:gd name="connsiteX191" fmla="*/ 2977774 w 3304032"/>
                <a:gd name="connsiteY191" fmla="*/ 1159947 h 1950720"/>
                <a:gd name="connsiteX192" fmla="*/ 2984480 w 3304032"/>
                <a:gd name="connsiteY192" fmla="*/ 1162385 h 1950720"/>
                <a:gd name="connsiteX193" fmla="*/ 2983870 w 3304032"/>
                <a:gd name="connsiteY193" fmla="*/ 1172139 h 1950720"/>
                <a:gd name="connsiteX194" fmla="*/ 3015570 w 3304032"/>
                <a:gd name="connsiteY194" fmla="*/ 1142269 h 1950720"/>
                <a:gd name="connsiteX195" fmla="*/ 3030810 w 3304032"/>
                <a:gd name="connsiteY195" fmla="*/ 1114837 h 1950720"/>
                <a:gd name="connsiteX196" fmla="*/ 3022275 w 3304032"/>
                <a:gd name="connsiteY196" fmla="*/ 1113008 h 1950720"/>
                <a:gd name="connsiteX197" fmla="*/ 3035076 w 3304032"/>
                <a:gd name="connsiteY197" fmla="*/ 1102035 h 1950720"/>
                <a:gd name="connsiteX198" fmla="*/ 3032638 w 3304032"/>
                <a:gd name="connsiteY198" fmla="*/ 1106912 h 1950720"/>
                <a:gd name="connsiteX199" fmla="*/ 3052755 w 3304032"/>
                <a:gd name="connsiteY199" fmla="*/ 1106912 h 1950720"/>
                <a:gd name="connsiteX200" fmla="*/ 3100304 w 3304032"/>
                <a:gd name="connsiteY200" fmla="*/ 1095329 h 1950720"/>
                <a:gd name="connsiteX201" fmla="*/ 3093598 w 3304032"/>
                <a:gd name="connsiteY201" fmla="*/ 1088014 h 1950720"/>
                <a:gd name="connsiteX202" fmla="*/ 3045440 w 3304032"/>
                <a:gd name="connsiteY202" fmla="*/ 1095329 h 1950720"/>
                <a:gd name="connsiteX203" fmla="*/ 3074700 w 3304032"/>
                <a:gd name="connsiteY203" fmla="*/ 1084357 h 1950720"/>
                <a:gd name="connsiteX204" fmla="*/ 3093598 w 3304032"/>
                <a:gd name="connsiteY204" fmla="*/ 1082528 h 1950720"/>
                <a:gd name="connsiteX205" fmla="*/ 3108228 w 3304032"/>
                <a:gd name="connsiteY205" fmla="*/ 1080699 h 1950720"/>
                <a:gd name="connsiteX206" fmla="*/ 3133222 w 3304032"/>
                <a:gd name="connsiteY206" fmla="*/ 1073993 h 1950720"/>
                <a:gd name="connsiteX207" fmla="*/ 3147852 w 3304032"/>
                <a:gd name="connsiteY207" fmla="*/ 1074603 h 1950720"/>
                <a:gd name="connsiteX208" fmla="*/ 3171018 w 3304032"/>
                <a:gd name="connsiteY208" fmla="*/ 1068507 h 1950720"/>
                <a:gd name="connsiteX209" fmla="*/ 3177114 w 3304032"/>
                <a:gd name="connsiteY209" fmla="*/ 1058144 h 1950720"/>
                <a:gd name="connsiteX210" fmla="*/ 3170408 w 3304032"/>
                <a:gd name="connsiteY210" fmla="*/ 1049609 h 1950720"/>
                <a:gd name="connsiteX211" fmla="*/ 3169188 w 3304032"/>
                <a:gd name="connsiteY211" fmla="*/ 1063021 h 1950720"/>
                <a:gd name="connsiteX212" fmla="*/ 3156387 w 3304032"/>
                <a:gd name="connsiteY212" fmla="*/ 1062411 h 1950720"/>
                <a:gd name="connsiteX213" fmla="*/ 3152730 w 3304032"/>
                <a:gd name="connsiteY213" fmla="*/ 1042294 h 1950720"/>
                <a:gd name="connsiteX214" fmla="*/ 3159435 w 3304032"/>
                <a:gd name="connsiteY214" fmla="*/ 1022177 h 1950720"/>
                <a:gd name="connsiteX215" fmla="*/ 3167970 w 3304032"/>
                <a:gd name="connsiteY215" fmla="*/ 1014253 h 1950720"/>
                <a:gd name="connsiteX216" fmla="*/ 3191744 w 3304032"/>
                <a:gd name="connsiteY216" fmla="*/ 991697 h 1950720"/>
                <a:gd name="connsiteX217" fmla="*/ 3227710 w 3304032"/>
                <a:gd name="connsiteY217" fmla="*/ 980725 h 1950720"/>
                <a:gd name="connsiteX218" fmla="*/ 3264286 w 3304032"/>
                <a:gd name="connsiteY218" fmla="*/ 967923 h 1950720"/>
                <a:gd name="connsiteX219" fmla="*/ 3302691 w 3304032"/>
                <a:gd name="connsiteY219" fmla="*/ 949635 h 1950720"/>
                <a:gd name="connsiteX220" fmla="*/ 3301472 w 3304032"/>
                <a:gd name="connsiteY220" fmla="*/ 937443 h 1950720"/>
                <a:gd name="connsiteX221" fmla="*/ 3288670 w 3304032"/>
                <a:gd name="connsiteY221" fmla="*/ 916107 h 1950720"/>
                <a:gd name="connsiteX222" fmla="*/ 3305739 w 3304032"/>
                <a:gd name="connsiteY222" fmla="*/ 864291 h 1950720"/>
                <a:gd name="connsiteX223" fmla="*/ 3296595 w 3304032"/>
                <a:gd name="connsiteY223" fmla="*/ 853318 h 1950720"/>
                <a:gd name="connsiteX224" fmla="*/ 3274040 w 3304032"/>
                <a:gd name="connsiteY224" fmla="*/ 860024 h 1950720"/>
                <a:gd name="connsiteX225" fmla="*/ 3267334 w 3304032"/>
                <a:gd name="connsiteY225" fmla="*/ 849661 h 1950720"/>
                <a:gd name="connsiteX226" fmla="*/ 3233806 w 3304032"/>
                <a:gd name="connsiteY226" fmla="*/ 878312 h 1950720"/>
                <a:gd name="connsiteX227" fmla="*/ 3214299 w 3304032"/>
                <a:gd name="connsiteY227" fmla="*/ 908182 h 1950720"/>
                <a:gd name="connsiteX228" fmla="*/ 3197840 w 3304032"/>
                <a:gd name="connsiteY228" fmla="*/ 925251 h 1950720"/>
                <a:gd name="connsiteX229" fmla="*/ 3182600 w 3304032"/>
                <a:gd name="connsiteY229" fmla="*/ 930737 h 1950720"/>
                <a:gd name="connsiteX230" fmla="*/ 3172236 w 3304032"/>
                <a:gd name="connsiteY230" fmla="*/ 932566 h 1950720"/>
                <a:gd name="connsiteX231" fmla="*/ 3166140 w 3304032"/>
                <a:gd name="connsiteY231" fmla="*/ 942320 h 1950720"/>
                <a:gd name="connsiteX232" fmla="*/ 3109448 w 3304032"/>
                <a:gd name="connsiteY232" fmla="*/ 942320 h 1950720"/>
                <a:gd name="connsiteX233" fmla="*/ 3062508 w 3304032"/>
                <a:gd name="connsiteY233" fmla="*/ 942320 h 1950720"/>
                <a:gd name="connsiteX234" fmla="*/ 3046050 w 3304032"/>
                <a:gd name="connsiteY234" fmla="*/ 949635 h 1950720"/>
                <a:gd name="connsiteX235" fmla="*/ 3005206 w 3304032"/>
                <a:gd name="connsiteY235" fmla="*/ 975238 h 1950720"/>
                <a:gd name="connsiteX236" fmla="*/ 3006426 w 3304032"/>
                <a:gd name="connsiteY236" fmla="*/ 980725 h 1950720"/>
                <a:gd name="connsiteX237" fmla="*/ 3002768 w 3304032"/>
                <a:gd name="connsiteY237" fmla="*/ 995355 h 1950720"/>
                <a:gd name="connsiteX238" fmla="*/ 2974726 w 3304032"/>
                <a:gd name="connsiteY238" fmla="*/ 1007547 h 1950720"/>
                <a:gd name="connsiteX239" fmla="*/ 2950952 w 3304032"/>
                <a:gd name="connsiteY239" fmla="*/ 1004499 h 1950720"/>
                <a:gd name="connsiteX240" fmla="*/ 2926568 w 3304032"/>
                <a:gd name="connsiteY240" fmla="*/ 1003280 h 1950720"/>
                <a:gd name="connsiteX241" fmla="*/ 2910718 w 3304032"/>
                <a:gd name="connsiteY241" fmla="*/ 1007547 h 1950720"/>
                <a:gd name="connsiteX242" fmla="*/ 2908890 w 3304032"/>
                <a:gd name="connsiteY242" fmla="*/ 1018520 h 1950720"/>
                <a:gd name="connsiteX243" fmla="*/ 2908890 w 3304032"/>
                <a:gd name="connsiteY243" fmla="*/ 1018520 h 1950720"/>
                <a:gd name="connsiteX244" fmla="*/ 2908280 w 3304032"/>
                <a:gd name="connsiteY244" fmla="*/ 1022177 h 1950720"/>
                <a:gd name="connsiteX245" fmla="*/ 2872923 w 3304032"/>
                <a:gd name="connsiteY245" fmla="*/ 1044733 h 1950720"/>
                <a:gd name="connsiteX246" fmla="*/ 2845491 w 3304032"/>
                <a:gd name="connsiteY246" fmla="*/ 1055705 h 1950720"/>
                <a:gd name="connsiteX247" fmla="*/ 2827812 w 3304032"/>
                <a:gd name="connsiteY247" fmla="*/ 1060582 h 1950720"/>
                <a:gd name="connsiteX248" fmla="*/ 2805258 w 3304032"/>
                <a:gd name="connsiteY248" fmla="*/ 1070945 h 1950720"/>
                <a:gd name="connsiteX249" fmla="*/ 2780874 w 3304032"/>
                <a:gd name="connsiteY249" fmla="*/ 1076432 h 1950720"/>
                <a:gd name="connsiteX250" fmla="*/ 2765634 w 3304032"/>
                <a:gd name="connsiteY250" fmla="*/ 1074603 h 1950720"/>
                <a:gd name="connsiteX251" fmla="*/ 2749174 w 3304032"/>
                <a:gd name="connsiteY251" fmla="*/ 1066678 h 1950720"/>
                <a:gd name="connsiteX252" fmla="*/ 2765634 w 3304032"/>
                <a:gd name="connsiteY252" fmla="*/ 1052048 h 1950720"/>
                <a:gd name="connsiteX253" fmla="*/ 2765634 w 3304032"/>
                <a:gd name="connsiteY253" fmla="*/ 1052048 h 1950720"/>
                <a:gd name="connsiteX254" fmla="*/ 2777826 w 3304032"/>
                <a:gd name="connsiteY254" fmla="*/ 1038637 h 1950720"/>
                <a:gd name="connsiteX255" fmla="*/ 2800380 w 3304032"/>
                <a:gd name="connsiteY255" fmla="*/ 1017910 h 1950720"/>
                <a:gd name="connsiteX256" fmla="*/ 2800380 w 3304032"/>
                <a:gd name="connsiteY256" fmla="*/ 1017910 h 1950720"/>
                <a:gd name="connsiteX257" fmla="*/ 2800380 w 3304032"/>
                <a:gd name="connsiteY257" fmla="*/ 1017910 h 1950720"/>
                <a:gd name="connsiteX258" fmla="*/ 2804648 w 3304032"/>
                <a:gd name="connsiteY258" fmla="*/ 1002670 h 1950720"/>
                <a:gd name="connsiteX259" fmla="*/ 2807696 w 3304032"/>
                <a:gd name="connsiteY259" fmla="*/ 981334 h 1950720"/>
                <a:gd name="connsiteX260" fmla="*/ 2797942 w 3304032"/>
                <a:gd name="connsiteY260" fmla="*/ 977067 h 1950720"/>
                <a:gd name="connsiteX261" fmla="*/ 2771730 w 3304032"/>
                <a:gd name="connsiteY261" fmla="*/ 994136 h 1950720"/>
                <a:gd name="connsiteX262" fmla="*/ 2766243 w 3304032"/>
                <a:gd name="connsiteY262" fmla="*/ 993526 h 1950720"/>
                <a:gd name="connsiteX263" fmla="*/ 2768072 w 3304032"/>
                <a:gd name="connsiteY263" fmla="*/ 984382 h 1950720"/>
                <a:gd name="connsiteX264" fmla="*/ 2791236 w 3304032"/>
                <a:gd name="connsiteY264" fmla="*/ 969142 h 1950720"/>
                <a:gd name="connsiteX265" fmla="*/ 2800990 w 3304032"/>
                <a:gd name="connsiteY265" fmla="*/ 952073 h 1950720"/>
                <a:gd name="connsiteX266" fmla="*/ 2805258 w 3304032"/>
                <a:gd name="connsiteY266" fmla="*/ 935005 h 1950720"/>
                <a:gd name="connsiteX267" fmla="*/ 2788798 w 3304032"/>
                <a:gd name="connsiteY267" fmla="*/ 920374 h 1950720"/>
                <a:gd name="connsiteX268" fmla="*/ 2766243 w 3304032"/>
                <a:gd name="connsiteY268" fmla="*/ 912449 h 1950720"/>
                <a:gd name="connsiteX269" fmla="*/ 2755880 w 3304032"/>
                <a:gd name="connsiteY269" fmla="*/ 927080 h 1950720"/>
                <a:gd name="connsiteX270" fmla="*/ 2747346 w 3304032"/>
                <a:gd name="connsiteY270" fmla="*/ 930737 h 1950720"/>
                <a:gd name="connsiteX271" fmla="*/ 2733934 w 3304032"/>
                <a:gd name="connsiteY271" fmla="*/ 949635 h 1950720"/>
                <a:gd name="connsiteX272" fmla="*/ 2736372 w 3304032"/>
                <a:gd name="connsiteY272" fmla="*/ 936833 h 1950720"/>
                <a:gd name="connsiteX273" fmla="*/ 2720523 w 3304032"/>
                <a:gd name="connsiteY273" fmla="*/ 945977 h 1950720"/>
                <a:gd name="connsiteX274" fmla="*/ 2707722 w 3304032"/>
                <a:gd name="connsiteY274" fmla="*/ 958169 h 1950720"/>
                <a:gd name="connsiteX275" fmla="*/ 2691872 w 3304032"/>
                <a:gd name="connsiteY275" fmla="*/ 977067 h 1950720"/>
                <a:gd name="connsiteX276" fmla="*/ 2683947 w 3304032"/>
                <a:gd name="connsiteY276" fmla="*/ 992917 h 1950720"/>
                <a:gd name="connsiteX277" fmla="*/ 2684556 w 3304032"/>
                <a:gd name="connsiteY277" fmla="*/ 1016081 h 1950720"/>
                <a:gd name="connsiteX278" fmla="*/ 2673584 w 3304032"/>
                <a:gd name="connsiteY278" fmla="*/ 1040465 h 1950720"/>
                <a:gd name="connsiteX279" fmla="*/ 2653467 w 3304032"/>
                <a:gd name="connsiteY279" fmla="*/ 1058753 h 1950720"/>
                <a:gd name="connsiteX280" fmla="*/ 2644932 w 3304032"/>
                <a:gd name="connsiteY280" fmla="*/ 1064240 h 1950720"/>
                <a:gd name="connsiteX281" fmla="*/ 2635179 w 3304032"/>
                <a:gd name="connsiteY281" fmla="*/ 1068507 h 1950720"/>
                <a:gd name="connsiteX282" fmla="*/ 2624206 w 3304032"/>
                <a:gd name="connsiteY282" fmla="*/ 1068507 h 1950720"/>
                <a:gd name="connsiteX283" fmla="*/ 2622378 w 3304032"/>
                <a:gd name="connsiteY283" fmla="*/ 1066069 h 1950720"/>
                <a:gd name="connsiteX284" fmla="*/ 2621768 w 3304032"/>
                <a:gd name="connsiteY284" fmla="*/ 1045952 h 1950720"/>
                <a:gd name="connsiteX285" fmla="*/ 2626035 w 3304032"/>
                <a:gd name="connsiteY285" fmla="*/ 1036198 h 1950720"/>
                <a:gd name="connsiteX286" fmla="*/ 2630302 w 3304032"/>
                <a:gd name="connsiteY286" fmla="*/ 1027054 h 1950720"/>
                <a:gd name="connsiteX287" fmla="*/ 2633960 w 3304032"/>
                <a:gd name="connsiteY287" fmla="*/ 1008766 h 1950720"/>
                <a:gd name="connsiteX288" fmla="*/ 2649200 w 3304032"/>
                <a:gd name="connsiteY288" fmla="*/ 987430 h 1950720"/>
                <a:gd name="connsiteX289" fmla="*/ 2666878 w 3304032"/>
                <a:gd name="connsiteY289" fmla="*/ 961217 h 1950720"/>
                <a:gd name="connsiteX290" fmla="*/ 2694920 w 3304032"/>
                <a:gd name="connsiteY290" fmla="*/ 932566 h 1950720"/>
                <a:gd name="connsiteX291" fmla="*/ 2690652 w 3304032"/>
                <a:gd name="connsiteY291" fmla="*/ 932566 h 1950720"/>
                <a:gd name="connsiteX292" fmla="*/ 2657734 w 3304032"/>
                <a:gd name="connsiteY292" fmla="*/ 956950 h 1950720"/>
                <a:gd name="connsiteX293" fmla="*/ 2655296 w 3304032"/>
                <a:gd name="connsiteY293" fmla="*/ 952683 h 1950720"/>
                <a:gd name="connsiteX294" fmla="*/ 2672974 w 3304032"/>
                <a:gd name="connsiteY294" fmla="*/ 938662 h 1950720"/>
                <a:gd name="connsiteX295" fmla="*/ 2701626 w 3304032"/>
                <a:gd name="connsiteY295" fmla="*/ 914278 h 1950720"/>
                <a:gd name="connsiteX296" fmla="*/ 2724180 w 3304032"/>
                <a:gd name="connsiteY296" fmla="*/ 911230 h 1950720"/>
                <a:gd name="connsiteX297" fmla="*/ 2751003 w 3304032"/>
                <a:gd name="connsiteY297" fmla="*/ 903305 h 1950720"/>
                <a:gd name="connsiteX298" fmla="*/ 2773558 w 3304032"/>
                <a:gd name="connsiteY298" fmla="*/ 907573 h 1950720"/>
                <a:gd name="connsiteX299" fmla="*/ 2774168 w 3304032"/>
                <a:gd name="connsiteY299" fmla="*/ 907573 h 1950720"/>
                <a:gd name="connsiteX300" fmla="*/ 2802819 w 3304032"/>
                <a:gd name="connsiteY300" fmla="*/ 904525 h 1950720"/>
                <a:gd name="connsiteX301" fmla="*/ 2793675 w 3304032"/>
                <a:gd name="connsiteY301" fmla="*/ 889285 h 1950720"/>
                <a:gd name="connsiteX302" fmla="*/ 2793675 w 3304032"/>
                <a:gd name="connsiteY302" fmla="*/ 889285 h 1950720"/>
                <a:gd name="connsiteX303" fmla="*/ 2786360 w 3304032"/>
                <a:gd name="connsiteY303" fmla="*/ 888065 h 1950720"/>
                <a:gd name="connsiteX304" fmla="*/ 2786360 w 3304032"/>
                <a:gd name="connsiteY304" fmla="*/ 888065 h 1950720"/>
                <a:gd name="connsiteX305" fmla="*/ 2786360 w 3304032"/>
                <a:gd name="connsiteY305" fmla="*/ 888065 h 1950720"/>
                <a:gd name="connsiteX306" fmla="*/ 2777826 w 3304032"/>
                <a:gd name="connsiteY306" fmla="*/ 886237 h 1950720"/>
                <a:gd name="connsiteX307" fmla="*/ 2775387 w 3304032"/>
                <a:gd name="connsiteY307" fmla="*/ 875873 h 1950720"/>
                <a:gd name="connsiteX308" fmla="*/ 2744298 w 3304032"/>
                <a:gd name="connsiteY308" fmla="*/ 878921 h 1950720"/>
                <a:gd name="connsiteX309" fmla="*/ 2713818 w 3304032"/>
                <a:gd name="connsiteY309" fmla="*/ 887456 h 1950720"/>
                <a:gd name="connsiteX310" fmla="*/ 2698578 w 3304032"/>
                <a:gd name="connsiteY310" fmla="*/ 873435 h 1950720"/>
                <a:gd name="connsiteX311" fmla="*/ 2683338 w 3304032"/>
                <a:gd name="connsiteY311" fmla="*/ 868558 h 1950720"/>
                <a:gd name="connsiteX312" fmla="*/ 2702235 w 3304032"/>
                <a:gd name="connsiteY312" fmla="*/ 848441 h 1950720"/>
                <a:gd name="connsiteX313" fmla="*/ 2669926 w 3304032"/>
                <a:gd name="connsiteY313" fmla="*/ 860633 h 1950720"/>
                <a:gd name="connsiteX314" fmla="*/ 2640056 w 3304032"/>
                <a:gd name="connsiteY314" fmla="*/ 873435 h 1950720"/>
                <a:gd name="connsiteX315" fmla="*/ 2612014 w 3304032"/>
                <a:gd name="connsiteY315" fmla="*/ 882579 h 1950720"/>
                <a:gd name="connsiteX316" fmla="*/ 2599212 w 3304032"/>
                <a:gd name="connsiteY316" fmla="*/ 869777 h 1950720"/>
                <a:gd name="connsiteX317" fmla="*/ 2565684 w 3304032"/>
                <a:gd name="connsiteY317" fmla="*/ 877702 h 1950720"/>
                <a:gd name="connsiteX318" fmla="*/ 2568123 w 3304032"/>
                <a:gd name="connsiteY318" fmla="*/ 872216 h 1950720"/>
                <a:gd name="connsiteX319" fmla="*/ 2596164 w 3304032"/>
                <a:gd name="connsiteY319" fmla="*/ 856366 h 1950720"/>
                <a:gd name="connsiteX320" fmla="*/ 2624816 w 3304032"/>
                <a:gd name="connsiteY320" fmla="*/ 841126 h 1950720"/>
                <a:gd name="connsiteX321" fmla="*/ 2660782 w 3304032"/>
                <a:gd name="connsiteY321" fmla="*/ 828325 h 1950720"/>
                <a:gd name="connsiteX322" fmla="*/ 2660782 w 3304032"/>
                <a:gd name="connsiteY322" fmla="*/ 828325 h 1950720"/>
                <a:gd name="connsiteX323" fmla="*/ 2660782 w 3304032"/>
                <a:gd name="connsiteY323" fmla="*/ 828325 h 1950720"/>
                <a:gd name="connsiteX324" fmla="*/ 2628474 w 3304032"/>
                <a:gd name="connsiteY324" fmla="*/ 818571 h 1950720"/>
                <a:gd name="connsiteX325" fmla="*/ 2601651 w 3304032"/>
                <a:gd name="connsiteY325" fmla="*/ 823448 h 1950720"/>
                <a:gd name="connsiteX326" fmla="*/ 2578486 w 3304032"/>
                <a:gd name="connsiteY326" fmla="*/ 811865 h 1950720"/>
                <a:gd name="connsiteX327" fmla="*/ 2550444 w 3304032"/>
                <a:gd name="connsiteY327" fmla="*/ 805769 h 1950720"/>
                <a:gd name="connsiteX328" fmla="*/ 2530938 w 3304032"/>
                <a:gd name="connsiteY328" fmla="*/ 803331 h 1950720"/>
                <a:gd name="connsiteX329" fmla="*/ 2524841 w 3304032"/>
                <a:gd name="connsiteY329" fmla="*/ 797235 h 1950720"/>
                <a:gd name="connsiteX330" fmla="*/ 2529718 w 3304032"/>
                <a:gd name="connsiteY330" fmla="*/ 776509 h 1950720"/>
                <a:gd name="connsiteX331" fmla="*/ 1063021 w 3304032"/>
                <a:gd name="connsiteY331" fmla="*/ 490606 h 1950720"/>
                <a:gd name="connsiteX332" fmla="*/ 1105083 w 3304032"/>
                <a:gd name="connsiteY332" fmla="*/ 473537 h 1950720"/>
                <a:gd name="connsiteX333" fmla="*/ 1105083 w 3304032"/>
                <a:gd name="connsiteY333" fmla="*/ 462565 h 1950720"/>
                <a:gd name="connsiteX334" fmla="*/ 1089233 w 3304032"/>
                <a:gd name="connsiteY334" fmla="*/ 460126 h 1950720"/>
                <a:gd name="connsiteX335" fmla="*/ 1068507 w 3304032"/>
                <a:gd name="connsiteY335" fmla="*/ 465613 h 1950720"/>
                <a:gd name="connsiteX336" fmla="*/ 1029493 w 3304032"/>
                <a:gd name="connsiteY336" fmla="*/ 478414 h 1950720"/>
                <a:gd name="connsiteX337" fmla="*/ 1016081 w 3304032"/>
                <a:gd name="connsiteY337" fmla="*/ 494873 h 1950720"/>
                <a:gd name="connsiteX338" fmla="*/ 1020349 w 3304032"/>
                <a:gd name="connsiteY338" fmla="*/ 504627 h 1950720"/>
                <a:gd name="connsiteX339" fmla="*/ 1063021 w 3304032"/>
                <a:gd name="connsiteY339" fmla="*/ 490606 h 1950720"/>
                <a:gd name="connsiteX340" fmla="*/ 827105 w 3304032"/>
                <a:gd name="connsiteY340" fmla="*/ 390632 h 1950720"/>
                <a:gd name="connsiteX341" fmla="*/ 841126 w 3304032"/>
                <a:gd name="connsiteY341" fmla="*/ 376611 h 1950720"/>
                <a:gd name="connsiteX342" fmla="*/ 823448 w 3304032"/>
                <a:gd name="connsiteY342" fmla="*/ 373563 h 1950720"/>
                <a:gd name="connsiteX343" fmla="*/ 788701 w 3304032"/>
                <a:gd name="connsiteY343" fmla="*/ 379659 h 1950720"/>
                <a:gd name="connsiteX344" fmla="*/ 793577 w 3304032"/>
                <a:gd name="connsiteY344" fmla="*/ 389413 h 1950720"/>
                <a:gd name="connsiteX345" fmla="*/ 803331 w 3304032"/>
                <a:gd name="connsiteY345" fmla="*/ 396118 h 1950720"/>
                <a:gd name="connsiteX346" fmla="*/ 827105 w 3304032"/>
                <a:gd name="connsiteY346" fmla="*/ 390632 h 1950720"/>
                <a:gd name="connsiteX347" fmla="*/ 834421 w 3304032"/>
                <a:gd name="connsiteY347" fmla="*/ 254691 h 1950720"/>
                <a:gd name="connsiteX348" fmla="*/ 815523 w 3304032"/>
                <a:gd name="connsiteY348" fmla="*/ 268102 h 1950720"/>
                <a:gd name="connsiteX349" fmla="*/ 817961 w 3304032"/>
                <a:gd name="connsiteY349" fmla="*/ 271150 h 1950720"/>
                <a:gd name="connsiteX350" fmla="*/ 843565 w 3304032"/>
                <a:gd name="connsiteY350" fmla="*/ 268712 h 1950720"/>
                <a:gd name="connsiteX351" fmla="*/ 845393 w 3304032"/>
                <a:gd name="connsiteY351" fmla="*/ 275417 h 1950720"/>
                <a:gd name="connsiteX352" fmla="*/ 855757 w 3304032"/>
                <a:gd name="connsiteY352" fmla="*/ 282733 h 1950720"/>
                <a:gd name="connsiteX353" fmla="*/ 885627 w 3304032"/>
                <a:gd name="connsiteY353" fmla="*/ 275417 h 1950720"/>
                <a:gd name="connsiteX354" fmla="*/ 892942 w 3304032"/>
                <a:gd name="connsiteY354" fmla="*/ 271760 h 1950720"/>
                <a:gd name="connsiteX355" fmla="*/ 872825 w 3304032"/>
                <a:gd name="connsiteY355" fmla="*/ 266883 h 1950720"/>
                <a:gd name="connsiteX356" fmla="*/ 863072 w 3304032"/>
                <a:gd name="connsiteY356" fmla="*/ 257739 h 1950720"/>
                <a:gd name="connsiteX357" fmla="*/ 842345 w 3304032"/>
                <a:gd name="connsiteY357" fmla="*/ 261397 h 1950720"/>
                <a:gd name="connsiteX358" fmla="*/ 834421 w 3304032"/>
                <a:gd name="connsiteY358" fmla="*/ 254691 h 1950720"/>
                <a:gd name="connsiteX359" fmla="*/ 1595811 w 3304032"/>
                <a:gd name="connsiteY359" fmla="*/ 9632 h 1950720"/>
                <a:gd name="connsiteX360" fmla="*/ 1568989 w 3304032"/>
                <a:gd name="connsiteY360" fmla="*/ 2926 h 1950720"/>
                <a:gd name="connsiteX361" fmla="*/ 1506809 w 3304032"/>
                <a:gd name="connsiteY361" fmla="*/ 19995 h 1950720"/>
                <a:gd name="connsiteX362" fmla="*/ 1487302 w 3304032"/>
                <a:gd name="connsiteY362" fmla="*/ 18166 h 1950720"/>
                <a:gd name="connsiteX363" fmla="*/ 1420246 w 3304032"/>
                <a:gd name="connsiteY363" fmla="*/ 32187 h 1950720"/>
                <a:gd name="connsiteX364" fmla="*/ 1390985 w 3304032"/>
                <a:gd name="connsiteY364" fmla="*/ 35845 h 1950720"/>
                <a:gd name="connsiteX365" fmla="*/ 1343437 w 3304032"/>
                <a:gd name="connsiteY365" fmla="*/ 51085 h 1950720"/>
                <a:gd name="connsiteX366" fmla="*/ 1314176 w 3304032"/>
                <a:gd name="connsiteY366" fmla="*/ 66934 h 1950720"/>
                <a:gd name="connsiteX367" fmla="*/ 1261750 w 3304032"/>
                <a:gd name="connsiteY367" fmla="*/ 82174 h 1950720"/>
                <a:gd name="connsiteX368" fmla="*/ 1215421 w 3304032"/>
                <a:gd name="connsiteY368" fmla="*/ 82784 h 1950720"/>
                <a:gd name="connsiteX369" fmla="*/ 1177016 w 3304032"/>
                <a:gd name="connsiteY369" fmla="*/ 100462 h 1950720"/>
                <a:gd name="connsiteX370" fmla="*/ 1196523 w 3304032"/>
                <a:gd name="connsiteY370" fmla="*/ 110825 h 1950720"/>
                <a:gd name="connsiteX371" fmla="*/ 1200790 w 3304032"/>
                <a:gd name="connsiteY371" fmla="*/ 124846 h 1950720"/>
                <a:gd name="connsiteX372" fmla="*/ 1195913 w 3304032"/>
                <a:gd name="connsiteY372" fmla="*/ 141305 h 1950720"/>
                <a:gd name="connsiteX373" fmla="*/ 1209934 w 3304032"/>
                <a:gd name="connsiteY373" fmla="*/ 154107 h 1950720"/>
                <a:gd name="connsiteX374" fmla="*/ 1202619 w 3304032"/>
                <a:gd name="connsiteY374" fmla="*/ 175443 h 1950720"/>
                <a:gd name="connsiteX375" fmla="*/ 1146536 w 3304032"/>
                <a:gd name="connsiteY375" fmla="*/ 176662 h 1950720"/>
                <a:gd name="connsiteX376" fmla="*/ 1172749 w 3304032"/>
                <a:gd name="connsiteY376" fmla="*/ 159593 h 1950720"/>
                <a:gd name="connsiteX377" fmla="*/ 1152022 w 3304032"/>
                <a:gd name="connsiteY377" fmla="*/ 159593 h 1950720"/>
                <a:gd name="connsiteX378" fmla="*/ 1072165 w 3304032"/>
                <a:gd name="connsiteY378" fmla="*/ 176053 h 1950720"/>
                <a:gd name="connsiteX379" fmla="*/ 1016691 w 3304032"/>
                <a:gd name="connsiteY379" fmla="*/ 190073 h 1950720"/>
                <a:gd name="connsiteX380" fmla="*/ 1022787 w 3304032"/>
                <a:gd name="connsiteY380" fmla="*/ 210190 h 1950720"/>
                <a:gd name="connsiteX381" fmla="*/ 1015472 w 3304032"/>
                <a:gd name="connsiteY381" fmla="*/ 223601 h 1950720"/>
                <a:gd name="connsiteX382" fmla="*/ 1042904 w 3304032"/>
                <a:gd name="connsiteY382" fmla="*/ 232136 h 1950720"/>
                <a:gd name="connsiteX383" fmla="*/ 1084966 w 3304032"/>
                <a:gd name="connsiteY383" fmla="*/ 227869 h 1950720"/>
                <a:gd name="connsiteX384" fmla="*/ 1095939 w 3304032"/>
                <a:gd name="connsiteY384" fmla="*/ 235793 h 1950720"/>
                <a:gd name="connsiteX385" fmla="*/ 1113617 w 3304032"/>
                <a:gd name="connsiteY385" fmla="*/ 227869 h 1950720"/>
                <a:gd name="connsiteX386" fmla="*/ 1150803 w 3304032"/>
                <a:gd name="connsiteY386" fmla="*/ 220553 h 1950720"/>
                <a:gd name="connsiteX387" fmla="*/ 1167262 w 3304032"/>
                <a:gd name="connsiteY387" fmla="*/ 220553 h 1950720"/>
                <a:gd name="connsiteX388" fmla="*/ 1131296 w 3304032"/>
                <a:gd name="connsiteY388" fmla="*/ 233355 h 1950720"/>
                <a:gd name="connsiteX389" fmla="*/ 1138001 w 3304032"/>
                <a:gd name="connsiteY389" fmla="*/ 239451 h 1950720"/>
                <a:gd name="connsiteX390" fmla="*/ 1122761 w 3304032"/>
                <a:gd name="connsiteY390" fmla="*/ 255301 h 1950720"/>
                <a:gd name="connsiteX391" fmla="*/ 1089233 w 3304032"/>
                <a:gd name="connsiteY391" fmla="*/ 266273 h 1950720"/>
                <a:gd name="connsiteX392" fmla="*/ 1073993 w 3304032"/>
                <a:gd name="connsiteY392" fmla="*/ 263225 h 1950720"/>
                <a:gd name="connsiteX393" fmla="*/ 1031321 w 3304032"/>
                <a:gd name="connsiteY393" fmla="*/ 279685 h 1950720"/>
                <a:gd name="connsiteX394" fmla="*/ 1020349 w 3304032"/>
                <a:gd name="connsiteY394" fmla="*/ 274198 h 1950720"/>
                <a:gd name="connsiteX395" fmla="*/ 995355 w 3304032"/>
                <a:gd name="connsiteY395" fmla="*/ 276637 h 1950720"/>
                <a:gd name="connsiteX396" fmla="*/ 963046 w 3304032"/>
                <a:gd name="connsiteY396" fmla="*/ 294925 h 1950720"/>
                <a:gd name="connsiteX397" fmla="*/ 916717 w 3304032"/>
                <a:gd name="connsiteY397" fmla="*/ 313822 h 1950720"/>
                <a:gd name="connsiteX398" fmla="*/ 881360 w 3304032"/>
                <a:gd name="connsiteY398" fmla="*/ 334549 h 1950720"/>
                <a:gd name="connsiteX399" fmla="*/ 883189 w 3304032"/>
                <a:gd name="connsiteY399" fmla="*/ 349179 h 1950720"/>
                <a:gd name="connsiteX400" fmla="*/ 858805 w 3304032"/>
                <a:gd name="connsiteY400" fmla="*/ 369296 h 1950720"/>
                <a:gd name="connsiteX401" fmla="*/ 867339 w 3304032"/>
                <a:gd name="connsiteY401" fmla="*/ 377830 h 1950720"/>
                <a:gd name="connsiteX402" fmla="*/ 870387 w 3304032"/>
                <a:gd name="connsiteY402" fmla="*/ 394289 h 1950720"/>
                <a:gd name="connsiteX403" fmla="*/ 914278 w 3304032"/>
                <a:gd name="connsiteY403" fmla="*/ 387584 h 1950720"/>
                <a:gd name="connsiteX404" fmla="*/ 916717 w 3304032"/>
                <a:gd name="connsiteY404" fmla="*/ 400385 h 1950720"/>
                <a:gd name="connsiteX405" fmla="*/ 896600 w 3304032"/>
                <a:gd name="connsiteY405" fmla="*/ 413187 h 1950720"/>
                <a:gd name="connsiteX406" fmla="*/ 874654 w 3304032"/>
                <a:gd name="connsiteY406" fmla="*/ 434523 h 1950720"/>
                <a:gd name="connsiteX407" fmla="*/ 891723 w 3304032"/>
                <a:gd name="connsiteY407" fmla="*/ 434523 h 1950720"/>
                <a:gd name="connsiteX408" fmla="*/ 935614 w 3304032"/>
                <a:gd name="connsiteY408" fmla="*/ 420502 h 1950720"/>
                <a:gd name="connsiteX409" fmla="*/ 925861 w 3304032"/>
                <a:gd name="connsiteY409" fmla="*/ 438181 h 1950720"/>
                <a:gd name="connsiteX410" fmla="*/ 947806 w 3304032"/>
                <a:gd name="connsiteY410" fmla="*/ 425379 h 1950720"/>
                <a:gd name="connsiteX411" fmla="*/ 945368 w 3304032"/>
                <a:gd name="connsiteY411" fmla="*/ 443667 h 1950720"/>
                <a:gd name="connsiteX412" fmla="*/ 974629 w 3304032"/>
                <a:gd name="connsiteY412" fmla="*/ 430256 h 1950720"/>
                <a:gd name="connsiteX413" fmla="*/ 977067 w 3304032"/>
                <a:gd name="connsiteY413" fmla="*/ 436961 h 1950720"/>
                <a:gd name="connsiteX414" fmla="*/ 1020958 w 3304032"/>
                <a:gd name="connsiteY414" fmla="*/ 425989 h 1950720"/>
                <a:gd name="connsiteX415" fmla="*/ 983163 w 3304032"/>
                <a:gd name="connsiteY415" fmla="*/ 446715 h 1950720"/>
                <a:gd name="connsiteX416" fmla="*/ 948416 w 3304032"/>
                <a:gd name="connsiteY416" fmla="*/ 474147 h 1950720"/>
                <a:gd name="connsiteX417" fmla="*/ 913669 w 3304032"/>
                <a:gd name="connsiteY417" fmla="*/ 486949 h 1950720"/>
                <a:gd name="connsiteX418" fmla="*/ 899648 w 3304032"/>
                <a:gd name="connsiteY418" fmla="*/ 494264 h 1950720"/>
                <a:gd name="connsiteX419" fmla="*/ 836859 w 3304032"/>
                <a:gd name="connsiteY419" fmla="*/ 516209 h 1950720"/>
                <a:gd name="connsiteX420" fmla="*/ 806989 w 3304032"/>
                <a:gd name="connsiteY420" fmla="*/ 530840 h 1950720"/>
                <a:gd name="connsiteX421" fmla="*/ 767365 w 3304032"/>
                <a:gd name="connsiteY421" fmla="*/ 535107 h 1950720"/>
                <a:gd name="connsiteX422" fmla="*/ 715549 w 3304032"/>
                <a:gd name="connsiteY422" fmla="*/ 555224 h 1950720"/>
                <a:gd name="connsiteX423" fmla="*/ 675315 w 3304032"/>
                <a:gd name="connsiteY423" fmla="*/ 566197 h 1950720"/>
                <a:gd name="connsiteX424" fmla="*/ 625937 w 3304032"/>
                <a:gd name="connsiteY424" fmla="*/ 583265 h 1950720"/>
                <a:gd name="connsiteX425" fmla="*/ 623499 w 3304032"/>
                <a:gd name="connsiteY425" fmla="*/ 589361 h 1950720"/>
                <a:gd name="connsiteX426" fmla="*/ 684459 w 3304032"/>
                <a:gd name="connsiteY426" fmla="*/ 578998 h 1950720"/>
                <a:gd name="connsiteX427" fmla="*/ 721035 w 3304032"/>
                <a:gd name="connsiteY427" fmla="*/ 566806 h 1950720"/>
                <a:gd name="connsiteX428" fmla="*/ 763097 w 3304032"/>
                <a:gd name="connsiteY428" fmla="*/ 554614 h 1950720"/>
                <a:gd name="connsiteX429" fmla="*/ 800283 w 3304032"/>
                <a:gd name="connsiteY429" fmla="*/ 544251 h 1950720"/>
                <a:gd name="connsiteX430" fmla="*/ 817352 w 3304032"/>
                <a:gd name="connsiteY430" fmla="*/ 547299 h 1950720"/>
                <a:gd name="connsiteX431" fmla="*/ 866729 w 3304032"/>
                <a:gd name="connsiteY431" fmla="*/ 531449 h 1950720"/>
                <a:gd name="connsiteX432" fmla="*/ 894161 w 3304032"/>
                <a:gd name="connsiteY432" fmla="*/ 514381 h 1950720"/>
                <a:gd name="connsiteX433" fmla="*/ 958169 w 3304032"/>
                <a:gd name="connsiteY433" fmla="*/ 495483 h 1950720"/>
                <a:gd name="connsiteX434" fmla="*/ 981944 w 3304032"/>
                <a:gd name="connsiteY434" fmla="*/ 479633 h 1950720"/>
                <a:gd name="connsiteX435" fmla="*/ 1022177 w 3304032"/>
                <a:gd name="connsiteY435" fmla="*/ 468661 h 1950720"/>
                <a:gd name="connsiteX436" fmla="*/ 1068507 w 3304032"/>
                <a:gd name="connsiteY436" fmla="*/ 453421 h 1950720"/>
                <a:gd name="connsiteX437" fmla="*/ 1122761 w 3304032"/>
                <a:gd name="connsiteY437" fmla="*/ 427817 h 1950720"/>
                <a:gd name="connsiteX438" fmla="*/ 1121542 w 3304032"/>
                <a:gd name="connsiteY438" fmla="*/ 410139 h 1950720"/>
                <a:gd name="connsiteX439" fmla="*/ 1189208 w 3304032"/>
                <a:gd name="connsiteY439" fmla="*/ 385145 h 1950720"/>
                <a:gd name="connsiteX440" fmla="*/ 1234318 w 3304032"/>
                <a:gd name="connsiteY440" fmla="*/ 361371 h 1950720"/>
                <a:gd name="connsiteX441" fmla="*/ 1290401 w 3304032"/>
                <a:gd name="connsiteY441" fmla="*/ 341864 h 1950720"/>
                <a:gd name="connsiteX442" fmla="*/ 1287963 w 3304032"/>
                <a:gd name="connsiteY442" fmla="*/ 350398 h 1950720"/>
                <a:gd name="connsiteX443" fmla="*/ 1247120 w 3304032"/>
                <a:gd name="connsiteY443" fmla="*/ 361371 h 1950720"/>
                <a:gd name="connsiteX444" fmla="*/ 1196523 w 3304032"/>
                <a:gd name="connsiteY444" fmla="*/ 396118 h 1950720"/>
                <a:gd name="connsiteX445" fmla="*/ 1177016 w 3304032"/>
                <a:gd name="connsiteY445" fmla="*/ 417454 h 1950720"/>
                <a:gd name="connsiteX446" fmla="*/ 1216030 w 3304032"/>
                <a:gd name="connsiteY446" fmla="*/ 409529 h 1950720"/>
                <a:gd name="connsiteX447" fmla="*/ 1253216 w 3304032"/>
                <a:gd name="connsiteY447" fmla="*/ 397947 h 1950720"/>
                <a:gd name="connsiteX448" fmla="*/ 1292840 w 3304032"/>
                <a:gd name="connsiteY448" fmla="*/ 390022 h 1950720"/>
                <a:gd name="connsiteX449" fmla="*/ 1310518 w 3304032"/>
                <a:gd name="connsiteY449" fmla="*/ 388193 h 1950720"/>
                <a:gd name="connsiteX450" fmla="*/ 1331854 w 3304032"/>
                <a:gd name="connsiteY450" fmla="*/ 363200 h 1950720"/>
                <a:gd name="connsiteX451" fmla="*/ 1370259 w 3304032"/>
                <a:gd name="connsiteY451" fmla="*/ 355885 h 1950720"/>
                <a:gd name="connsiteX452" fmla="*/ 1386109 w 3304032"/>
                <a:gd name="connsiteY452" fmla="*/ 371125 h 1950720"/>
                <a:gd name="connsiteX453" fmla="*/ 1422685 w 3304032"/>
                <a:gd name="connsiteY453" fmla="*/ 387584 h 1950720"/>
                <a:gd name="connsiteX454" fmla="*/ 1463528 w 3304032"/>
                <a:gd name="connsiteY454" fmla="*/ 384536 h 1950720"/>
                <a:gd name="connsiteX455" fmla="*/ 1498275 w 3304032"/>
                <a:gd name="connsiteY455" fmla="*/ 396728 h 1950720"/>
                <a:gd name="connsiteX456" fmla="*/ 1517782 w 3304032"/>
                <a:gd name="connsiteY456" fmla="*/ 403433 h 1950720"/>
                <a:gd name="connsiteX457" fmla="*/ 1537899 w 3304032"/>
                <a:gd name="connsiteY457" fmla="*/ 440619 h 1950720"/>
                <a:gd name="connsiteX458" fmla="*/ 1560454 w 3304032"/>
                <a:gd name="connsiteY458" fmla="*/ 450982 h 1950720"/>
                <a:gd name="connsiteX459" fmla="*/ 1603736 w 3304032"/>
                <a:gd name="connsiteY459" fmla="*/ 452201 h 1950720"/>
                <a:gd name="connsiteX460" fmla="*/ 1628729 w 3304032"/>
                <a:gd name="connsiteY460" fmla="*/ 454640 h 1950720"/>
                <a:gd name="connsiteX461" fmla="*/ 1612270 w 3304032"/>
                <a:gd name="connsiteY461" fmla="*/ 488168 h 1950720"/>
                <a:gd name="connsiteX462" fmla="*/ 1622024 w 3304032"/>
                <a:gd name="connsiteY462" fmla="*/ 518038 h 1950720"/>
                <a:gd name="connsiteX463" fmla="*/ 1601907 w 3304032"/>
                <a:gd name="connsiteY463" fmla="*/ 549737 h 1950720"/>
                <a:gd name="connsiteX464" fmla="*/ 1617147 w 3304032"/>
                <a:gd name="connsiteY464" fmla="*/ 561320 h 1950720"/>
                <a:gd name="connsiteX465" fmla="*/ 1620805 w 3304032"/>
                <a:gd name="connsiteY465" fmla="*/ 574731 h 1950720"/>
                <a:gd name="connsiteX466" fmla="*/ 1620805 w 3304032"/>
                <a:gd name="connsiteY466" fmla="*/ 574731 h 1950720"/>
                <a:gd name="connsiteX467" fmla="*/ 1651894 w 3304032"/>
                <a:gd name="connsiteY467" fmla="*/ 557053 h 1950720"/>
                <a:gd name="connsiteX468" fmla="*/ 1670792 w 3304032"/>
                <a:gd name="connsiteY468" fmla="*/ 534497 h 1950720"/>
                <a:gd name="connsiteX469" fmla="*/ 1642750 w 3304032"/>
                <a:gd name="connsiteY469" fmla="*/ 511333 h 1950720"/>
                <a:gd name="connsiteX470" fmla="*/ 1651894 w 3304032"/>
                <a:gd name="connsiteY470" fmla="*/ 469880 h 1950720"/>
                <a:gd name="connsiteX471" fmla="*/ 1658600 w 3304032"/>
                <a:gd name="connsiteY471" fmla="*/ 444277 h 1950720"/>
                <a:gd name="connsiteX472" fmla="*/ 1648237 w 3304032"/>
                <a:gd name="connsiteY472" fmla="*/ 427817 h 1950720"/>
                <a:gd name="connsiteX473" fmla="*/ 1643969 w 3304032"/>
                <a:gd name="connsiteY473" fmla="*/ 413187 h 1950720"/>
                <a:gd name="connsiteX474" fmla="*/ 1647017 w 3304032"/>
                <a:gd name="connsiteY474" fmla="*/ 394899 h 1950720"/>
                <a:gd name="connsiteX475" fmla="*/ 1608003 w 3304032"/>
                <a:gd name="connsiteY475" fmla="*/ 406481 h 1950720"/>
                <a:gd name="connsiteX476" fmla="*/ 1561673 w 3304032"/>
                <a:gd name="connsiteY476" fmla="*/ 426598 h 1950720"/>
                <a:gd name="connsiteX477" fmla="*/ 1560454 w 3304032"/>
                <a:gd name="connsiteY477" fmla="*/ 402824 h 1950720"/>
                <a:gd name="connsiteX478" fmla="*/ 1556797 w 3304032"/>
                <a:gd name="connsiteY478" fmla="*/ 386974 h 1950720"/>
                <a:gd name="connsiteX479" fmla="*/ 1540337 w 3304032"/>
                <a:gd name="connsiteY479" fmla="*/ 377221 h 1950720"/>
                <a:gd name="connsiteX480" fmla="*/ 1514734 w 3304032"/>
                <a:gd name="connsiteY480" fmla="*/ 376611 h 1950720"/>
                <a:gd name="connsiteX481" fmla="*/ 1730533 w 3304032"/>
                <a:gd name="connsiteY481" fmla="*/ 179101 h 1950720"/>
                <a:gd name="connsiteX482" fmla="*/ 1878665 w 3304032"/>
                <a:gd name="connsiteY482" fmla="*/ 55961 h 1950720"/>
                <a:gd name="connsiteX483" fmla="*/ 1878665 w 3304032"/>
                <a:gd name="connsiteY483" fmla="*/ 55961 h 1950720"/>
                <a:gd name="connsiteX484" fmla="*/ 1878665 w 3304032"/>
                <a:gd name="connsiteY484" fmla="*/ 55961 h 1950720"/>
                <a:gd name="connsiteX485" fmla="*/ 1857329 w 3304032"/>
                <a:gd name="connsiteY485" fmla="*/ 51694 h 1950720"/>
                <a:gd name="connsiteX486" fmla="*/ 1832336 w 3304032"/>
                <a:gd name="connsiteY486" fmla="*/ 41941 h 1950720"/>
                <a:gd name="connsiteX487" fmla="*/ 1792712 w 3304032"/>
                <a:gd name="connsiteY487" fmla="*/ 46817 h 1950720"/>
                <a:gd name="connsiteX488" fmla="*/ 1779301 w 3304032"/>
                <a:gd name="connsiteY488" fmla="*/ 42550 h 1950720"/>
                <a:gd name="connsiteX489" fmla="*/ 1736019 w 3304032"/>
                <a:gd name="connsiteY489" fmla="*/ 39502 h 1950720"/>
                <a:gd name="connsiteX490" fmla="*/ 1698224 w 3304032"/>
                <a:gd name="connsiteY490" fmla="*/ 29749 h 1950720"/>
                <a:gd name="connsiteX491" fmla="*/ 1668963 w 3304032"/>
                <a:gd name="connsiteY491" fmla="*/ 32797 h 1950720"/>
                <a:gd name="connsiteX492" fmla="*/ 1639093 w 3304032"/>
                <a:gd name="connsiteY492" fmla="*/ 27310 h 1950720"/>
                <a:gd name="connsiteX493" fmla="*/ 1651285 w 3304032"/>
                <a:gd name="connsiteY493" fmla="*/ 19995 h 1950720"/>
                <a:gd name="connsiteX494" fmla="*/ 1612880 w 3304032"/>
                <a:gd name="connsiteY494" fmla="*/ 18166 h 1950720"/>
                <a:gd name="connsiteX495" fmla="*/ 1592763 w 3304032"/>
                <a:gd name="connsiteY495" fmla="*/ 24262 h 1950720"/>
                <a:gd name="connsiteX496" fmla="*/ 1595811 w 3304032"/>
                <a:gd name="connsiteY496" fmla="*/ 9632 h 195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</a:cxnLst>
              <a:rect l="l" t="t" r="r" b="b"/>
              <a:pathLst>
                <a:path w="3304032" h="1950720">
                  <a:moveTo>
                    <a:pt x="118750" y="1944502"/>
                  </a:moveTo>
                  <a:lnTo>
                    <a:pt x="130942" y="1939016"/>
                  </a:lnTo>
                  <a:lnTo>
                    <a:pt x="146182" y="1930481"/>
                  </a:lnTo>
                  <a:lnTo>
                    <a:pt x="147401" y="1928043"/>
                  </a:lnTo>
                  <a:lnTo>
                    <a:pt x="141915" y="1914632"/>
                  </a:lnTo>
                  <a:lnTo>
                    <a:pt x="137648" y="1909755"/>
                  </a:lnTo>
                  <a:lnTo>
                    <a:pt x="132771" y="1906097"/>
                  </a:lnTo>
                  <a:lnTo>
                    <a:pt x="121188" y="1899392"/>
                  </a:lnTo>
                  <a:lnTo>
                    <a:pt x="118750" y="1898782"/>
                  </a:lnTo>
                  <a:lnTo>
                    <a:pt x="116312" y="1902440"/>
                  </a:lnTo>
                  <a:lnTo>
                    <a:pt x="116312" y="1910365"/>
                  </a:lnTo>
                  <a:lnTo>
                    <a:pt x="108996" y="1916461"/>
                  </a:lnTo>
                  <a:lnTo>
                    <a:pt x="106558" y="1920728"/>
                  </a:lnTo>
                  <a:lnTo>
                    <a:pt x="108996" y="1934749"/>
                  </a:lnTo>
                  <a:lnTo>
                    <a:pt x="105339" y="1945721"/>
                  </a:lnTo>
                  <a:lnTo>
                    <a:pt x="112654" y="1951208"/>
                  </a:lnTo>
                  <a:lnTo>
                    <a:pt x="118750" y="1944502"/>
                  </a:lnTo>
                  <a:close/>
                  <a:moveTo>
                    <a:pt x="115092" y="1884152"/>
                  </a:moveTo>
                  <a:lnTo>
                    <a:pt x="118750" y="1879885"/>
                  </a:lnTo>
                  <a:lnTo>
                    <a:pt x="111435" y="1873789"/>
                  </a:lnTo>
                  <a:lnTo>
                    <a:pt x="100462" y="1870131"/>
                  </a:lnTo>
                  <a:lnTo>
                    <a:pt x="96195" y="1873179"/>
                  </a:lnTo>
                  <a:lnTo>
                    <a:pt x="96195" y="1875617"/>
                  </a:lnTo>
                  <a:lnTo>
                    <a:pt x="99243" y="1878665"/>
                  </a:lnTo>
                  <a:lnTo>
                    <a:pt x="102900" y="1887200"/>
                  </a:lnTo>
                  <a:lnTo>
                    <a:pt x="115092" y="1884152"/>
                  </a:lnTo>
                  <a:close/>
                  <a:moveTo>
                    <a:pt x="96804" y="1863425"/>
                  </a:moveTo>
                  <a:lnTo>
                    <a:pt x="80955" y="1862206"/>
                  </a:lnTo>
                  <a:lnTo>
                    <a:pt x="77297" y="1866473"/>
                  </a:lnTo>
                  <a:lnTo>
                    <a:pt x="94976" y="1867693"/>
                  </a:lnTo>
                  <a:lnTo>
                    <a:pt x="96804" y="1863425"/>
                  </a:lnTo>
                  <a:close/>
                  <a:moveTo>
                    <a:pt x="68153" y="1857939"/>
                  </a:moveTo>
                  <a:lnTo>
                    <a:pt x="61448" y="1845137"/>
                  </a:lnTo>
                  <a:lnTo>
                    <a:pt x="59619" y="1842699"/>
                  </a:lnTo>
                  <a:lnTo>
                    <a:pt x="49256" y="1848185"/>
                  </a:lnTo>
                  <a:lnTo>
                    <a:pt x="49865" y="1849405"/>
                  </a:lnTo>
                  <a:lnTo>
                    <a:pt x="52304" y="1858549"/>
                  </a:lnTo>
                  <a:lnTo>
                    <a:pt x="63276" y="1859768"/>
                  </a:lnTo>
                  <a:lnTo>
                    <a:pt x="65715" y="1860377"/>
                  </a:lnTo>
                  <a:lnTo>
                    <a:pt x="68153" y="1857939"/>
                  </a:lnTo>
                  <a:close/>
                  <a:moveTo>
                    <a:pt x="17556" y="1832336"/>
                  </a:moveTo>
                  <a:lnTo>
                    <a:pt x="19385" y="1823192"/>
                  </a:lnTo>
                  <a:lnTo>
                    <a:pt x="11460" y="1822582"/>
                  </a:lnTo>
                  <a:lnTo>
                    <a:pt x="5364" y="1826240"/>
                  </a:lnTo>
                  <a:lnTo>
                    <a:pt x="2926" y="1829288"/>
                  </a:lnTo>
                  <a:lnTo>
                    <a:pt x="12680" y="1835993"/>
                  </a:lnTo>
                  <a:lnTo>
                    <a:pt x="17556" y="1832336"/>
                  </a:lnTo>
                  <a:close/>
                  <a:moveTo>
                    <a:pt x="2529718" y="776509"/>
                  </a:moveTo>
                  <a:lnTo>
                    <a:pt x="2519965" y="776509"/>
                  </a:lnTo>
                  <a:lnTo>
                    <a:pt x="2512040" y="791139"/>
                  </a:lnTo>
                  <a:lnTo>
                    <a:pt x="2450470" y="791139"/>
                  </a:lnTo>
                  <a:lnTo>
                    <a:pt x="2348057" y="791139"/>
                  </a:lnTo>
                  <a:lnTo>
                    <a:pt x="2246254" y="791139"/>
                  </a:lnTo>
                  <a:lnTo>
                    <a:pt x="2156033" y="791139"/>
                  </a:lnTo>
                  <a:lnTo>
                    <a:pt x="2066422" y="791139"/>
                  </a:lnTo>
                  <a:lnTo>
                    <a:pt x="1978030" y="791139"/>
                  </a:lnTo>
                  <a:lnTo>
                    <a:pt x="1886590" y="791139"/>
                  </a:lnTo>
                  <a:lnTo>
                    <a:pt x="1857329" y="791139"/>
                  </a:lnTo>
                  <a:lnTo>
                    <a:pt x="1768328" y="791139"/>
                  </a:lnTo>
                  <a:lnTo>
                    <a:pt x="1683593" y="791139"/>
                  </a:lnTo>
                  <a:lnTo>
                    <a:pt x="1673840" y="822229"/>
                  </a:lnTo>
                  <a:lnTo>
                    <a:pt x="1659209" y="853318"/>
                  </a:lnTo>
                  <a:lnTo>
                    <a:pt x="1645189" y="863072"/>
                  </a:lnTo>
                  <a:lnTo>
                    <a:pt x="1651894" y="827105"/>
                  </a:lnTo>
                  <a:lnTo>
                    <a:pt x="1616537" y="814304"/>
                  </a:lnTo>
                  <a:lnTo>
                    <a:pt x="1608003" y="821619"/>
                  </a:lnTo>
                  <a:lnTo>
                    <a:pt x="1605565" y="839297"/>
                  </a:lnTo>
                  <a:lnTo>
                    <a:pt x="1594592" y="872216"/>
                  </a:lnTo>
                  <a:lnTo>
                    <a:pt x="1568989" y="922813"/>
                  </a:lnTo>
                  <a:lnTo>
                    <a:pt x="1544605" y="956950"/>
                  </a:lnTo>
                  <a:lnTo>
                    <a:pt x="1520221" y="991088"/>
                  </a:lnTo>
                  <a:lnTo>
                    <a:pt x="1487302" y="1026445"/>
                  </a:lnTo>
                  <a:lnTo>
                    <a:pt x="1480597" y="1055096"/>
                  </a:lnTo>
                  <a:lnTo>
                    <a:pt x="1463528" y="1087405"/>
                  </a:lnTo>
                  <a:lnTo>
                    <a:pt x="1439753" y="1119104"/>
                  </a:lnTo>
                  <a:lnTo>
                    <a:pt x="1445849" y="1139830"/>
                  </a:lnTo>
                  <a:lnTo>
                    <a:pt x="1434267" y="1171529"/>
                  </a:lnTo>
                  <a:lnTo>
                    <a:pt x="1443411" y="1204448"/>
                  </a:lnTo>
                  <a:lnTo>
                    <a:pt x="1451336" y="1217859"/>
                  </a:lnTo>
                  <a:lnTo>
                    <a:pt x="1446459" y="1227003"/>
                  </a:lnTo>
                  <a:lnTo>
                    <a:pt x="1448897" y="1281867"/>
                  </a:lnTo>
                  <a:lnTo>
                    <a:pt x="1464137" y="1321491"/>
                  </a:lnTo>
                  <a:lnTo>
                    <a:pt x="1459261" y="1342827"/>
                  </a:lnTo>
                  <a:lnTo>
                    <a:pt x="1465357" y="1348923"/>
                  </a:lnTo>
                  <a:lnTo>
                    <a:pt x="1493398" y="1353190"/>
                  </a:lnTo>
                  <a:lnTo>
                    <a:pt x="1501323" y="1363553"/>
                  </a:lnTo>
                  <a:lnTo>
                    <a:pt x="1518392" y="1365382"/>
                  </a:lnTo>
                  <a:lnTo>
                    <a:pt x="1517782" y="1376965"/>
                  </a:lnTo>
                  <a:lnTo>
                    <a:pt x="1531193" y="1381232"/>
                  </a:lnTo>
                  <a:lnTo>
                    <a:pt x="1543995" y="1403787"/>
                  </a:lnTo>
                  <a:lnTo>
                    <a:pt x="1542166" y="1423294"/>
                  </a:lnTo>
                  <a:lnTo>
                    <a:pt x="1580571" y="1420246"/>
                  </a:lnTo>
                  <a:lnTo>
                    <a:pt x="1623243" y="1415979"/>
                  </a:lnTo>
                  <a:lnTo>
                    <a:pt x="1617147" y="1423904"/>
                  </a:lnTo>
                  <a:lnTo>
                    <a:pt x="1660429" y="1442801"/>
                  </a:lnTo>
                  <a:lnTo>
                    <a:pt x="1725656" y="1469624"/>
                  </a:lnTo>
                  <a:lnTo>
                    <a:pt x="1790883" y="1469624"/>
                  </a:lnTo>
                  <a:lnTo>
                    <a:pt x="1817096" y="1469624"/>
                  </a:lnTo>
                  <a:lnTo>
                    <a:pt x="1821973" y="1453774"/>
                  </a:lnTo>
                  <a:lnTo>
                    <a:pt x="1878665" y="1453774"/>
                  </a:lnTo>
                  <a:lnTo>
                    <a:pt x="1886590" y="1467185"/>
                  </a:lnTo>
                  <a:lnTo>
                    <a:pt x="1899392" y="1479377"/>
                  </a:lnTo>
                  <a:lnTo>
                    <a:pt x="1914022" y="1496446"/>
                  </a:lnTo>
                  <a:lnTo>
                    <a:pt x="1918899" y="1516563"/>
                  </a:lnTo>
                  <a:lnTo>
                    <a:pt x="1921337" y="1537899"/>
                  </a:lnTo>
                  <a:lnTo>
                    <a:pt x="1934749" y="1549481"/>
                  </a:lnTo>
                  <a:lnTo>
                    <a:pt x="1959133" y="1561064"/>
                  </a:lnTo>
                  <a:lnTo>
                    <a:pt x="1988393" y="1530584"/>
                  </a:lnTo>
                  <a:lnTo>
                    <a:pt x="2015216" y="1529974"/>
                  </a:lnTo>
                  <a:lnTo>
                    <a:pt x="2034113" y="1545214"/>
                  </a:lnTo>
                  <a:lnTo>
                    <a:pt x="2043867" y="1572037"/>
                  </a:lnTo>
                  <a:lnTo>
                    <a:pt x="2049963" y="1594592"/>
                  </a:lnTo>
                  <a:lnTo>
                    <a:pt x="2064593" y="1616537"/>
                  </a:lnTo>
                  <a:lnTo>
                    <a:pt x="2065813" y="1643969"/>
                  </a:lnTo>
                  <a:lnTo>
                    <a:pt x="2070689" y="1662257"/>
                  </a:lnTo>
                  <a:lnTo>
                    <a:pt x="2094464" y="1674449"/>
                  </a:lnTo>
                  <a:lnTo>
                    <a:pt x="2116409" y="1682984"/>
                  </a:lnTo>
                  <a:lnTo>
                    <a:pt x="2129211" y="1681765"/>
                  </a:lnTo>
                  <a:lnTo>
                    <a:pt x="2125553" y="1668353"/>
                  </a:lnTo>
                  <a:lnTo>
                    <a:pt x="2127992" y="1649456"/>
                  </a:lnTo>
                  <a:lnTo>
                    <a:pt x="2134088" y="1622633"/>
                  </a:lnTo>
                  <a:lnTo>
                    <a:pt x="2145670" y="1605565"/>
                  </a:lnTo>
                  <a:lnTo>
                    <a:pt x="2168225" y="1586667"/>
                  </a:lnTo>
                  <a:lnTo>
                    <a:pt x="2204801" y="1570208"/>
                  </a:lnTo>
                  <a:lnTo>
                    <a:pt x="2241987" y="1541557"/>
                  </a:lnTo>
                  <a:lnTo>
                    <a:pt x="2271857" y="1532413"/>
                  </a:lnTo>
                  <a:lnTo>
                    <a:pt x="2293193" y="1529974"/>
                  </a:lnTo>
                  <a:lnTo>
                    <a:pt x="2314529" y="1538509"/>
                  </a:lnTo>
                  <a:lnTo>
                    <a:pt x="2344400" y="1533632"/>
                  </a:lnTo>
                  <a:lnTo>
                    <a:pt x="2364517" y="1554358"/>
                  </a:lnTo>
                  <a:lnTo>
                    <a:pt x="2387681" y="1555577"/>
                  </a:lnTo>
                  <a:lnTo>
                    <a:pt x="2402312" y="1548262"/>
                  </a:lnTo>
                  <a:lnTo>
                    <a:pt x="2412675" y="1553749"/>
                  </a:lnTo>
                  <a:lnTo>
                    <a:pt x="2420600" y="1548872"/>
                  </a:lnTo>
                  <a:lnTo>
                    <a:pt x="2415113" y="1540947"/>
                  </a:lnTo>
                  <a:lnTo>
                    <a:pt x="2419381" y="1525707"/>
                  </a:lnTo>
                  <a:lnTo>
                    <a:pt x="2416333" y="1515344"/>
                  </a:lnTo>
                  <a:lnTo>
                    <a:pt x="2430963" y="1509248"/>
                  </a:lnTo>
                  <a:lnTo>
                    <a:pt x="2456566" y="1506809"/>
                  </a:lnTo>
                  <a:lnTo>
                    <a:pt x="2485217" y="1511077"/>
                  </a:lnTo>
                  <a:lnTo>
                    <a:pt x="2523013" y="1506200"/>
                  </a:lnTo>
                  <a:lnTo>
                    <a:pt x="2541300" y="1515344"/>
                  </a:lnTo>
                  <a:lnTo>
                    <a:pt x="2553492" y="1533632"/>
                  </a:lnTo>
                  <a:lnTo>
                    <a:pt x="2558979" y="1535461"/>
                  </a:lnTo>
                  <a:lnTo>
                    <a:pt x="2596164" y="1517782"/>
                  </a:lnTo>
                  <a:lnTo>
                    <a:pt x="2607747" y="1523878"/>
                  </a:lnTo>
                  <a:lnTo>
                    <a:pt x="2626035" y="1556187"/>
                  </a:lnTo>
                  <a:lnTo>
                    <a:pt x="2630912" y="1577523"/>
                  </a:lnTo>
                  <a:lnTo>
                    <a:pt x="2618720" y="1603126"/>
                  </a:lnTo>
                  <a:lnTo>
                    <a:pt x="2621158" y="1618366"/>
                  </a:lnTo>
                  <a:lnTo>
                    <a:pt x="2630912" y="1648237"/>
                  </a:lnTo>
                  <a:lnTo>
                    <a:pt x="2643104" y="1681765"/>
                  </a:lnTo>
                  <a:lnTo>
                    <a:pt x="2654076" y="1690299"/>
                  </a:lnTo>
                  <a:lnTo>
                    <a:pt x="2656515" y="1707368"/>
                  </a:lnTo>
                  <a:lnTo>
                    <a:pt x="2672364" y="1712245"/>
                  </a:lnTo>
                  <a:lnTo>
                    <a:pt x="2682728" y="1707368"/>
                  </a:lnTo>
                  <a:lnTo>
                    <a:pt x="2694920" y="1683593"/>
                  </a:lnTo>
                  <a:lnTo>
                    <a:pt x="2699187" y="1668353"/>
                  </a:lnTo>
                  <a:lnTo>
                    <a:pt x="2704674" y="1642141"/>
                  </a:lnTo>
                  <a:lnTo>
                    <a:pt x="2697358" y="1597030"/>
                  </a:lnTo>
                  <a:lnTo>
                    <a:pt x="2700406" y="1580571"/>
                  </a:lnTo>
                  <a:lnTo>
                    <a:pt x="2691262" y="1553139"/>
                  </a:lnTo>
                  <a:lnTo>
                    <a:pt x="2686995" y="1520221"/>
                  </a:lnTo>
                  <a:lnTo>
                    <a:pt x="2687604" y="1493398"/>
                  </a:lnTo>
                  <a:lnTo>
                    <a:pt x="2698578" y="1465966"/>
                  </a:lnTo>
                  <a:lnTo>
                    <a:pt x="2719914" y="1442801"/>
                  </a:lnTo>
                  <a:lnTo>
                    <a:pt x="2742468" y="1424513"/>
                  </a:lnTo>
                  <a:lnTo>
                    <a:pt x="2784531" y="1399520"/>
                  </a:lnTo>
                  <a:lnTo>
                    <a:pt x="2792456" y="1386109"/>
                  </a:lnTo>
                  <a:lnTo>
                    <a:pt x="2812572" y="1372088"/>
                  </a:lnTo>
                  <a:lnTo>
                    <a:pt x="2829642" y="1369649"/>
                  </a:lnTo>
                  <a:lnTo>
                    <a:pt x="2856464" y="1346485"/>
                  </a:lnTo>
                  <a:lnTo>
                    <a:pt x="2893040" y="1334902"/>
                  </a:lnTo>
                  <a:lnTo>
                    <a:pt x="2921082" y="1305641"/>
                  </a:lnTo>
                  <a:lnTo>
                    <a:pt x="2926568" y="1266017"/>
                  </a:lnTo>
                  <a:lnTo>
                    <a:pt x="2927178" y="1252606"/>
                  </a:lnTo>
                  <a:lnTo>
                    <a:pt x="2918643" y="1250168"/>
                  </a:lnTo>
                  <a:lnTo>
                    <a:pt x="2927787" y="1212373"/>
                  </a:lnTo>
                  <a:lnTo>
                    <a:pt x="2909499" y="1199571"/>
                  </a:lnTo>
                  <a:lnTo>
                    <a:pt x="2929006" y="1205667"/>
                  </a:lnTo>
                  <a:lnTo>
                    <a:pt x="2929006" y="1180673"/>
                  </a:lnTo>
                  <a:lnTo>
                    <a:pt x="2940588" y="1164214"/>
                  </a:lnTo>
                  <a:lnTo>
                    <a:pt x="2934492" y="1196523"/>
                  </a:lnTo>
                  <a:lnTo>
                    <a:pt x="2946684" y="1211763"/>
                  </a:lnTo>
                  <a:lnTo>
                    <a:pt x="2929006" y="1238585"/>
                  </a:lnTo>
                  <a:lnTo>
                    <a:pt x="2931444" y="1239805"/>
                  </a:lnTo>
                  <a:lnTo>
                    <a:pt x="2958267" y="1208715"/>
                  </a:lnTo>
                  <a:lnTo>
                    <a:pt x="2972898" y="1193475"/>
                  </a:lnTo>
                  <a:lnTo>
                    <a:pt x="2976555" y="1178235"/>
                  </a:lnTo>
                  <a:lnTo>
                    <a:pt x="2971068" y="1171529"/>
                  </a:lnTo>
                  <a:lnTo>
                    <a:pt x="2970459" y="1150193"/>
                  </a:lnTo>
                  <a:lnTo>
                    <a:pt x="2977774" y="1159947"/>
                  </a:lnTo>
                  <a:lnTo>
                    <a:pt x="2984480" y="1162385"/>
                  </a:lnTo>
                  <a:lnTo>
                    <a:pt x="2983870" y="1172139"/>
                  </a:lnTo>
                  <a:lnTo>
                    <a:pt x="3015570" y="1142269"/>
                  </a:lnTo>
                  <a:lnTo>
                    <a:pt x="3030810" y="1114837"/>
                  </a:lnTo>
                  <a:lnTo>
                    <a:pt x="3022275" y="1113008"/>
                  </a:lnTo>
                  <a:lnTo>
                    <a:pt x="3035076" y="1102035"/>
                  </a:lnTo>
                  <a:lnTo>
                    <a:pt x="3032638" y="1106912"/>
                  </a:lnTo>
                  <a:lnTo>
                    <a:pt x="3052755" y="1106912"/>
                  </a:lnTo>
                  <a:lnTo>
                    <a:pt x="3100304" y="1095329"/>
                  </a:lnTo>
                  <a:lnTo>
                    <a:pt x="3093598" y="1088014"/>
                  </a:lnTo>
                  <a:lnTo>
                    <a:pt x="3045440" y="1095329"/>
                  </a:lnTo>
                  <a:lnTo>
                    <a:pt x="3074700" y="1084357"/>
                  </a:lnTo>
                  <a:lnTo>
                    <a:pt x="3093598" y="1082528"/>
                  </a:lnTo>
                  <a:lnTo>
                    <a:pt x="3108228" y="1080699"/>
                  </a:lnTo>
                  <a:lnTo>
                    <a:pt x="3133222" y="1073993"/>
                  </a:lnTo>
                  <a:lnTo>
                    <a:pt x="3147852" y="1074603"/>
                  </a:lnTo>
                  <a:lnTo>
                    <a:pt x="3171018" y="1068507"/>
                  </a:lnTo>
                  <a:lnTo>
                    <a:pt x="3177114" y="1058144"/>
                  </a:lnTo>
                  <a:lnTo>
                    <a:pt x="3170408" y="1049609"/>
                  </a:lnTo>
                  <a:lnTo>
                    <a:pt x="3169188" y="1063021"/>
                  </a:lnTo>
                  <a:lnTo>
                    <a:pt x="3156387" y="1062411"/>
                  </a:lnTo>
                  <a:lnTo>
                    <a:pt x="3152730" y="1042294"/>
                  </a:lnTo>
                  <a:lnTo>
                    <a:pt x="3159435" y="1022177"/>
                  </a:lnTo>
                  <a:lnTo>
                    <a:pt x="3167970" y="1014253"/>
                  </a:lnTo>
                  <a:lnTo>
                    <a:pt x="3191744" y="991697"/>
                  </a:lnTo>
                  <a:lnTo>
                    <a:pt x="3227710" y="980725"/>
                  </a:lnTo>
                  <a:lnTo>
                    <a:pt x="3264286" y="967923"/>
                  </a:lnTo>
                  <a:lnTo>
                    <a:pt x="3302691" y="949635"/>
                  </a:lnTo>
                  <a:lnTo>
                    <a:pt x="3301472" y="937443"/>
                  </a:lnTo>
                  <a:lnTo>
                    <a:pt x="3288670" y="916107"/>
                  </a:lnTo>
                  <a:lnTo>
                    <a:pt x="3305739" y="864291"/>
                  </a:lnTo>
                  <a:lnTo>
                    <a:pt x="3296595" y="853318"/>
                  </a:lnTo>
                  <a:lnTo>
                    <a:pt x="3274040" y="860024"/>
                  </a:lnTo>
                  <a:lnTo>
                    <a:pt x="3267334" y="849661"/>
                  </a:lnTo>
                  <a:lnTo>
                    <a:pt x="3233806" y="878312"/>
                  </a:lnTo>
                  <a:lnTo>
                    <a:pt x="3214299" y="908182"/>
                  </a:lnTo>
                  <a:lnTo>
                    <a:pt x="3197840" y="925251"/>
                  </a:lnTo>
                  <a:lnTo>
                    <a:pt x="3182600" y="930737"/>
                  </a:lnTo>
                  <a:lnTo>
                    <a:pt x="3172236" y="932566"/>
                  </a:lnTo>
                  <a:lnTo>
                    <a:pt x="3166140" y="942320"/>
                  </a:lnTo>
                  <a:lnTo>
                    <a:pt x="3109448" y="942320"/>
                  </a:lnTo>
                  <a:lnTo>
                    <a:pt x="3062508" y="942320"/>
                  </a:lnTo>
                  <a:lnTo>
                    <a:pt x="3046050" y="949635"/>
                  </a:lnTo>
                  <a:lnTo>
                    <a:pt x="3005206" y="975238"/>
                  </a:lnTo>
                  <a:lnTo>
                    <a:pt x="3006426" y="980725"/>
                  </a:lnTo>
                  <a:lnTo>
                    <a:pt x="3002768" y="995355"/>
                  </a:lnTo>
                  <a:lnTo>
                    <a:pt x="2974726" y="1007547"/>
                  </a:lnTo>
                  <a:lnTo>
                    <a:pt x="2950952" y="1004499"/>
                  </a:lnTo>
                  <a:lnTo>
                    <a:pt x="2926568" y="1003280"/>
                  </a:lnTo>
                  <a:lnTo>
                    <a:pt x="2910718" y="1007547"/>
                  </a:lnTo>
                  <a:lnTo>
                    <a:pt x="2908890" y="1018520"/>
                  </a:lnTo>
                  <a:lnTo>
                    <a:pt x="2908890" y="1018520"/>
                  </a:lnTo>
                  <a:lnTo>
                    <a:pt x="2908280" y="1022177"/>
                  </a:lnTo>
                  <a:lnTo>
                    <a:pt x="2872923" y="1044733"/>
                  </a:lnTo>
                  <a:lnTo>
                    <a:pt x="2845491" y="1055705"/>
                  </a:lnTo>
                  <a:lnTo>
                    <a:pt x="2827812" y="1060582"/>
                  </a:lnTo>
                  <a:lnTo>
                    <a:pt x="2805258" y="1070945"/>
                  </a:lnTo>
                  <a:lnTo>
                    <a:pt x="2780874" y="1076432"/>
                  </a:lnTo>
                  <a:lnTo>
                    <a:pt x="2765634" y="1074603"/>
                  </a:lnTo>
                  <a:lnTo>
                    <a:pt x="2749174" y="1066678"/>
                  </a:lnTo>
                  <a:lnTo>
                    <a:pt x="2765634" y="1052048"/>
                  </a:lnTo>
                  <a:lnTo>
                    <a:pt x="2765634" y="1052048"/>
                  </a:lnTo>
                  <a:lnTo>
                    <a:pt x="2777826" y="1038637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0380" y="1017910"/>
                  </a:lnTo>
                  <a:lnTo>
                    <a:pt x="2804648" y="1002670"/>
                  </a:lnTo>
                  <a:lnTo>
                    <a:pt x="2807696" y="981334"/>
                  </a:lnTo>
                  <a:lnTo>
                    <a:pt x="2797942" y="977067"/>
                  </a:lnTo>
                  <a:lnTo>
                    <a:pt x="2771730" y="994136"/>
                  </a:lnTo>
                  <a:lnTo>
                    <a:pt x="2766243" y="993526"/>
                  </a:lnTo>
                  <a:lnTo>
                    <a:pt x="2768072" y="984382"/>
                  </a:lnTo>
                  <a:lnTo>
                    <a:pt x="2791236" y="969142"/>
                  </a:lnTo>
                  <a:lnTo>
                    <a:pt x="2800990" y="952073"/>
                  </a:lnTo>
                  <a:lnTo>
                    <a:pt x="2805258" y="935005"/>
                  </a:lnTo>
                  <a:lnTo>
                    <a:pt x="2788798" y="920374"/>
                  </a:lnTo>
                  <a:lnTo>
                    <a:pt x="2766243" y="912449"/>
                  </a:lnTo>
                  <a:lnTo>
                    <a:pt x="2755880" y="927080"/>
                  </a:lnTo>
                  <a:lnTo>
                    <a:pt x="2747346" y="930737"/>
                  </a:lnTo>
                  <a:lnTo>
                    <a:pt x="2733934" y="949635"/>
                  </a:lnTo>
                  <a:lnTo>
                    <a:pt x="2736372" y="936833"/>
                  </a:lnTo>
                  <a:lnTo>
                    <a:pt x="2720523" y="945977"/>
                  </a:lnTo>
                  <a:lnTo>
                    <a:pt x="2707722" y="958169"/>
                  </a:lnTo>
                  <a:lnTo>
                    <a:pt x="2691872" y="977067"/>
                  </a:lnTo>
                  <a:lnTo>
                    <a:pt x="2683947" y="992917"/>
                  </a:lnTo>
                  <a:lnTo>
                    <a:pt x="2684556" y="1016081"/>
                  </a:lnTo>
                  <a:lnTo>
                    <a:pt x="2673584" y="1040465"/>
                  </a:lnTo>
                  <a:lnTo>
                    <a:pt x="2653467" y="1058753"/>
                  </a:lnTo>
                  <a:lnTo>
                    <a:pt x="2644932" y="1064240"/>
                  </a:lnTo>
                  <a:lnTo>
                    <a:pt x="2635179" y="1068507"/>
                  </a:lnTo>
                  <a:lnTo>
                    <a:pt x="2624206" y="1068507"/>
                  </a:lnTo>
                  <a:lnTo>
                    <a:pt x="2622378" y="1066069"/>
                  </a:lnTo>
                  <a:lnTo>
                    <a:pt x="2621768" y="1045952"/>
                  </a:lnTo>
                  <a:lnTo>
                    <a:pt x="2626035" y="1036198"/>
                  </a:lnTo>
                  <a:lnTo>
                    <a:pt x="2630302" y="1027054"/>
                  </a:lnTo>
                  <a:lnTo>
                    <a:pt x="2633960" y="1008766"/>
                  </a:lnTo>
                  <a:lnTo>
                    <a:pt x="2649200" y="987430"/>
                  </a:lnTo>
                  <a:lnTo>
                    <a:pt x="2666878" y="961217"/>
                  </a:lnTo>
                  <a:lnTo>
                    <a:pt x="2694920" y="932566"/>
                  </a:lnTo>
                  <a:lnTo>
                    <a:pt x="2690652" y="932566"/>
                  </a:lnTo>
                  <a:lnTo>
                    <a:pt x="2657734" y="956950"/>
                  </a:lnTo>
                  <a:lnTo>
                    <a:pt x="2655296" y="952683"/>
                  </a:lnTo>
                  <a:lnTo>
                    <a:pt x="2672974" y="938662"/>
                  </a:lnTo>
                  <a:lnTo>
                    <a:pt x="2701626" y="914278"/>
                  </a:lnTo>
                  <a:lnTo>
                    <a:pt x="2724180" y="911230"/>
                  </a:lnTo>
                  <a:lnTo>
                    <a:pt x="2751003" y="903305"/>
                  </a:lnTo>
                  <a:lnTo>
                    <a:pt x="2773558" y="907573"/>
                  </a:lnTo>
                  <a:lnTo>
                    <a:pt x="2774168" y="907573"/>
                  </a:lnTo>
                  <a:lnTo>
                    <a:pt x="2802819" y="904525"/>
                  </a:lnTo>
                  <a:lnTo>
                    <a:pt x="2793675" y="889285"/>
                  </a:lnTo>
                  <a:lnTo>
                    <a:pt x="2793675" y="88928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86360" y="888065"/>
                  </a:lnTo>
                  <a:lnTo>
                    <a:pt x="2777826" y="886237"/>
                  </a:lnTo>
                  <a:lnTo>
                    <a:pt x="2775387" y="875873"/>
                  </a:lnTo>
                  <a:lnTo>
                    <a:pt x="2744298" y="878921"/>
                  </a:lnTo>
                  <a:lnTo>
                    <a:pt x="2713818" y="887456"/>
                  </a:lnTo>
                  <a:lnTo>
                    <a:pt x="2698578" y="873435"/>
                  </a:lnTo>
                  <a:lnTo>
                    <a:pt x="2683338" y="868558"/>
                  </a:lnTo>
                  <a:lnTo>
                    <a:pt x="2702235" y="848441"/>
                  </a:lnTo>
                  <a:lnTo>
                    <a:pt x="2669926" y="860633"/>
                  </a:lnTo>
                  <a:lnTo>
                    <a:pt x="2640056" y="873435"/>
                  </a:lnTo>
                  <a:lnTo>
                    <a:pt x="2612014" y="882579"/>
                  </a:lnTo>
                  <a:lnTo>
                    <a:pt x="2599212" y="869777"/>
                  </a:lnTo>
                  <a:lnTo>
                    <a:pt x="2565684" y="877702"/>
                  </a:lnTo>
                  <a:lnTo>
                    <a:pt x="2568123" y="872216"/>
                  </a:lnTo>
                  <a:lnTo>
                    <a:pt x="2596164" y="856366"/>
                  </a:lnTo>
                  <a:lnTo>
                    <a:pt x="2624816" y="841126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60782" y="828325"/>
                  </a:lnTo>
                  <a:lnTo>
                    <a:pt x="2628474" y="818571"/>
                  </a:lnTo>
                  <a:lnTo>
                    <a:pt x="2601651" y="823448"/>
                  </a:lnTo>
                  <a:lnTo>
                    <a:pt x="2578486" y="811865"/>
                  </a:lnTo>
                  <a:lnTo>
                    <a:pt x="2550444" y="805769"/>
                  </a:lnTo>
                  <a:lnTo>
                    <a:pt x="2530938" y="803331"/>
                  </a:lnTo>
                  <a:lnTo>
                    <a:pt x="2524841" y="797235"/>
                  </a:lnTo>
                  <a:lnTo>
                    <a:pt x="2529718" y="776509"/>
                  </a:lnTo>
                  <a:close/>
                  <a:moveTo>
                    <a:pt x="1063021" y="490606"/>
                  </a:moveTo>
                  <a:lnTo>
                    <a:pt x="1105083" y="473537"/>
                  </a:lnTo>
                  <a:lnTo>
                    <a:pt x="1105083" y="462565"/>
                  </a:lnTo>
                  <a:lnTo>
                    <a:pt x="1089233" y="460126"/>
                  </a:lnTo>
                  <a:lnTo>
                    <a:pt x="1068507" y="465613"/>
                  </a:lnTo>
                  <a:lnTo>
                    <a:pt x="1029493" y="478414"/>
                  </a:lnTo>
                  <a:lnTo>
                    <a:pt x="1016081" y="494873"/>
                  </a:lnTo>
                  <a:lnTo>
                    <a:pt x="1020349" y="504627"/>
                  </a:lnTo>
                  <a:lnTo>
                    <a:pt x="1063021" y="490606"/>
                  </a:lnTo>
                  <a:close/>
                  <a:moveTo>
                    <a:pt x="827105" y="390632"/>
                  </a:moveTo>
                  <a:lnTo>
                    <a:pt x="841126" y="376611"/>
                  </a:lnTo>
                  <a:lnTo>
                    <a:pt x="823448" y="373563"/>
                  </a:lnTo>
                  <a:lnTo>
                    <a:pt x="788701" y="379659"/>
                  </a:lnTo>
                  <a:lnTo>
                    <a:pt x="793577" y="389413"/>
                  </a:lnTo>
                  <a:lnTo>
                    <a:pt x="803331" y="396118"/>
                  </a:lnTo>
                  <a:lnTo>
                    <a:pt x="827105" y="390632"/>
                  </a:lnTo>
                  <a:close/>
                  <a:moveTo>
                    <a:pt x="834421" y="254691"/>
                  </a:moveTo>
                  <a:lnTo>
                    <a:pt x="815523" y="268102"/>
                  </a:lnTo>
                  <a:lnTo>
                    <a:pt x="817961" y="271150"/>
                  </a:lnTo>
                  <a:lnTo>
                    <a:pt x="843565" y="268712"/>
                  </a:lnTo>
                  <a:lnTo>
                    <a:pt x="845393" y="275417"/>
                  </a:lnTo>
                  <a:lnTo>
                    <a:pt x="855757" y="282733"/>
                  </a:lnTo>
                  <a:lnTo>
                    <a:pt x="885627" y="275417"/>
                  </a:lnTo>
                  <a:lnTo>
                    <a:pt x="892942" y="271760"/>
                  </a:lnTo>
                  <a:lnTo>
                    <a:pt x="872825" y="266883"/>
                  </a:lnTo>
                  <a:lnTo>
                    <a:pt x="863072" y="257739"/>
                  </a:lnTo>
                  <a:lnTo>
                    <a:pt x="842345" y="261397"/>
                  </a:lnTo>
                  <a:lnTo>
                    <a:pt x="834421" y="254691"/>
                  </a:lnTo>
                  <a:close/>
                  <a:moveTo>
                    <a:pt x="1595811" y="9632"/>
                  </a:moveTo>
                  <a:lnTo>
                    <a:pt x="1568989" y="2926"/>
                  </a:lnTo>
                  <a:lnTo>
                    <a:pt x="1506809" y="19995"/>
                  </a:lnTo>
                  <a:lnTo>
                    <a:pt x="1487302" y="18166"/>
                  </a:lnTo>
                  <a:lnTo>
                    <a:pt x="1420246" y="32187"/>
                  </a:lnTo>
                  <a:lnTo>
                    <a:pt x="1390985" y="35845"/>
                  </a:lnTo>
                  <a:lnTo>
                    <a:pt x="1343437" y="51085"/>
                  </a:lnTo>
                  <a:lnTo>
                    <a:pt x="1314176" y="66934"/>
                  </a:lnTo>
                  <a:lnTo>
                    <a:pt x="1261750" y="82174"/>
                  </a:lnTo>
                  <a:lnTo>
                    <a:pt x="1215421" y="82784"/>
                  </a:lnTo>
                  <a:lnTo>
                    <a:pt x="1177016" y="100462"/>
                  </a:lnTo>
                  <a:lnTo>
                    <a:pt x="1196523" y="110825"/>
                  </a:lnTo>
                  <a:lnTo>
                    <a:pt x="1200790" y="124846"/>
                  </a:lnTo>
                  <a:lnTo>
                    <a:pt x="1195913" y="141305"/>
                  </a:lnTo>
                  <a:lnTo>
                    <a:pt x="1209934" y="154107"/>
                  </a:lnTo>
                  <a:lnTo>
                    <a:pt x="1202619" y="175443"/>
                  </a:lnTo>
                  <a:lnTo>
                    <a:pt x="1146536" y="176662"/>
                  </a:lnTo>
                  <a:lnTo>
                    <a:pt x="1172749" y="159593"/>
                  </a:lnTo>
                  <a:lnTo>
                    <a:pt x="1152022" y="159593"/>
                  </a:lnTo>
                  <a:lnTo>
                    <a:pt x="1072165" y="176053"/>
                  </a:lnTo>
                  <a:lnTo>
                    <a:pt x="1016691" y="190073"/>
                  </a:lnTo>
                  <a:lnTo>
                    <a:pt x="1022787" y="210190"/>
                  </a:lnTo>
                  <a:lnTo>
                    <a:pt x="1015472" y="223601"/>
                  </a:lnTo>
                  <a:lnTo>
                    <a:pt x="1042904" y="232136"/>
                  </a:lnTo>
                  <a:lnTo>
                    <a:pt x="1084966" y="227869"/>
                  </a:lnTo>
                  <a:lnTo>
                    <a:pt x="1095939" y="235793"/>
                  </a:lnTo>
                  <a:lnTo>
                    <a:pt x="1113617" y="227869"/>
                  </a:lnTo>
                  <a:lnTo>
                    <a:pt x="1150803" y="220553"/>
                  </a:lnTo>
                  <a:lnTo>
                    <a:pt x="1167262" y="220553"/>
                  </a:lnTo>
                  <a:lnTo>
                    <a:pt x="1131296" y="233355"/>
                  </a:lnTo>
                  <a:lnTo>
                    <a:pt x="1138001" y="239451"/>
                  </a:lnTo>
                  <a:lnTo>
                    <a:pt x="1122761" y="255301"/>
                  </a:lnTo>
                  <a:lnTo>
                    <a:pt x="1089233" y="266273"/>
                  </a:lnTo>
                  <a:lnTo>
                    <a:pt x="1073993" y="263225"/>
                  </a:lnTo>
                  <a:lnTo>
                    <a:pt x="1031321" y="279685"/>
                  </a:lnTo>
                  <a:lnTo>
                    <a:pt x="1020349" y="274198"/>
                  </a:lnTo>
                  <a:lnTo>
                    <a:pt x="995355" y="276637"/>
                  </a:lnTo>
                  <a:lnTo>
                    <a:pt x="963046" y="294925"/>
                  </a:lnTo>
                  <a:lnTo>
                    <a:pt x="916717" y="313822"/>
                  </a:lnTo>
                  <a:lnTo>
                    <a:pt x="881360" y="334549"/>
                  </a:lnTo>
                  <a:lnTo>
                    <a:pt x="883189" y="349179"/>
                  </a:lnTo>
                  <a:lnTo>
                    <a:pt x="858805" y="369296"/>
                  </a:lnTo>
                  <a:lnTo>
                    <a:pt x="867339" y="377830"/>
                  </a:lnTo>
                  <a:lnTo>
                    <a:pt x="870387" y="394289"/>
                  </a:lnTo>
                  <a:lnTo>
                    <a:pt x="914278" y="387584"/>
                  </a:lnTo>
                  <a:lnTo>
                    <a:pt x="916717" y="400385"/>
                  </a:lnTo>
                  <a:lnTo>
                    <a:pt x="896600" y="413187"/>
                  </a:lnTo>
                  <a:lnTo>
                    <a:pt x="874654" y="434523"/>
                  </a:lnTo>
                  <a:lnTo>
                    <a:pt x="891723" y="434523"/>
                  </a:lnTo>
                  <a:lnTo>
                    <a:pt x="935614" y="420502"/>
                  </a:lnTo>
                  <a:lnTo>
                    <a:pt x="925861" y="438181"/>
                  </a:lnTo>
                  <a:lnTo>
                    <a:pt x="947806" y="425379"/>
                  </a:lnTo>
                  <a:lnTo>
                    <a:pt x="945368" y="443667"/>
                  </a:lnTo>
                  <a:lnTo>
                    <a:pt x="974629" y="430256"/>
                  </a:lnTo>
                  <a:lnTo>
                    <a:pt x="977067" y="436961"/>
                  </a:lnTo>
                  <a:lnTo>
                    <a:pt x="1020958" y="425989"/>
                  </a:lnTo>
                  <a:lnTo>
                    <a:pt x="983163" y="446715"/>
                  </a:lnTo>
                  <a:lnTo>
                    <a:pt x="948416" y="474147"/>
                  </a:lnTo>
                  <a:lnTo>
                    <a:pt x="913669" y="486949"/>
                  </a:lnTo>
                  <a:lnTo>
                    <a:pt x="899648" y="494264"/>
                  </a:lnTo>
                  <a:lnTo>
                    <a:pt x="836859" y="516209"/>
                  </a:lnTo>
                  <a:lnTo>
                    <a:pt x="806989" y="530840"/>
                  </a:lnTo>
                  <a:lnTo>
                    <a:pt x="767365" y="535107"/>
                  </a:lnTo>
                  <a:lnTo>
                    <a:pt x="715549" y="555224"/>
                  </a:lnTo>
                  <a:lnTo>
                    <a:pt x="675315" y="566197"/>
                  </a:lnTo>
                  <a:lnTo>
                    <a:pt x="625937" y="583265"/>
                  </a:lnTo>
                  <a:lnTo>
                    <a:pt x="623499" y="589361"/>
                  </a:lnTo>
                  <a:lnTo>
                    <a:pt x="684459" y="578998"/>
                  </a:lnTo>
                  <a:lnTo>
                    <a:pt x="721035" y="566806"/>
                  </a:lnTo>
                  <a:lnTo>
                    <a:pt x="763097" y="554614"/>
                  </a:lnTo>
                  <a:lnTo>
                    <a:pt x="800283" y="544251"/>
                  </a:lnTo>
                  <a:lnTo>
                    <a:pt x="817352" y="547299"/>
                  </a:lnTo>
                  <a:lnTo>
                    <a:pt x="866729" y="531449"/>
                  </a:lnTo>
                  <a:lnTo>
                    <a:pt x="894161" y="514381"/>
                  </a:lnTo>
                  <a:lnTo>
                    <a:pt x="958169" y="495483"/>
                  </a:lnTo>
                  <a:lnTo>
                    <a:pt x="981944" y="479633"/>
                  </a:lnTo>
                  <a:lnTo>
                    <a:pt x="1022177" y="468661"/>
                  </a:lnTo>
                  <a:lnTo>
                    <a:pt x="1068507" y="453421"/>
                  </a:lnTo>
                  <a:lnTo>
                    <a:pt x="1122761" y="427817"/>
                  </a:lnTo>
                  <a:lnTo>
                    <a:pt x="1121542" y="410139"/>
                  </a:lnTo>
                  <a:lnTo>
                    <a:pt x="1189208" y="385145"/>
                  </a:lnTo>
                  <a:lnTo>
                    <a:pt x="1234318" y="361371"/>
                  </a:lnTo>
                  <a:lnTo>
                    <a:pt x="1290401" y="341864"/>
                  </a:lnTo>
                  <a:lnTo>
                    <a:pt x="1287963" y="350398"/>
                  </a:lnTo>
                  <a:lnTo>
                    <a:pt x="1247120" y="361371"/>
                  </a:lnTo>
                  <a:lnTo>
                    <a:pt x="1196523" y="396118"/>
                  </a:lnTo>
                  <a:lnTo>
                    <a:pt x="1177016" y="417454"/>
                  </a:lnTo>
                  <a:lnTo>
                    <a:pt x="1216030" y="409529"/>
                  </a:lnTo>
                  <a:lnTo>
                    <a:pt x="1253216" y="397947"/>
                  </a:lnTo>
                  <a:lnTo>
                    <a:pt x="1292840" y="390022"/>
                  </a:lnTo>
                  <a:lnTo>
                    <a:pt x="1310518" y="388193"/>
                  </a:lnTo>
                  <a:lnTo>
                    <a:pt x="1331854" y="363200"/>
                  </a:lnTo>
                  <a:lnTo>
                    <a:pt x="1370259" y="355885"/>
                  </a:lnTo>
                  <a:lnTo>
                    <a:pt x="1386109" y="371125"/>
                  </a:lnTo>
                  <a:lnTo>
                    <a:pt x="1422685" y="387584"/>
                  </a:lnTo>
                  <a:lnTo>
                    <a:pt x="1463528" y="384536"/>
                  </a:lnTo>
                  <a:lnTo>
                    <a:pt x="1498275" y="396728"/>
                  </a:lnTo>
                  <a:lnTo>
                    <a:pt x="1517782" y="403433"/>
                  </a:lnTo>
                  <a:lnTo>
                    <a:pt x="1537899" y="440619"/>
                  </a:lnTo>
                  <a:lnTo>
                    <a:pt x="1560454" y="450982"/>
                  </a:lnTo>
                  <a:lnTo>
                    <a:pt x="1603736" y="452201"/>
                  </a:lnTo>
                  <a:lnTo>
                    <a:pt x="1628729" y="454640"/>
                  </a:lnTo>
                  <a:lnTo>
                    <a:pt x="1612270" y="488168"/>
                  </a:lnTo>
                  <a:lnTo>
                    <a:pt x="1622024" y="518038"/>
                  </a:lnTo>
                  <a:lnTo>
                    <a:pt x="1601907" y="549737"/>
                  </a:lnTo>
                  <a:lnTo>
                    <a:pt x="1617147" y="561320"/>
                  </a:lnTo>
                  <a:lnTo>
                    <a:pt x="1620805" y="574731"/>
                  </a:lnTo>
                  <a:lnTo>
                    <a:pt x="1620805" y="574731"/>
                  </a:lnTo>
                  <a:lnTo>
                    <a:pt x="1651894" y="557053"/>
                  </a:lnTo>
                  <a:lnTo>
                    <a:pt x="1670792" y="534497"/>
                  </a:lnTo>
                  <a:lnTo>
                    <a:pt x="1642750" y="511333"/>
                  </a:lnTo>
                  <a:lnTo>
                    <a:pt x="1651894" y="469880"/>
                  </a:lnTo>
                  <a:lnTo>
                    <a:pt x="1658600" y="444277"/>
                  </a:lnTo>
                  <a:lnTo>
                    <a:pt x="1648237" y="427817"/>
                  </a:lnTo>
                  <a:lnTo>
                    <a:pt x="1643969" y="413187"/>
                  </a:lnTo>
                  <a:lnTo>
                    <a:pt x="1647017" y="394899"/>
                  </a:lnTo>
                  <a:lnTo>
                    <a:pt x="1608003" y="406481"/>
                  </a:lnTo>
                  <a:lnTo>
                    <a:pt x="1561673" y="426598"/>
                  </a:lnTo>
                  <a:lnTo>
                    <a:pt x="1560454" y="402824"/>
                  </a:lnTo>
                  <a:lnTo>
                    <a:pt x="1556797" y="386974"/>
                  </a:lnTo>
                  <a:lnTo>
                    <a:pt x="1540337" y="377221"/>
                  </a:lnTo>
                  <a:lnTo>
                    <a:pt x="1514734" y="376611"/>
                  </a:lnTo>
                  <a:lnTo>
                    <a:pt x="1730533" y="17910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78665" y="55961"/>
                  </a:lnTo>
                  <a:lnTo>
                    <a:pt x="1857329" y="51694"/>
                  </a:lnTo>
                  <a:lnTo>
                    <a:pt x="1832336" y="41941"/>
                  </a:lnTo>
                  <a:lnTo>
                    <a:pt x="1792712" y="46817"/>
                  </a:lnTo>
                  <a:lnTo>
                    <a:pt x="1779301" y="42550"/>
                  </a:lnTo>
                  <a:lnTo>
                    <a:pt x="1736019" y="39502"/>
                  </a:lnTo>
                  <a:lnTo>
                    <a:pt x="1698224" y="29749"/>
                  </a:lnTo>
                  <a:lnTo>
                    <a:pt x="1668963" y="32797"/>
                  </a:lnTo>
                  <a:lnTo>
                    <a:pt x="1639093" y="27310"/>
                  </a:lnTo>
                  <a:lnTo>
                    <a:pt x="1651285" y="19995"/>
                  </a:lnTo>
                  <a:lnTo>
                    <a:pt x="1612880" y="18166"/>
                  </a:lnTo>
                  <a:lnTo>
                    <a:pt x="1592763" y="24262"/>
                  </a:lnTo>
                  <a:lnTo>
                    <a:pt x="1595811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9" name="자유형: 도형 208">
              <a:extLst>
                <a:ext uri="{FF2B5EF4-FFF2-40B4-BE49-F238E27FC236}">
                  <a16:creationId xmlns:a16="http://schemas.microsoft.com/office/drawing/2014/main" id="{3E42755A-EE36-4A73-9471-98C3276D58F8}"/>
                </a:ext>
              </a:extLst>
            </p:cNvPr>
            <p:cNvSpPr/>
            <p:nvPr/>
          </p:nvSpPr>
          <p:spPr>
            <a:xfrm>
              <a:off x="7948749" y="2386800"/>
              <a:ext cx="542036" cy="302399"/>
            </a:xfrm>
            <a:custGeom>
              <a:avLst/>
              <a:gdLst>
                <a:gd name="connsiteX0" fmla="*/ 499141 w 579120"/>
                <a:gd name="connsiteY0" fmla="*/ 127284 h 323088"/>
                <a:gd name="connsiteX1" fmla="*/ 483901 w 579120"/>
                <a:gd name="connsiteY1" fmla="*/ 134600 h 323088"/>
                <a:gd name="connsiteX2" fmla="*/ 450982 w 579120"/>
                <a:gd name="connsiteY2" fmla="*/ 160812 h 323088"/>
                <a:gd name="connsiteX3" fmla="*/ 445496 w 579120"/>
                <a:gd name="connsiteY3" fmla="*/ 188244 h 323088"/>
                <a:gd name="connsiteX4" fmla="*/ 433913 w 579120"/>
                <a:gd name="connsiteY4" fmla="*/ 188244 h 323088"/>
                <a:gd name="connsiteX5" fmla="*/ 419893 w 579120"/>
                <a:gd name="connsiteY5" fmla="*/ 169956 h 323088"/>
                <a:gd name="connsiteX6" fmla="*/ 379658 w 579120"/>
                <a:gd name="connsiteY6" fmla="*/ 168737 h 323088"/>
                <a:gd name="connsiteX7" fmla="*/ 363809 w 579120"/>
                <a:gd name="connsiteY7" fmla="*/ 138257 h 323088"/>
                <a:gd name="connsiteX8" fmla="*/ 348569 w 579120"/>
                <a:gd name="connsiteY8" fmla="*/ 137648 h 323088"/>
                <a:gd name="connsiteX9" fmla="*/ 339425 w 579120"/>
                <a:gd name="connsiteY9" fmla="*/ 99852 h 323088"/>
                <a:gd name="connsiteX10" fmla="*/ 293705 w 579120"/>
                <a:gd name="connsiteY10" fmla="*/ 72420 h 323088"/>
                <a:gd name="connsiteX11" fmla="*/ 241280 w 579120"/>
                <a:gd name="connsiteY11" fmla="*/ 75468 h 323088"/>
                <a:gd name="connsiteX12" fmla="*/ 206533 w 579120"/>
                <a:gd name="connsiteY12" fmla="*/ 80955 h 323088"/>
                <a:gd name="connsiteX13" fmla="*/ 166909 w 579120"/>
                <a:gd name="connsiteY13" fmla="*/ 47427 h 323088"/>
                <a:gd name="connsiteX14" fmla="*/ 137648 w 579120"/>
                <a:gd name="connsiteY14" fmla="*/ 33406 h 323088"/>
                <a:gd name="connsiteX15" fmla="*/ 82174 w 579120"/>
                <a:gd name="connsiteY15" fmla="*/ 5974 h 323088"/>
                <a:gd name="connsiteX16" fmla="*/ 75469 w 579120"/>
                <a:gd name="connsiteY16" fmla="*/ 2926 h 323088"/>
                <a:gd name="connsiteX17" fmla="*/ 2926 w 579120"/>
                <a:gd name="connsiteY17" fmla="*/ 24872 h 323088"/>
                <a:gd name="connsiteX18" fmla="*/ 40721 w 579120"/>
                <a:gd name="connsiteY18" fmla="*/ 163860 h 323088"/>
                <a:gd name="connsiteX19" fmla="*/ 76078 w 579120"/>
                <a:gd name="connsiteY19" fmla="*/ 163251 h 323088"/>
                <a:gd name="connsiteX20" fmla="*/ 66325 w 579120"/>
                <a:gd name="connsiteY20" fmla="*/ 144353 h 323088"/>
                <a:gd name="connsiteX21" fmla="*/ 89489 w 579120"/>
                <a:gd name="connsiteY21" fmla="*/ 130942 h 323088"/>
                <a:gd name="connsiteX22" fmla="*/ 109606 w 579120"/>
                <a:gd name="connsiteY22" fmla="*/ 108996 h 323088"/>
                <a:gd name="connsiteX23" fmla="*/ 157154 w 579120"/>
                <a:gd name="connsiteY23" fmla="*/ 129113 h 323088"/>
                <a:gd name="connsiteX24" fmla="*/ 168737 w 579120"/>
                <a:gd name="connsiteY24" fmla="*/ 158984 h 323088"/>
                <a:gd name="connsiteX25" fmla="*/ 182758 w 579120"/>
                <a:gd name="connsiteY25" fmla="*/ 166908 h 323088"/>
                <a:gd name="connsiteX26" fmla="*/ 216286 w 579120"/>
                <a:gd name="connsiteY26" fmla="*/ 165080 h 323088"/>
                <a:gd name="connsiteX27" fmla="*/ 228478 w 579120"/>
                <a:gd name="connsiteY27" fmla="*/ 172395 h 323088"/>
                <a:gd name="connsiteX28" fmla="*/ 254690 w 579120"/>
                <a:gd name="connsiteY28" fmla="*/ 211409 h 323088"/>
                <a:gd name="connsiteX29" fmla="*/ 297362 w 579120"/>
                <a:gd name="connsiteY29" fmla="*/ 238232 h 323088"/>
                <a:gd name="connsiteX30" fmla="*/ 322966 w 579120"/>
                <a:gd name="connsiteY30" fmla="*/ 256520 h 323088"/>
                <a:gd name="connsiteX31" fmla="*/ 360761 w 579120"/>
                <a:gd name="connsiteY31" fmla="*/ 276027 h 323088"/>
                <a:gd name="connsiteX32" fmla="*/ 407701 w 579120"/>
                <a:gd name="connsiteY32" fmla="*/ 292486 h 323088"/>
                <a:gd name="connsiteX33" fmla="*/ 412577 w 579120"/>
                <a:gd name="connsiteY33" fmla="*/ 316870 h 323088"/>
                <a:gd name="connsiteX34" fmla="*/ 430256 w 579120"/>
                <a:gd name="connsiteY34" fmla="*/ 316870 h 323088"/>
                <a:gd name="connsiteX35" fmla="*/ 456469 w 579120"/>
                <a:gd name="connsiteY35" fmla="*/ 325404 h 323088"/>
                <a:gd name="connsiteX36" fmla="*/ 464393 w 579120"/>
                <a:gd name="connsiteY36" fmla="*/ 285171 h 323088"/>
                <a:gd name="connsiteX37" fmla="*/ 449762 w 579120"/>
                <a:gd name="connsiteY37" fmla="*/ 256520 h 323088"/>
                <a:gd name="connsiteX38" fmla="*/ 424160 w 579120"/>
                <a:gd name="connsiteY38" fmla="*/ 246766 h 323088"/>
                <a:gd name="connsiteX39" fmla="*/ 427817 w 579120"/>
                <a:gd name="connsiteY39" fmla="*/ 229697 h 323088"/>
                <a:gd name="connsiteX40" fmla="*/ 454640 w 579120"/>
                <a:gd name="connsiteY40" fmla="*/ 231526 h 323088"/>
                <a:gd name="connsiteX41" fmla="*/ 463784 w 579120"/>
                <a:gd name="connsiteY41" fmla="*/ 210190 h 323088"/>
                <a:gd name="connsiteX42" fmla="*/ 466832 w 579120"/>
                <a:gd name="connsiteY42" fmla="*/ 185806 h 323088"/>
                <a:gd name="connsiteX43" fmla="*/ 505846 w 579120"/>
                <a:gd name="connsiteY43" fmla="*/ 176662 h 323088"/>
                <a:gd name="connsiteX44" fmla="*/ 504626 w 579120"/>
                <a:gd name="connsiteY44" fmla="*/ 194340 h 323088"/>
                <a:gd name="connsiteX45" fmla="*/ 512552 w 579120"/>
                <a:gd name="connsiteY45" fmla="*/ 205313 h 323088"/>
                <a:gd name="connsiteX46" fmla="*/ 525353 w 579120"/>
                <a:gd name="connsiteY46" fmla="*/ 204094 h 323088"/>
                <a:gd name="connsiteX47" fmla="*/ 550346 w 579120"/>
                <a:gd name="connsiteY47" fmla="*/ 207752 h 323088"/>
                <a:gd name="connsiteX48" fmla="*/ 582046 w 579120"/>
                <a:gd name="connsiteY48" fmla="*/ 180320 h 323088"/>
                <a:gd name="connsiteX49" fmla="*/ 538765 w 579120"/>
                <a:gd name="connsiteY49" fmla="*/ 160203 h 323088"/>
                <a:gd name="connsiteX50" fmla="*/ 519257 w 579120"/>
                <a:gd name="connsiteY50" fmla="*/ 169956 h 323088"/>
                <a:gd name="connsiteX51" fmla="*/ 491216 w 579120"/>
                <a:gd name="connsiteY51" fmla="*/ 155936 h 323088"/>
                <a:gd name="connsiteX52" fmla="*/ 510113 w 579120"/>
                <a:gd name="connsiteY52" fmla="*/ 130942 h 323088"/>
                <a:gd name="connsiteX53" fmla="*/ 499141 w 579120"/>
                <a:gd name="connsiteY53" fmla="*/ 127284 h 32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79120" h="323088">
                  <a:moveTo>
                    <a:pt x="499141" y="127284"/>
                  </a:moveTo>
                  <a:lnTo>
                    <a:pt x="483901" y="134600"/>
                  </a:lnTo>
                  <a:lnTo>
                    <a:pt x="450982" y="160812"/>
                  </a:lnTo>
                  <a:lnTo>
                    <a:pt x="445496" y="188244"/>
                  </a:lnTo>
                  <a:lnTo>
                    <a:pt x="433913" y="188244"/>
                  </a:lnTo>
                  <a:lnTo>
                    <a:pt x="419893" y="169956"/>
                  </a:lnTo>
                  <a:lnTo>
                    <a:pt x="379658" y="168737"/>
                  </a:lnTo>
                  <a:lnTo>
                    <a:pt x="363809" y="138257"/>
                  </a:lnTo>
                  <a:lnTo>
                    <a:pt x="348569" y="137648"/>
                  </a:lnTo>
                  <a:lnTo>
                    <a:pt x="339425" y="99852"/>
                  </a:lnTo>
                  <a:lnTo>
                    <a:pt x="293705" y="72420"/>
                  </a:lnTo>
                  <a:lnTo>
                    <a:pt x="241280" y="75468"/>
                  </a:lnTo>
                  <a:lnTo>
                    <a:pt x="206533" y="80955"/>
                  </a:lnTo>
                  <a:lnTo>
                    <a:pt x="166909" y="47427"/>
                  </a:lnTo>
                  <a:lnTo>
                    <a:pt x="137648" y="33406"/>
                  </a:lnTo>
                  <a:lnTo>
                    <a:pt x="82174" y="5974"/>
                  </a:lnTo>
                  <a:lnTo>
                    <a:pt x="75469" y="2926"/>
                  </a:lnTo>
                  <a:lnTo>
                    <a:pt x="2926" y="24872"/>
                  </a:lnTo>
                  <a:lnTo>
                    <a:pt x="40721" y="163860"/>
                  </a:lnTo>
                  <a:lnTo>
                    <a:pt x="76078" y="163251"/>
                  </a:lnTo>
                  <a:lnTo>
                    <a:pt x="66325" y="144353"/>
                  </a:lnTo>
                  <a:lnTo>
                    <a:pt x="89489" y="130942"/>
                  </a:lnTo>
                  <a:lnTo>
                    <a:pt x="109606" y="108996"/>
                  </a:lnTo>
                  <a:lnTo>
                    <a:pt x="157154" y="129113"/>
                  </a:lnTo>
                  <a:lnTo>
                    <a:pt x="168737" y="158984"/>
                  </a:lnTo>
                  <a:lnTo>
                    <a:pt x="182758" y="166908"/>
                  </a:lnTo>
                  <a:lnTo>
                    <a:pt x="216286" y="165080"/>
                  </a:lnTo>
                  <a:lnTo>
                    <a:pt x="228478" y="172395"/>
                  </a:lnTo>
                  <a:lnTo>
                    <a:pt x="254690" y="211409"/>
                  </a:lnTo>
                  <a:lnTo>
                    <a:pt x="297362" y="238232"/>
                  </a:lnTo>
                  <a:lnTo>
                    <a:pt x="322966" y="256520"/>
                  </a:lnTo>
                  <a:lnTo>
                    <a:pt x="360761" y="276027"/>
                  </a:lnTo>
                  <a:lnTo>
                    <a:pt x="407701" y="292486"/>
                  </a:lnTo>
                  <a:lnTo>
                    <a:pt x="412577" y="316870"/>
                  </a:lnTo>
                  <a:lnTo>
                    <a:pt x="430256" y="316870"/>
                  </a:lnTo>
                  <a:lnTo>
                    <a:pt x="456469" y="325404"/>
                  </a:lnTo>
                  <a:lnTo>
                    <a:pt x="464393" y="285171"/>
                  </a:lnTo>
                  <a:lnTo>
                    <a:pt x="449762" y="256520"/>
                  </a:lnTo>
                  <a:lnTo>
                    <a:pt x="424160" y="246766"/>
                  </a:lnTo>
                  <a:lnTo>
                    <a:pt x="427817" y="229697"/>
                  </a:lnTo>
                  <a:lnTo>
                    <a:pt x="454640" y="231526"/>
                  </a:lnTo>
                  <a:lnTo>
                    <a:pt x="463784" y="210190"/>
                  </a:lnTo>
                  <a:lnTo>
                    <a:pt x="466832" y="185806"/>
                  </a:lnTo>
                  <a:lnTo>
                    <a:pt x="505846" y="176662"/>
                  </a:lnTo>
                  <a:lnTo>
                    <a:pt x="504626" y="194340"/>
                  </a:lnTo>
                  <a:lnTo>
                    <a:pt x="512552" y="205313"/>
                  </a:lnTo>
                  <a:lnTo>
                    <a:pt x="525353" y="204094"/>
                  </a:lnTo>
                  <a:lnTo>
                    <a:pt x="550346" y="207752"/>
                  </a:lnTo>
                  <a:lnTo>
                    <a:pt x="582046" y="180320"/>
                  </a:lnTo>
                  <a:lnTo>
                    <a:pt x="538765" y="160203"/>
                  </a:lnTo>
                  <a:lnTo>
                    <a:pt x="519257" y="169956"/>
                  </a:lnTo>
                  <a:lnTo>
                    <a:pt x="491216" y="155936"/>
                  </a:lnTo>
                  <a:lnTo>
                    <a:pt x="510113" y="130942"/>
                  </a:lnTo>
                  <a:lnTo>
                    <a:pt x="499141" y="12728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0" name="자유형: 도형 209">
              <a:extLst>
                <a:ext uri="{FF2B5EF4-FFF2-40B4-BE49-F238E27FC236}">
                  <a16:creationId xmlns:a16="http://schemas.microsoft.com/office/drawing/2014/main" id="{DBEAEA2B-959B-498F-AFA1-3E3FA3DB6C8B}"/>
                </a:ext>
              </a:extLst>
            </p:cNvPr>
            <p:cNvSpPr/>
            <p:nvPr/>
          </p:nvSpPr>
          <p:spPr>
            <a:xfrm>
              <a:off x="3999872" y="3596967"/>
              <a:ext cx="433629" cy="416512"/>
            </a:xfrm>
            <a:custGeom>
              <a:avLst/>
              <a:gdLst>
                <a:gd name="connsiteX0" fmla="*/ 464393 w 463296"/>
                <a:gd name="connsiteY0" fmla="*/ 149840 h 445008"/>
                <a:gd name="connsiteX1" fmla="*/ 450982 w 463296"/>
                <a:gd name="connsiteY1" fmla="*/ 140696 h 445008"/>
                <a:gd name="connsiteX2" fmla="*/ 433304 w 463296"/>
                <a:gd name="connsiteY2" fmla="*/ 141915 h 445008"/>
                <a:gd name="connsiteX3" fmla="*/ 429037 w 463296"/>
                <a:gd name="connsiteY3" fmla="*/ 110825 h 445008"/>
                <a:gd name="connsiteX4" fmla="*/ 404043 w 463296"/>
                <a:gd name="connsiteY4" fmla="*/ 91318 h 445008"/>
                <a:gd name="connsiteX5" fmla="*/ 377221 w 463296"/>
                <a:gd name="connsiteY5" fmla="*/ 88880 h 445008"/>
                <a:gd name="connsiteX6" fmla="*/ 366248 w 463296"/>
                <a:gd name="connsiteY6" fmla="*/ 70592 h 445008"/>
                <a:gd name="connsiteX7" fmla="*/ 395509 w 463296"/>
                <a:gd name="connsiteY7" fmla="*/ 59009 h 445008"/>
                <a:gd name="connsiteX8" fmla="*/ 354665 w 463296"/>
                <a:gd name="connsiteY8" fmla="*/ 59619 h 445008"/>
                <a:gd name="connsiteX9" fmla="*/ 312603 w 463296"/>
                <a:gd name="connsiteY9" fmla="*/ 62057 h 445008"/>
                <a:gd name="connsiteX10" fmla="*/ 311384 w 463296"/>
                <a:gd name="connsiteY10" fmla="*/ 71811 h 445008"/>
                <a:gd name="connsiteX11" fmla="*/ 291877 w 463296"/>
                <a:gd name="connsiteY11" fmla="*/ 83393 h 445008"/>
                <a:gd name="connsiteX12" fmla="*/ 266273 w 463296"/>
                <a:gd name="connsiteY12" fmla="*/ 79126 h 445008"/>
                <a:gd name="connsiteX13" fmla="*/ 247376 w 463296"/>
                <a:gd name="connsiteY13" fmla="*/ 61448 h 445008"/>
                <a:gd name="connsiteX14" fmla="*/ 210800 w 463296"/>
                <a:gd name="connsiteY14" fmla="*/ 65715 h 445008"/>
                <a:gd name="connsiteX15" fmla="*/ 180320 w 463296"/>
                <a:gd name="connsiteY15" fmla="*/ 65105 h 445008"/>
                <a:gd name="connsiteX16" fmla="*/ 179710 w 463296"/>
                <a:gd name="connsiteY16" fmla="*/ 52304 h 445008"/>
                <a:gd name="connsiteX17" fmla="*/ 158374 w 463296"/>
                <a:gd name="connsiteY17" fmla="*/ 30968 h 445008"/>
                <a:gd name="connsiteX18" fmla="*/ 134600 w 463296"/>
                <a:gd name="connsiteY18" fmla="*/ 30358 h 445008"/>
                <a:gd name="connsiteX19" fmla="*/ 124237 w 463296"/>
                <a:gd name="connsiteY19" fmla="*/ 2926 h 445008"/>
                <a:gd name="connsiteX20" fmla="*/ 111435 w 463296"/>
                <a:gd name="connsiteY20" fmla="*/ 15118 h 445008"/>
                <a:gd name="connsiteX21" fmla="*/ 115093 w 463296"/>
                <a:gd name="connsiteY21" fmla="*/ 33406 h 445008"/>
                <a:gd name="connsiteX22" fmla="*/ 71811 w 463296"/>
                <a:gd name="connsiteY22" fmla="*/ 49256 h 445008"/>
                <a:gd name="connsiteX23" fmla="*/ 71811 w 463296"/>
                <a:gd name="connsiteY23" fmla="*/ 78517 h 445008"/>
                <a:gd name="connsiteX24" fmla="*/ 81565 w 463296"/>
                <a:gd name="connsiteY24" fmla="*/ 91928 h 445008"/>
                <a:gd name="connsiteX25" fmla="*/ 72421 w 463296"/>
                <a:gd name="connsiteY25" fmla="*/ 119969 h 445008"/>
                <a:gd name="connsiteX26" fmla="*/ 57790 w 463296"/>
                <a:gd name="connsiteY26" fmla="*/ 122408 h 445008"/>
                <a:gd name="connsiteX27" fmla="*/ 46208 w 463296"/>
                <a:gd name="connsiteY27" fmla="*/ 91928 h 445008"/>
                <a:gd name="connsiteX28" fmla="*/ 62667 w 463296"/>
                <a:gd name="connsiteY28" fmla="*/ 69373 h 445008"/>
                <a:gd name="connsiteX29" fmla="*/ 64496 w 463296"/>
                <a:gd name="connsiteY29" fmla="*/ 49256 h 445008"/>
                <a:gd name="connsiteX30" fmla="*/ 54133 w 463296"/>
                <a:gd name="connsiteY30" fmla="*/ 31577 h 445008"/>
                <a:gd name="connsiteX31" fmla="*/ 74249 w 463296"/>
                <a:gd name="connsiteY31" fmla="*/ 26701 h 445008"/>
                <a:gd name="connsiteX32" fmla="*/ 76078 w 463296"/>
                <a:gd name="connsiteY32" fmla="*/ 17557 h 445008"/>
                <a:gd name="connsiteX33" fmla="*/ 53523 w 463296"/>
                <a:gd name="connsiteY33" fmla="*/ 24262 h 445008"/>
                <a:gd name="connsiteX34" fmla="*/ 43769 w 463296"/>
                <a:gd name="connsiteY34" fmla="*/ 43769 h 445008"/>
                <a:gd name="connsiteX35" fmla="*/ 30358 w 463296"/>
                <a:gd name="connsiteY35" fmla="*/ 54742 h 445008"/>
                <a:gd name="connsiteX36" fmla="*/ 19385 w 463296"/>
                <a:gd name="connsiteY36" fmla="*/ 69373 h 445008"/>
                <a:gd name="connsiteX37" fmla="*/ 13899 w 463296"/>
                <a:gd name="connsiteY37" fmla="*/ 96805 h 445008"/>
                <a:gd name="connsiteX38" fmla="*/ 2926 w 463296"/>
                <a:gd name="connsiteY38" fmla="*/ 119360 h 445008"/>
                <a:gd name="connsiteX39" fmla="*/ 20605 w 463296"/>
                <a:gd name="connsiteY39" fmla="*/ 122408 h 445008"/>
                <a:gd name="connsiteX40" fmla="*/ 24262 w 463296"/>
                <a:gd name="connsiteY40" fmla="*/ 140086 h 445008"/>
                <a:gd name="connsiteX41" fmla="*/ 30968 w 463296"/>
                <a:gd name="connsiteY41" fmla="*/ 148621 h 445008"/>
                <a:gd name="connsiteX42" fmla="*/ 33406 w 463296"/>
                <a:gd name="connsiteY42" fmla="*/ 163861 h 445008"/>
                <a:gd name="connsiteX43" fmla="*/ 28529 w 463296"/>
                <a:gd name="connsiteY43" fmla="*/ 178491 h 445008"/>
                <a:gd name="connsiteX44" fmla="*/ 29749 w 463296"/>
                <a:gd name="connsiteY44" fmla="*/ 186416 h 445008"/>
                <a:gd name="connsiteX45" fmla="*/ 37673 w 463296"/>
                <a:gd name="connsiteY45" fmla="*/ 190073 h 445008"/>
                <a:gd name="connsiteX46" fmla="*/ 45598 w 463296"/>
                <a:gd name="connsiteY46" fmla="*/ 203485 h 445008"/>
                <a:gd name="connsiteX47" fmla="*/ 89489 w 463296"/>
                <a:gd name="connsiteY47" fmla="*/ 199827 h 445008"/>
                <a:gd name="connsiteX48" fmla="*/ 108997 w 463296"/>
                <a:gd name="connsiteY48" fmla="*/ 204704 h 445008"/>
                <a:gd name="connsiteX49" fmla="*/ 132161 w 463296"/>
                <a:gd name="connsiteY49" fmla="*/ 238232 h 445008"/>
                <a:gd name="connsiteX50" fmla="*/ 146182 w 463296"/>
                <a:gd name="connsiteY50" fmla="*/ 233965 h 445008"/>
                <a:gd name="connsiteX51" fmla="*/ 170566 w 463296"/>
                <a:gd name="connsiteY51" fmla="*/ 235793 h 445008"/>
                <a:gd name="connsiteX52" fmla="*/ 190073 w 463296"/>
                <a:gd name="connsiteY52" fmla="*/ 231526 h 445008"/>
                <a:gd name="connsiteX53" fmla="*/ 202265 w 463296"/>
                <a:gd name="connsiteY53" fmla="*/ 238232 h 445008"/>
                <a:gd name="connsiteX54" fmla="*/ 194950 w 463296"/>
                <a:gd name="connsiteY54" fmla="*/ 258958 h 445008"/>
                <a:gd name="connsiteX55" fmla="*/ 187025 w 463296"/>
                <a:gd name="connsiteY55" fmla="*/ 271760 h 445008"/>
                <a:gd name="connsiteX56" fmla="*/ 183977 w 463296"/>
                <a:gd name="connsiteY56" fmla="*/ 299801 h 445008"/>
                <a:gd name="connsiteX57" fmla="*/ 190073 w 463296"/>
                <a:gd name="connsiteY57" fmla="*/ 325405 h 445008"/>
                <a:gd name="connsiteX58" fmla="*/ 199217 w 463296"/>
                <a:gd name="connsiteY58" fmla="*/ 336987 h 445008"/>
                <a:gd name="connsiteX59" fmla="*/ 200437 w 463296"/>
                <a:gd name="connsiteY59" fmla="*/ 346131 h 445008"/>
                <a:gd name="connsiteX60" fmla="*/ 182758 w 463296"/>
                <a:gd name="connsiteY60" fmla="*/ 365029 h 445008"/>
                <a:gd name="connsiteX61" fmla="*/ 194950 w 463296"/>
                <a:gd name="connsiteY61" fmla="*/ 373563 h 445008"/>
                <a:gd name="connsiteX62" fmla="*/ 203485 w 463296"/>
                <a:gd name="connsiteY62" fmla="*/ 386974 h 445008"/>
                <a:gd name="connsiteX63" fmla="*/ 213848 w 463296"/>
                <a:gd name="connsiteY63" fmla="*/ 425989 h 445008"/>
                <a:gd name="connsiteX64" fmla="*/ 232136 w 463296"/>
                <a:gd name="connsiteY64" fmla="*/ 446715 h 445008"/>
                <a:gd name="connsiteX65" fmla="*/ 258958 w 463296"/>
                <a:gd name="connsiteY65" fmla="*/ 443667 h 445008"/>
                <a:gd name="connsiteX66" fmla="*/ 265664 w 463296"/>
                <a:gd name="connsiteY66" fmla="*/ 432085 h 445008"/>
                <a:gd name="connsiteX67" fmla="*/ 291267 w 463296"/>
                <a:gd name="connsiteY67" fmla="*/ 422941 h 445008"/>
                <a:gd name="connsiteX68" fmla="*/ 305288 w 463296"/>
                <a:gd name="connsiteY68" fmla="*/ 416845 h 445008"/>
                <a:gd name="connsiteX69" fmla="*/ 309555 w 463296"/>
                <a:gd name="connsiteY69" fmla="*/ 400385 h 445008"/>
                <a:gd name="connsiteX70" fmla="*/ 334549 w 463296"/>
                <a:gd name="connsiteY70" fmla="*/ 389413 h 445008"/>
                <a:gd name="connsiteX71" fmla="*/ 332720 w 463296"/>
                <a:gd name="connsiteY71" fmla="*/ 380878 h 445008"/>
                <a:gd name="connsiteX72" fmla="*/ 303459 w 463296"/>
                <a:gd name="connsiteY72" fmla="*/ 377830 h 445008"/>
                <a:gd name="connsiteX73" fmla="*/ 299192 w 463296"/>
                <a:gd name="connsiteY73" fmla="*/ 353446 h 445008"/>
                <a:gd name="connsiteX74" fmla="*/ 301021 w 463296"/>
                <a:gd name="connsiteY74" fmla="*/ 327233 h 445008"/>
                <a:gd name="connsiteX75" fmla="*/ 286390 w 463296"/>
                <a:gd name="connsiteY75" fmla="*/ 317480 h 445008"/>
                <a:gd name="connsiteX76" fmla="*/ 292486 w 463296"/>
                <a:gd name="connsiteY76" fmla="*/ 313822 h 445008"/>
                <a:gd name="connsiteX77" fmla="*/ 318089 w 463296"/>
                <a:gd name="connsiteY77" fmla="*/ 318699 h 445008"/>
                <a:gd name="connsiteX78" fmla="*/ 344912 w 463296"/>
                <a:gd name="connsiteY78" fmla="*/ 328453 h 445008"/>
                <a:gd name="connsiteX79" fmla="*/ 355275 w 463296"/>
                <a:gd name="connsiteY79" fmla="*/ 319309 h 445008"/>
                <a:gd name="connsiteX80" fmla="*/ 379659 w 463296"/>
                <a:gd name="connsiteY80" fmla="*/ 313213 h 445008"/>
                <a:gd name="connsiteX81" fmla="*/ 418673 w 463296"/>
                <a:gd name="connsiteY81" fmla="*/ 298582 h 445008"/>
                <a:gd name="connsiteX82" fmla="*/ 431475 w 463296"/>
                <a:gd name="connsiteY82" fmla="*/ 283952 h 445008"/>
                <a:gd name="connsiteX83" fmla="*/ 427208 w 463296"/>
                <a:gd name="connsiteY83" fmla="*/ 272979 h 445008"/>
                <a:gd name="connsiteX84" fmla="*/ 404653 w 463296"/>
                <a:gd name="connsiteY84" fmla="*/ 243718 h 445008"/>
                <a:gd name="connsiteX85" fmla="*/ 414406 w 463296"/>
                <a:gd name="connsiteY85" fmla="*/ 232745 h 445008"/>
                <a:gd name="connsiteX86" fmla="*/ 414406 w 463296"/>
                <a:gd name="connsiteY86" fmla="*/ 215067 h 445008"/>
                <a:gd name="connsiteX87" fmla="*/ 435133 w 463296"/>
                <a:gd name="connsiteY87" fmla="*/ 208361 h 445008"/>
                <a:gd name="connsiteX88" fmla="*/ 444277 w 463296"/>
                <a:gd name="connsiteY88" fmla="*/ 201046 h 445008"/>
                <a:gd name="connsiteX89" fmla="*/ 432694 w 463296"/>
                <a:gd name="connsiteY89" fmla="*/ 187025 h 445008"/>
                <a:gd name="connsiteX90" fmla="*/ 436352 w 463296"/>
                <a:gd name="connsiteY90" fmla="*/ 173005 h 445008"/>
                <a:gd name="connsiteX91" fmla="*/ 464393 w 463296"/>
                <a:gd name="connsiteY91" fmla="*/ 149840 h 44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63296" h="445008">
                  <a:moveTo>
                    <a:pt x="464393" y="149840"/>
                  </a:moveTo>
                  <a:lnTo>
                    <a:pt x="450982" y="140696"/>
                  </a:lnTo>
                  <a:lnTo>
                    <a:pt x="433304" y="141915"/>
                  </a:lnTo>
                  <a:lnTo>
                    <a:pt x="429037" y="110825"/>
                  </a:lnTo>
                  <a:lnTo>
                    <a:pt x="404043" y="91318"/>
                  </a:lnTo>
                  <a:lnTo>
                    <a:pt x="377221" y="88880"/>
                  </a:lnTo>
                  <a:lnTo>
                    <a:pt x="366248" y="70592"/>
                  </a:lnTo>
                  <a:lnTo>
                    <a:pt x="395509" y="59009"/>
                  </a:lnTo>
                  <a:lnTo>
                    <a:pt x="354665" y="59619"/>
                  </a:lnTo>
                  <a:lnTo>
                    <a:pt x="312603" y="62057"/>
                  </a:lnTo>
                  <a:lnTo>
                    <a:pt x="311384" y="71811"/>
                  </a:lnTo>
                  <a:lnTo>
                    <a:pt x="291877" y="83393"/>
                  </a:lnTo>
                  <a:lnTo>
                    <a:pt x="266273" y="79126"/>
                  </a:lnTo>
                  <a:lnTo>
                    <a:pt x="247376" y="61448"/>
                  </a:lnTo>
                  <a:lnTo>
                    <a:pt x="210800" y="65715"/>
                  </a:lnTo>
                  <a:lnTo>
                    <a:pt x="180320" y="65105"/>
                  </a:lnTo>
                  <a:lnTo>
                    <a:pt x="179710" y="52304"/>
                  </a:lnTo>
                  <a:lnTo>
                    <a:pt x="158374" y="30968"/>
                  </a:lnTo>
                  <a:lnTo>
                    <a:pt x="134600" y="30358"/>
                  </a:lnTo>
                  <a:lnTo>
                    <a:pt x="124237" y="2926"/>
                  </a:lnTo>
                  <a:lnTo>
                    <a:pt x="111435" y="15118"/>
                  </a:lnTo>
                  <a:lnTo>
                    <a:pt x="115093" y="33406"/>
                  </a:lnTo>
                  <a:lnTo>
                    <a:pt x="71811" y="49256"/>
                  </a:lnTo>
                  <a:lnTo>
                    <a:pt x="71811" y="78517"/>
                  </a:lnTo>
                  <a:lnTo>
                    <a:pt x="81565" y="91928"/>
                  </a:lnTo>
                  <a:lnTo>
                    <a:pt x="72421" y="119969"/>
                  </a:lnTo>
                  <a:lnTo>
                    <a:pt x="57790" y="122408"/>
                  </a:lnTo>
                  <a:lnTo>
                    <a:pt x="46208" y="91928"/>
                  </a:lnTo>
                  <a:lnTo>
                    <a:pt x="62667" y="69373"/>
                  </a:lnTo>
                  <a:lnTo>
                    <a:pt x="64496" y="49256"/>
                  </a:lnTo>
                  <a:lnTo>
                    <a:pt x="54133" y="31577"/>
                  </a:lnTo>
                  <a:lnTo>
                    <a:pt x="74249" y="26701"/>
                  </a:lnTo>
                  <a:lnTo>
                    <a:pt x="76078" y="17557"/>
                  </a:lnTo>
                  <a:lnTo>
                    <a:pt x="53523" y="24262"/>
                  </a:lnTo>
                  <a:lnTo>
                    <a:pt x="43769" y="43769"/>
                  </a:lnTo>
                  <a:lnTo>
                    <a:pt x="30358" y="54742"/>
                  </a:lnTo>
                  <a:lnTo>
                    <a:pt x="19385" y="69373"/>
                  </a:lnTo>
                  <a:lnTo>
                    <a:pt x="13899" y="96805"/>
                  </a:lnTo>
                  <a:lnTo>
                    <a:pt x="2926" y="119360"/>
                  </a:lnTo>
                  <a:lnTo>
                    <a:pt x="20605" y="122408"/>
                  </a:lnTo>
                  <a:lnTo>
                    <a:pt x="24262" y="140086"/>
                  </a:lnTo>
                  <a:lnTo>
                    <a:pt x="30968" y="148621"/>
                  </a:lnTo>
                  <a:lnTo>
                    <a:pt x="33406" y="163861"/>
                  </a:lnTo>
                  <a:lnTo>
                    <a:pt x="28529" y="178491"/>
                  </a:lnTo>
                  <a:lnTo>
                    <a:pt x="29749" y="186416"/>
                  </a:lnTo>
                  <a:lnTo>
                    <a:pt x="37673" y="190073"/>
                  </a:lnTo>
                  <a:lnTo>
                    <a:pt x="45598" y="203485"/>
                  </a:lnTo>
                  <a:lnTo>
                    <a:pt x="89489" y="199827"/>
                  </a:lnTo>
                  <a:lnTo>
                    <a:pt x="108997" y="204704"/>
                  </a:lnTo>
                  <a:lnTo>
                    <a:pt x="132161" y="238232"/>
                  </a:lnTo>
                  <a:lnTo>
                    <a:pt x="146182" y="233965"/>
                  </a:lnTo>
                  <a:lnTo>
                    <a:pt x="170566" y="235793"/>
                  </a:lnTo>
                  <a:lnTo>
                    <a:pt x="190073" y="231526"/>
                  </a:lnTo>
                  <a:lnTo>
                    <a:pt x="202265" y="238232"/>
                  </a:lnTo>
                  <a:lnTo>
                    <a:pt x="194950" y="258958"/>
                  </a:lnTo>
                  <a:lnTo>
                    <a:pt x="187025" y="271760"/>
                  </a:lnTo>
                  <a:lnTo>
                    <a:pt x="183977" y="299801"/>
                  </a:lnTo>
                  <a:lnTo>
                    <a:pt x="190073" y="325405"/>
                  </a:lnTo>
                  <a:lnTo>
                    <a:pt x="199217" y="336987"/>
                  </a:lnTo>
                  <a:lnTo>
                    <a:pt x="200437" y="346131"/>
                  </a:lnTo>
                  <a:lnTo>
                    <a:pt x="182758" y="365029"/>
                  </a:lnTo>
                  <a:lnTo>
                    <a:pt x="194950" y="373563"/>
                  </a:lnTo>
                  <a:lnTo>
                    <a:pt x="203485" y="386974"/>
                  </a:lnTo>
                  <a:lnTo>
                    <a:pt x="213848" y="425989"/>
                  </a:lnTo>
                  <a:lnTo>
                    <a:pt x="232136" y="446715"/>
                  </a:lnTo>
                  <a:lnTo>
                    <a:pt x="258958" y="443667"/>
                  </a:lnTo>
                  <a:lnTo>
                    <a:pt x="265664" y="432085"/>
                  </a:lnTo>
                  <a:lnTo>
                    <a:pt x="291267" y="422941"/>
                  </a:lnTo>
                  <a:lnTo>
                    <a:pt x="305288" y="416845"/>
                  </a:lnTo>
                  <a:lnTo>
                    <a:pt x="309555" y="400385"/>
                  </a:lnTo>
                  <a:lnTo>
                    <a:pt x="334549" y="389413"/>
                  </a:lnTo>
                  <a:lnTo>
                    <a:pt x="332720" y="380878"/>
                  </a:lnTo>
                  <a:lnTo>
                    <a:pt x="303459" y="377830"/>
                  </a:lnTo>
                  <a:lnTo>
                    <a:pt x="299192" y="353446"/>
                  </a:lnTo>
                  <a:lnTo>
                    <a:pt x="301021" y="327233"/>
                  </a:lnTo>
                  <a:lnTo>
                    <a:pt x="286390" y="317480"/>
                  </a:lnTo>
                  <a:lnTo>
                    <a:pt x="292486" y="313822"/>
                  </a:lnTo>
                  <a:lnTo>
                    <a:pt x="318089" y="318699"/>
                  </a:lnTo>
                  <a:lnTo>
                    <a:pt x="344912" y="328453"/>
                  </a:lnTo>
                  <a:lnTo>
                    <a:pt x="355275" y="319309"/>
                  </a:lnTo>
                  <a:lnTo>
                    <a:pt x="379659" y="313213"/>
                  </a:lnTo>
                  <a:lnTo>
                    <a:pt x="418673" y="298582"/>
                  </a:lnTo>
                  <a:lnTo>
                    <a:pt x="431475" y="283952"/>
                  </a:lnTo>
                  <a:lnTo>
                    <a:pt x="427208" y="272979"/>
                  </a:lnTo>
                  <a:lnTo>
                    <a:pt x="404653" y="243718"/>
                  </a:lnTo>
                  <a:lnTo>
                    <a:pt x="414406" y="232745"/>
                  </a:lnTo>
                  <a:lnTo>
                    <a:pt x="414406" y="215067"/>
                  </a:lnTo>
                  <a:lnTo>
                    <a:pt x="435133" y="208361"/>
                  </a:lnTo>
                  <a:lnTo>
                    <a:pt x="444277" y="201046"/>
                  </a:lnTo>
                  <a:lnTo>
                    <a:pt x="432694" y="187025"/>
                  </a:lnTo>
                  <a:lnTo>
                    <a:pt x="436352" y="173005"/>
                  </a:lnTo>
                  <a:lnTo>
                    <a:pt x="464393" y="14984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1" name="자유형: 도형 210">
              <a:extLst>
                <a:ext uri="{FF2B5EF4-FFF2-40B4-BE49-F238E27FC236}">
                  <a16:creationId xmlns:a16="http://schemas.microsoft.com/office/drawing/2014/main" id="{CC2C7B35-D4ED-4A2A-A000-5ABBE349D817}"/>
                </a:ext>
              </a:extLst>
            </p:cNvPr>
            <p:cNvSpPr/>
            <p:nvPr/>
          </p:nvSpPr>
          <p:spPr>
            <a:xfrm>
              <a:off x="9545759" y="3190726"/>
              <a:ext cx="279577" cy="536331"/>
            </a:xfrm>
            <a:custGeom>
              <a:avLst/>
              <a:gdLst>
                <a:gd name="connsiteX0" fmla="*/ 205922 w 298704"/>
                <a:gd name="connsiteY0" fmla="*/ 72420 h 573024"/>
                <a:gd name="connsiteX1" fmla="*/ 169956 w 298704"/>
                <a:gd name="connsiteY1" fmla="*/ 62667 h 573024"/>
                <a:gd name="connsiteX2" fmla="*/ 151668 w 298704"/>
                <a:gd name="connsiteY2" fmla="*/ 46817 h 573024"/>
                <a:gd name="connsiteX3" fmla="*/ 152888 w 298704"/>
                <a:gd name="connsiteY3" fmla="*/ 24262 h 573024"/>
                <a:gd name="connsiteX4" fmla="*/ 121188 w 298704"/>
                <a:gd name="connsiteY4" fmla="*/ 17556 h 573024"/>
                <a:gd name="connsiteX5" fmla="*/ 102900 w 298704"/>
                <a:gd name="connsiteY5" fmla="*/ 2926 h 573024"/>
                <a:gd name="connsiteX6" fmla="*/ 77906 w 298704"/>
                <a:gd name="connsiteY6" fmla="*/ 23652 h 573024"/>
                <a:gd name="connsiteX7" fmla="*/ 45598 w 298704"/>
                <a:gd name="connsiteY7" fmla="*/ 27920 h 573024"/>
                <a:gd name="connsiteX8" fmla="*/ 19385 w 298704"/>
                <a:gd name="connsiteY8" fmla="*/ 27920 h 573024"/>
                <a:gd name="connsiteX9" fmla="*/ 2926 w 298704"/>
                <a:gd name="connsiteY9" fmla="*/ 37064 h 573024"/>
                <a:gd name="connsiteX10" fmla="*/ 27310 w 298704"/>
                <a:gd name="connsiteY10" fmla="*/ 68153 h 573024"/>
                <a:gd name="connsiteX11" fmla="*/ 48036 w 298704"/>
                <a:gd name="connsiteY11" fmla="*/ 102900 h 573024"/>
                <a:gd name="connsiteX12" fmla="*/ 89489 w 298704"/>
                <a:gd name="connsiteY12" fmla="*/ 103510 h 573024"/>
                <a:gd name="connsiteX13" fmla="*/ 107777 w 298704"/>
                <a:gd name="connsiteY13" fmla="*/ 137038 h 573024"/>
                <a:gd name="connsiteX14" fmla="*/ 87660 w 298704"/>
                <a:gd name="connsiteY14" fmla="*/ 147401 h 573024"/>
                <a:gd name="connsiteX15" fmla="*/ 79736 w 298704"/>
                <a:gd name="connsiteY15" fmla="*/ 161422 h 573024"/>
                <a:gd name="connsiteX16" fmla="*/ 124236 w 298704"/>
                <a:gd name="connsiteY16" fmla="*/ 184587 h 573024"/>
                <a:gd name="connsiteX17" fmla="*/ 158984 w 298704"/>
                <a:gd name="connsiteY17" fmla="*/ 230307 h 573024"/>
                <a:gd name="connsiteX18" fmla="*/ 185196 w 298704"/>
                <a:gd name="connsiteY18" fmla="*/ 264444 h 573024"/>
                <a:gd name="connsiteX19" fmla="*/ 214457 w 298704"/>
                <a:gd name="connsiteY19" fmla="*/ 291267 h 573024"/>
                <a:gd name="connsiteX20" fmla="*/ 226649 w 298704"/>
                <a:gd name="connsiteY20" fmla="*/ 318699 h 573024"/>
                <a:gd name="connsiteX21" fmla="*/ 225430 w 298704"/>
                <a:gd name="connsiteY21" fmla="*/ 357713 h 573024"/>
                <a:gd name="connsiteX22" fmla="*/ 236402 w 298704"/>
                <a:gd name="connsiteY22" fmla="*/ 383316 h 573024"/>
                <a:gd name="connsiteX23" fmla="*/ 237012 w 298704"/>
                <a:gd name="connsiteY23" fmla="*/ 430256 h 573024"/>
                <a:gd name="connsiteX24" fmla="*/ 182758 w 298704"/>
                <a:gd name="connsiteY24" fmla="*/ 460126 h 573024"/>
                <a:gd name="connsiteX25" fmla="*/ 199826 w 298704"/>
                <a:gd name="connsiteY25" fmla="*/ 483291 h 573024"/>
                <a:gd name="connsiteX26" fmla="*/ 164470 w 298704"/>
                <a:gd name="connsiteY26" fmla="*/ 486339 h 573024"/>
                <a:gd name="connsiteX27" fmla="*/ 135818 w 298704"/>
                <a:gd name="connsiteY27" fmla="*/ 501579 h 573024"/>
                <a:gd name="connsiteX28" fmla="*/ 163250 w 298704"/>
                <a:gd name="connsiteY28" fmla="*/ 524134 h 573024"/>
                <a:gd name="connsiteX29" fmla="*/ 155326 w 298704"/>
                <a:gd name="connsiteY29" fmla="*/ 550347 h 573024"/>
                <a:gd name="connsiteX30" fmla="*/ 169346 w 298704"/>
                <a:gd name="connsiteY30" fmla="*/ 574731 h 573024"/>
                <a:gd name="connsiteX31" fmla="*/ 209580 w 298704"/>
                <a:gd name="connsiteY31" fmla="*/ 538764 h 573024"/>
                <a:gd name="connsiteX32" fmla="*/ 234574 w 298704"/>
                <a:gd name="connsiteY32" fmla="*/ 506456 h 573024"/>
                <a:gd name="connsiteX33" fmla="*/ 271760 w 298704"/>
                <a:gd name="connsiteY33" fmla="*/ 481462 h 573024"/>
                <a:gd name="connsiteX34" fmla="*/ 297972 w 298704"/>
                <a:gd name="connsiteY34" fmla="*/ 455859 h 573024"/>
                <a:gd name="connsiteX35" fmla="*/ 295534 w 298704"/>
                <a:gd name="connsiteY35" fmla="*/ 387584 h 573024"/>
                <a:gd name="connsiteX36" fmla="*/ 271150 w 298704"/>
                <a:gd name="connsiteY36" fmla="*/ 316260 h 573024"/>
                <a:gd name="connsiteX37" fmla="*/ 246156 w 298704"/>
                <a:gd name="connsiteY37" fmla="*/ 285171 h 573024"/>
                <a:gd name="connsiteX38" fmla="*/ 212018 w 298704"/>
                <a:gd name="connsiteY38" fmla="*/ 260787 h 573024"/>
                <a:gd name="connsiteX39" fmla="*/ 173004 w 298704"/>
                <a:gd name="connsiteY39" fmla="*/ 210190 h 573024"/>
                <a:gd name="connsiteX40" fmla="*/ 140696 w 298704"/>
                <a:gd name="connsiteY40" fmla="*/ 169347 h 573024"/>
                <a:gd name="connsiteX41" fmla="*/ 143744 w 298704"/>
                <a:gd name="connsiteY41" fmla="*/ 142524 h 573024"/>
                <a:gd name="connsiteX42" fmla="*/ 166298 w 298704"/>
                <a:gd name="connsiteY42" fmla="*/ 105948 h 573024"/>
                <a:gd name="connsiteX43" fmla="*/ 205922 w 298704"/>
                <a:gd name="connsiteY43" fmla="*/ 72420 h 57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298704" h="573024">
                  <a:moveTo>
                    <a:pt x="205922" y="72420"/>
                  </a:moveTo>
                  <a:lnTo>
                    <a:pt x="169956" y="62667"/>
                  </a:lnTo>
                  <a:lnTo>
                    <a:pt x="151668" y="46817"/>
                  </a:lnTo>
                  <a:lnTo>
                    <a:pt x="152888" y="24262"/>
                  </a:lnTo>
                  <a:lnTo>
                    <a:pt x="121188" y="17556"/>
                  </a:lnTo>
                  <a:lnTo>
                    <a:pt x="102900" y="2926"/>
                  </a:lnTo>
                  <a:lnTo>
                    <a:pt x="77906" y="23652"/>
                  </a:lnTo>
                  <a:lnTo>
                    <a:pt x="45598" y="27920"/>
                  </a:lnTo>
                  <a:lnTo>
                    <a:pt x="19385" y="27920"/>
                  </a:lnTo>
                  <a:lnTo>
                    <a:pt x="2926" y="37064"/>
                  </a:lnTo>
                  <a:lnTo>
                    <a:pt x="27310" y="68153"/>
                  </a:lnTo>
                  <a:lnTo>
                    <a:pt x="48036" y="102900"/>
                  </a:lnTo>
                  <a:lnTo>
                    <a:pt x="89489" y="103510"/>
                  </a:lnTo>
                  <a:lnTo>
                    <a:pt x="107777" y="137038"/>
                  </a:lnTo>
                  <a:lnTo>
                    <a:pt x="87660" y="147401"/>
                  </a:lnTo>
                  <a:lnTo>
                    <a:pt x="79736" y="161422"/>
                  </a:lnTo>
                  <a:lnTo>
                    <a:pt x="124236" y="184587"/>
                  </a:lnTo>
                  <a:lnTo>
                    <a:pt x="158984" y="230307"/>
                  </a:lnTo>
                  <a:lnTo>
                    <a:pt x="185196" y="264444"/>
                  </a:lnTo>
                  <a:lnTo>
                    <a:pt x="214457" y="291267"/>
                  </a:lnTo>
                  <a:lnTo>
                    <a:pt x="226649" y="318699"/>
                  </a:lnTo>
                  <a:lnTo>
                    <a:pt x="225430" y="357713"/>
                  </a:lnTo>
                  <a:lnTo>
                    <a:pt x="236402" y="383316"/>
                  </a:lnTo>
                  <a:lnTo>
                    <a:pt x="237012" y="430256"/>
                  </a:lnTo>
                  <a:lnTo>
                    <a:pt x="182758" y="460126"/>
                  </a:lnTo>
                  <a:lnTo>
                    <a:pt x="199826" y="483291"/>
                  </a:lnTo>
                  <a:lnTo>
                    <a:pt x="164470" y="486339"/>
                  </a:lnTo>
                  <a:lnTo>
                    <a:pt x="135818" y="501579"/>
                  </a:lnTo>
                  <a:lnTo>
                    <a:pt x="163250" y="524134"/>
                  </a:lnTo>
                  <a:lnTo>
                    <a:pt x="155326" y="550347"/>
                  </a:lnTo>
                  <a:lnTo>
                    <a:pt x="169346" y="574731"/>
                  </a:lnTo>
                  <a:lnTo>
                    <a:pt x="209580" y="538764"/>
                  </a:lnTo>
                  <a:lnTo>
                    <a:pt x="234574" y="506456"/>
                  </a:lnTo>
                  <a:lnTo>
                    <a:pt x="271760" y="481462"/>
                  </a:lnTo>
                  <a:lnTo>
                    <a:pt x="297972" y="455859"/>
                  </a:lnTo>
                  <a:lnTo>
                    <a:pt x="295534" y="387584"/>
                  </a:lnTo>
                  <a:lnTo>
                    <a:pt x="271150" y="316260"/>
                  </a:lnTo>
                  <a:lnTo>
                    <a:pt x="246156" y="285171"/>
                  </a:lnTo>
                  <a:lnTo>
                    <a:pt x="212018" y="260787"/>
                  </a:lnTo>
                  <a:lnTo>
                    <a:pt x="173004" y="210190"/>
                  </a:lnTo>
                  <a:lnTo>
                    <a:pt x="140696" y="169347"/>
                  </a:lnTo>
                  <a:lnTo>
                    <a:pt x="143744" y="142524"/>
                  </a:lnTo>
                  <a:lnTo>
                    <a:pt x="166298" y="105948"/>
                  </a:lnTo>
                  <a:lnTo>
                    <a:pt x="205922" y="7242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2" name="자유형: 도형 211">
              <a:extLst>
                <a:ext uri="{FF2B5EF4-FFF2-40B4-BE49-F238E27FC236}">
                  <a16:creationId xmlns:a16="http://schemas.microsoft.com/office/drawing/2014/main" id="{918F7915-033E-4067-8B2F-FC92CD4164EB}"/>
                </a:ext>
              </a:extLst>
            </p:cNvPr>
            <p:cNvSpPr/>
            <p:nvPr/>
          </p:nvSpPr>
          <p:spPr>
            <a:xfrm>
              <a:off x="11628890" y="4569209"/>
              <a:ext cx="34234" cy="74173"/>
            </a:xfrm>
            <a:custGeom>
              <a:avLst/>
              <a:gdLst>
                <a:gd name="connsiteX0" fmla="*/ 34625 w 36576"/>
                <a:gd name="connsiteY0" fmla="*/ 74249 h 79248"/>
                <a:gd name="connsiteX1" fmla="*/ 18166 w 36576"/>
                <a:gd name="connsiteY1" fmla="*/ 52304 h 79248"/>
                <a:gd name="connsiteX2" fmla="*/ 14509 w 36576"/>
                <a:gd name="connsiteY2" fmla="*/ 62667 h 79248"/>
                <a:gd name="connsiteX3" fmla="*/ 22433 w 36576"/>
                <a:gd name="connsiteY3" fmla="*/ 79736 h 79248"/>
                <a:gd name="connsiteX4" fmla="*/ 34625 w 36576"/>
                <a:gd name="connsiteY4" fmla="*/ 74249 h 79248"/>
                <a:gd name="connsiteX5" fmla="*/ 22433 w 36576"/>
                <a:gd name="connsiteY5" fmla="*/ 15118 h 79248"/>
                <a:gd name="connsiteX6" fmla="*/ 8413 w 36576"/>
                <a:gd name="connsiteY6" fmla="*/ 2926 h 79248"/>
                <a:gd name="connsiteX7" fmla="*/ 2926 w 36576"/>
                <a:gd name="connsiteY7" fmla="*/ 32796 h 79248"/>
                <a:gd name="connsiteX8" fmla="*/ 5974 w 36576"/>
                <a:gd name="connsiteY8" fmla="*/ 43769 h 79248"/>
                <a:gd name="connsiteX9" fmla="*/ 13289 w 36576"/>
                <a:gd name="connsiteY9" fmla="*/ 41331 h 79248"/>
                <a:gd name="connsiteX10" fmla="*/ 21214 w 36576"/>
                <a:gd name="connsiteY10" fmla="*/ 46208 h 79248"/>
                <a:gd name="connsiteX11" fmla="*/ 22433 w 36576"/>
                <a:gd name="connsiteY11" fmla="*/ 15118 h 79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576" h="79248">
                  <a:moveTo>
                    <a:pt x="34625" y="74249"/>
                  </a:moveTo>
                  <a:lnTo>
                    <a:pt x="18166" y="52304"/>
                  </a:lnTo>
                  <a:lnTo>
                    <a:pt x="14509" y="62667"/>
                  </a:lnTo>
                  <a:lnTo>
                    <a:pt x="22433" y="79736"/>
                  </a:lnTo>
                  <a:lnTo>
                    <a:pt x="34625" y="74249"/>
                  </a:lnTo>
                  <a:close/>
                  <a:moveTo>
                    <a:pt x="22433" y="15118"/>
                  </a:moveTo>
                  <a:lnTo>
                    <a:pt x="8413" y="2926"/>
                  </a:lnTo>
                  <a:lnTo>
                    <a:pt x="2926" y="32796"/>
                  </a:lnTo>
                  <a:lnTo>
                    <a:pt x="5974" y="43769"/>
                  </a:lnTo>
                  <a:lnTo>
                    <a:pt x="13289" y="41331"/>
                  </a:lnTo>
                  <a:lnTo>
                    <a:pt x="21214" y="46208"/>
                  </a:lnTo>
                  <a:lnTo>
                    <a:pt x="2243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3" name="자유형: 도형 212">
              <a:extLst>
                <a:ext uri="{FF2B5EF4-FFF2-40B4-BE49-F238E27FC236}">
                  <a16:creationId xmlns:a16="http://schemas.microsoft.com/office/drawing/2014/main" id="{928874FB-4BD3-405A-9BF1-841FC97F9BF3}"/>
                </a:ext>
              </a:extLst>
            </p:cNvPr>
            <p:cNvSpPr/>
            <p:nvPr/>
          </p:nvSpPr>
          <p:spPr>
            <a:xfrm>
              <a:off x="7693707" y="3348772"/>
              <a:ext cx="330927" cy="233931"/>
            </a:xfrm>
            <a:custGeom>
              <a:avLst/>
              <a:gdLst>
                <a:gd name="connsiteX0" fmla="*/ 355275 w 353568"/>
                <a:gd name="connsiteY0" fmla="*/ 93757 h 249936"/>
                <a:gd name="connsiteX1" fmla="*/ 342474 w 353568"/>
                <a:gd name="connsiteY1" fmla="*/ 66934 h 249936"/>
                <a:gd name="connsiteX2" fmla="*/ 310774 w 353568"/>
                <a:gd name="connsiteY2" fmla="*/ 2926 h 249936"/>
                <a:gd name="connsiteX3" fmla="*/ 215067 w 353568"/>
                <a:gd name="connsiteY3" fmla="*/ 17557 h 249936"/>
                <a:gd name="connsiteX4" fmla="*/ 184587 w 353568"/>
                <a:gd name="connsiteY4" fmla="*/ 35235 h 249936"/>
                <a:gd name="connsiteX5" fmla="*/ 163251 w 353568"/>
                <a:gd name="connsiteY5" fmla="*/ 76078 h 249936"/>
                <a:gd name="connsiteX6" fmla="*/ 148011 w 353568"/>
                <a:gd name="connsiteY6" fmla="*/ 82174 h 249936"/>
                <a:gd name="connsiteX7" fmla="*/ 138258 w 353568"/>
                <a:gd name="connsiteY7" fmla="*/ 69373 h 249936"/>
                <a:gd name="connsiteX8" fmla="*/ 125456 w 353568"/>
                <a:gd name="connsiteY8" fmla="*/ 71201 h 249936"/>
                <a:gd name="connsiteX9" fmla="*/ 92538 w 353568"/>
                <a:gd name="connsiteY9" fmla="*/ 67544 h 249936"/>
                <a:gd name="connsiteX10" fmla="*/ 86442 w 353568"/>
                <a:gd name="connsiteY10" fmla="*/ 63277 h 249936"/>
                <a:gd name="connsiteX11" fmla="*/ 47427 w 353568"/>
                <a:gd name="connsiteY11" fmla="*/ 64496 h 249936"/>
                <a:gd name="connsiteX12" fmla="*/ 38283 w 353568"/>
                <a:gd name="connsiteY12" fmla="*/ 68153 h 249936"/>
                <a:gd name="connsiteX13" fmla="*/ 23653 w 353568"/>
                <a:gd name="connsiteY13" fmla="*/ 57790 h 249936"/>
                <a:gd name="connsiteX14" fmla="*/ 16338 w 353568"/>
                <a:gd name="connsiteY14" fmla="*/ 76688 h 249936"/>
                <a:gd name="connsiteX15" fmla="*/ 20605 w 353568"/>
                <a:gd name="connsiteY15" fmla="*/ 93147 h 249936"/>
                <a:gd name="connsiteX16" fmla="*/ 6584 w 353568"/>
                <a:gd name="connsiteY16" fmla="*/ 105949 h 249936"/>
                <a:gd name="connsiteX17" fmla="*/ 9022 w 353568"/>
                <a:gd name="connsiteY17" fmla="*/ 122408 h 249936"/>
                <a:gd name="connsiteX18" fmla="*/ 5365 w 353568"/>
                <a:gd name="connsiteY18" fmla="*/ 130333 h 249936"/>
                <a:gd name="connsiteX19" fmla="*/ 9632 w 353568"/>
                <a:gd name="connsiteY19" fmla="*/ 148011 h 249936"/>
                <a:gd name="connsiteX20" fmla="*/ 2926 w 353568"/>
                <a:gd name="connsiteY20" fmla="*/ 149840 h 249936"/>
                <a:gd name="connsiteX21" fmla="*/ 13290 w 353568"/>
                <a:gd name="connsiteY21" fmla="*/ 165689 h 249936"/>
                <a:gd name="connsiteX22" fmla="*/ 21214 w 353568"/>
                <a:gd name="connsiteY22" fmla="*/ 194341 h 249936"/>
                <a:gd name="connsiteX23" fmla="*/ 27310 w 353568"/>
                <a:gd name="connsiteY23" fmla="*/ 205923 h 249936"/>
                <a:gd name="connsiteX24" fmla="*/ 27310 w 353568"/>
                <a:gd name="connsiteY24" fmla="*/ 226649 h 249936"/>
                <a:gd name="connsiteX25" fmla="*/ 37064 w 353568"/>
                <a:gd name="connsiteY25" fmla="*/ 249814 h 249936"/>
                <a:gd name="connsiteX26" fmla="*/ 60838 w 353568"/>
                <a:gd name="connsiteY26" fmla="*/ 251643 h 249936"/>
                <a:gd name="connsiteX27" fmla="*/ 71811 w 353568"/>
                <a:gd name="connsiteY27" fmla="*/ 246157 h 249936"/>
                <a:gd name="connsiteX28" fmla="*/ 88270 w 353568"/>
                <a:gd name="connsiteY28" fmla="*/ 247376 h 249936"/>
                <a:gd name="connsiteX29" fmla="*/ 93147 w 353568"/>
                <a:gd name="connsiteY29" fmla="*/ 237013 h 249936"/>
                <a:gd name="connsiteX30" fmla="*/ 102291 w 353568"/>
                <a:gd name="connsiteY30" fmla="*/ 234574 h 249936"/>
                <a:gd name="connsiteX31" fmla="*/ 108997 w 353568"/>
                <a:gd name="connsiteY31" fmla="*/ 224211 h 249936"/>
                <a:gd name="connsiteX32" fmla="*/ 117531 w 353568"/>
                <a:gd name="connsiteY32" fmla="*/ 221773 h 249936"/>
                <a:gd name="connsiteX33" fmla="*/ 146182 w 353568"/>
                <a:gd name="connsiteY33" fmla="*/ 219944 h 249936"/>
                <a:gd name="connsiteX34" fmla="*/ 167518 w 353568"/>
                <a:gd name="connsiteY34" fmla="*/ 212629 h 249936"/>
                <a:gd name="connsiteX35" fmla="*/ 186416 w 353568"/>
                <a:gd name="connsiteY35" fmla="*/ 196169 h 249936"/>
                <a:gd name="connsiteX36" fmla="*/ 196779 w 353568"/>
                <a:gd name="connsiteY36" fmla="*/ 198608 h 249936"/>
                <a:gd name="connsiteX37" fmla="*/ 211410 w 353568"/>
                <a:gd name="connsiteY37" fmla="*/ 196779 h 249936"/>
                <a:gd name="connsiteX38" fmla="*/ 240061 w 353568"/>
                <a:gd name="connsiteY38" fmla="*/ 169347 h 249936"/>
                <a:gd name="connsiteX39" fmla="*/ 293706 w 353568"/>
                <a:gd name="connsiteY39" fmla="*/ 151059 h 249936"/>
                <a:gd name="connsiteX40" fmla="*/ 326014 w 353568"/>
                <a:gd name="connsiteY40" fmla="*/ 134600 h 249936"/>
                <a:gd name="connsiteX41" fmla="*/ 326014 w 353568"/>
                <a:gd name="connsiteY41" fmla="*/ 121798 h 249936"/>
                <a:gd name="connsiteX42" fmla="*/ 331501 w 353568"/>
                <a:gd name="connsiteY42" fmla="*/ 104120 h 249936"/>
                <a:gd name="connsiteX43" fmla="*/ 355275 w 353568"/>
                <a:gd name="connsiteY43" fmla="*/ 93757 h 249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53568" h="249936">
                  <a:moveTo>
                    <a:pt x="355275" y="93757"/>
                  </a:moveTo>
                  <a:lnTo>
                    <a:pt x="342474" y="66934"/>
                  </a:lnTo>
                  <a:lnTo>
                    <a:pt x="310774" y="2926"/>
                  </a:lnTo>
                  <a:lnTo>
                    <a:pt x="215067" y="17557"/>
                  </a:lnTo>
                  <a:lnTo>
                    <a:pt x="184587" y="35235"/>
                  </a:lnTo>
                  <a:lnTo>
                    <a:pt x="163251" y="76078"/>
                  </a:lnTo>
                  <a:lnTo>
                    <a:pt x="148011" y="82174"/>
                  </a:lnTo>
                  <a:lnTo>
                    <a:pt x="138258" y="69373"/>
                  </a:lnTo>
                  <a:lnTo>
                    <a:pt x="125456" y="71201"/>
                  </a:lnTo>
                  <a:lnTo>
                    <a:pt x="92538" y="67544"/>
                  </a:lnTo>
                  <a:lnTo>
                    <a:pt x="86442" y="63277"/>
                  </a:lnTo>
                  <a:lnTo>
                    <a:pt x="47427" y="64496"/>
                  </a:lnTo>
                  <a:lnTo>
                    <a:pt x="38283" y="68153"/>
                  </a:lnTo>
                  <a:lnTo>
                    <a:pt x="23653" y="57790"/>
                  </a:lnTo>
                  <a:lnTo>
                    <a:pt x="16338" y="76688"/>
                  </a:lnTo>
                  <a:lnTo>
                    <a:pt x="20605" y="93147"/>
                  </a:lnTo>
                  <a:lnTo>
                    <a:pt x="6584" y="105949"/>
                  </a:lnTo>
                  <a:lnTo>
                    <a:pt x="9022" y="122408"/>
                  </a:lnTo>
                  <a:lnTo>
                    <a:pt x="5365" y="130333"/>
                  </a:lnTo>
                  <a:lnTo>
                    <a:pt x="9632" y="148011"/>
                  </a:lnTo>
                  <a:lnTo>
                    <a:pt x="2926" y="149840"/>
                  </a:lnTo>
                  <a:lnTo>
                    <a:pt x="13290" y="165689"/>
                  </a:lnTo>
                  <a:lnTo>
                    <a:pt x="21214" y="194341"/>
                  </a:lnTo>
                  <a:lnTo>
                    <a:pt x="27310" y="205923"/>
                  </a:lnTo>
                  <a:lnTo>
                    <a:pt x="27310" y="226649"/>
                  </a:lnTo>
                  <a:lnTo>
                    <a:pt x="37064" y="249814"/>
                  </a:lnTo>
                  <a:lnTo>
                    <a:pt x="60838" y="251643"/>
                  </a:lnTo>
                  <a:lnTo>
                    <a:pt x="71811" y="246157"/>
                  </a:lnTo>
                  <a:lnTo>
                    <a:pt x="88270" y="247376"/>
                  </a:lnTo>
                  <a:lnTo>
                    <a:pt x="93147" y="237013"/>
                  </a:lnTo>
                  <a:lnTo>
                    <a:pt x="102291" y="234574"/>
                  </a:lnTo>
                  <a:lnTo>
                    <a:pt x="108997" y="224211"/>
                  </a:lnTo>
                  <a:lnTo>
                    <a:pt x="117531" y="221773"/>
                  </a:lnTo>
                  <a:lnTo>
                    <a:pt x="146182" y="219944"/>
                  </a:lnTo>
                  <a:lnTo>
                    <a:pt x="167518" y="212629"/>
                  </a:lnTo>
                  <a:lnTo>
                    <a:pt x="186416" y="196169"/>
                  </a:lnTo>
                  <a:lnTo>
                    <a:pt x="196779" y="198608"/>
                  </a:lnTo>
                  <a:lnTo>
                    <a:pt x="211410" y="196779"/>
                  </a:lnTo>
                  <a:lnTo>
                    <a:pt x="240061" y="169347"/>
                  </a:lnTo>
                  <a:lnTo>
                    <a:pt x="293706" y="151059"/>
                  </a:lnTo>
                  <a:lnTo>
                    <a:pt x="326014" y="134600"/>
                  </a:lnTo>
                  <a:lnTo>
                    <a:pt x="326014" y="121798"/>
                  </a:lnTo>
                  <a:lnTo>
                    <a:pt x="331501" y="104120"/>
                  </a:lnTo>
                  <a:lnTo>
                    <a:pt x="355275" y="93757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4" name="자유형: 도형 213">
              <a:extLst>
                <a:ext uri="{FF2B5EF4-FFF2-40B4-BE49-F238E27FC236}">
                  <a16:creationId xmlns:a16="http://schemas.microsoft.com/office/drawing/2014/main" id="{6203FD39-E674-43C7-9E4A-CA8124EA4608}"/>
                </a:ext>
              </a:extLst>
            </p:cNvPr>
            <p:cNvSpPr/>
            <p:nvPr/>
          </p:nvSpPr>
          <p:spPr>
            <a:xfrm>
              <a:off x="6846989" y="4840227"/>
              <a:ext cx="519214" cy="462157"/>
            </a:xfrm>
            <a:custGeom>
              <a:avLst/>
              <a:gdLst>
                <a:gd name="connsiteX0" fmla="*/ 508284 w 554736"/>
                <a:gd name="connsiteY0" fmla="*/ 9022 h 493776"/>
                <a:gd name="connsiteX1" fmla="*/ 490606 w 554736"/>
                <a:gd name="connsiteY1" fmla="*/ 5364 h 493776"/>
                <a:gd name="connsiteX2" fmla="*/ 479024 w 554736"/>
                <a:gd name="connsiteY2" fmla="*/ 10241 h 493776"/>
                <a:gd name="connsiteX3" fmla="*/ 463174 w 554736"/>
                <a:gd name="connsiteY3" fmla="*/ 3536 h 493776"/>
                <a:gd name="connsiteX4" fmla="*/ 449762 w 554736"/>
                <a:gd name="connsiteY4" fmla="*/ 2926 h 493776"/>
                <a:gd name="connsiteX5" fmla="*/ 400994 w 554736"/>
                <a:gd name="connsiteY5" fmla="*/ 31577 h 493776"/>
                <a:gd name="connsiteX6" fmla="*/ 369296 w 554736"/>
                <a:gd name="connsiteY6" fmla="*/ 60228 h 493776"/>
                <a:gd name="connsiteX7" fmla="*/ 357104 w 554736"/>
                <a:gd name="connsiteY7" fmla="*/ 86441 h 493776"/>
                <a:gd name="connsiteX8" fmla="*/ 346740 w 554736"/>
                <a:gd name="connsiteY8" fmla="*/ 101072 h 493776"/>
                <a:gd name="connsiteX9" fmla="*/ 328452 w 554736"/>
                <a:gd name="connsiteY9" fmla="*/ 104120 h 493776"/>
                <a:gd name="connsiteX10" fmla="*/ 321137 w 554736"/>
                <a:gd name="connsiteY10" fmla="*/ 122408 h 493776"/>
                <a:gd name="connsiteX11" fmla="*/ 317480 w 554736"/>
                <a:gd name="connsiteY11" fmla="*/ 134600 h 493776"/>
                <a:gd name="connsiteX12" fmla="*/ 295534 w 554736"/>
                <a:gd name="connsiteY12" fmla="*/ 143744 h 493776"/>
                <a:gd name="connsiteX13" fmla="*/ 268712 w 554736"/>
                <a:gd name="connsiteY13" fmla="*/ 141915 h 493776"/>
                <a:gd name="connsiteX14" fmla="*/ 253472 w 554736"/>
                <a:gd name="connsiteY14" fmla="*/ 130942 h 493776"/>
                <a:gd name="connsiteX15" fmla="*/ 239450 w 554736"/>
                <a:gd name="connsiteY15" fmla="*/ 126065 h 493776"/>
                <a:gd name="connsiteX16" fmla="*/ 222992 w 554736"/>
                <a:gd name="connsiteY16" fmla="*/ 135209 h 493776"/>
                <a:gd name="connsiteX17" fmla="*/ 213848 w 554736"/>
                <a:gd name="connsiteY17" fmla="*/ 154107 h 493776"/>
                <a:gd name="connsiteX18" fmla="*/ 197388 w 554736"/>
                <a:gd name="connsiteY18" fmla="*/ 165689 h 493776"/>
                <a:gd name="connsiteX19" fmla="*/ 180320 w 554736"/>
                <a:gd name="connsiteY19" fmla="*/ 182758 h 493776"/>
                <a:gd name="connsiteX20" fmla="*/ 155936 w 554736"/>
                <a:gd name="connsiteY20" fmla="*/ 187025 h 493776"/>
                <a:gd name="connsiteX21" fmla="*/ 149230 w 554736"/>
                <a:gd name="connsiteY21" fmla="*/ 173004 h 493776"/>
                <a:gd name="connsiteX22" fmla="*/ 153497 w 554736"/>
                <a:gd name="connsiteY22" fmla="*/ 149840 h 493776"/>
                <a:gd name="connsiteX23" fmla="*/ 135209 w 554736"/>
                <a:gd name="connsiteY23" fmla="*/ 112654 h 493776"/>
                <a:gd name="connsiteX24" fmla="*/ 126674 w 554736"/>
                <a:gd name="connsiteY24" fmla="*/ 106558 h 493776"/>
                <a:gd name="connsiteX25" fmla="*/ 119969 w 554736"/>
                <a:gd name="connsiteY25" fmla="*/ 250424 h 493776"/>
                <a:gd name="connsiteX26" fmla="*/ 89489 w 554736"/>
                <a:gd name="connsiteY26" fmla="*/ 269931 h 493776"/>
                <a:gd name="connsiteX27" fmla="*/ 71810 w 554736"/>
                <a:gd name="connsiteY27" fmla="*/ 272979 h 493776"/>
                <a:gd name="connsiteX28" fmla="*/ 51694 w 554736"/>
                <a:gd name="connsiteY28" fmla="*/ 265664 h 493776"/>
                <a:gd name="connsiteX29" fmla="*/ 37064 w 554736"/>
                <a:gd name="connsiteY29" fmla="*/ 262616 h 493776"/>
                <a:gd name="connsiteX30" fmla="*/ 32186 w 554736"/>
                <a:gd name="connsiteY30" fmla="*/ 246156 h 493776"/>
                <a:gd name="connsiteX31" fmla="*/ 19385 w 554736"/>
                <a:gd name="connsiteY31" fmla="*/ 235184 h 493776"/>
                <a:gd name="connsiteX32" fmla="*/ 2926 w 554736"/>
                <a:gd name="connsiteY32" fmla="*/ 254691 h 493776"/>
                <a:gd name="connsiteX33" fmla="*/ 24262 w 554736"/>
                <a:gd name="connsiteY33" fmla="*/ 304678 h 493776"/>
                <a:gd name="connsiteX34" fmla="*/ 24262 w 554736"/>
                <a:gd name="connsiteY34" fmla="*/ 305288 h 493776"/>
                <a:gd name="connsiteX35" fmla="*/ 39502 w 554736"/>
                <a:gd name="connsiteY35" fmla="*/ 337596 h 493776"/>
                <a:gd name="connsiteX36" fmla="*/ 59009 w 554736"/>
                <a:gd name="connsiteY36" fmla="*/ 374172 h 493776"/>
                <a:gd name="connsiteX37" fmla="*/ 57790 w 554736"/>
                <a:gd name="connsiteY37" fmla="*/ 403433 h 493776"/>
                <a:gd name="connsiteX38" fmla="*/ 47426 w 554736"/>
                <a:gd name="connsiteY38" fmla="*/ 410748 h 493776"/>
                <a:gd name="connsiteX39" fmla="*/ 55961 w 554736"/>
                <a:gd name="connsiteY39" fmla="*/ 436352 h 493776"/>
                <a:gd name="connsiteX40" fmla="*/ 54742 w 554736"/>
                <a:gd name="connsiteY40" fmla="*/ 459516 h 493776"/>
                <a:gd name="connsiteX41" fmla="*/ 58400 w 554736"/>
                <a:gd name="connsiteY41" fmla="*/ 469880 h 493776"/>
                <a:gd name="connsiteX42" fmla="*/ 60228 w 554736"/>
                <a:gd name="connsiteY42" fmla="*/ 464393 h 493776"/>
                <a:gd name="connsiteX43" fmla="*/ 73030 w 554736"/>
                <a:gd name="connsiteY43" fmla="*/ 482072 h 493776"/>
                <a:gd name="connsiteX44" fmla="*/ 84002 w 554736"/>
                <a:gd name="connsiteY44" fmla="*/ 482681 h 493776"/>
                <a:gd name="connsiteX45" fmla="*/ 96804 w 554736"/>
                <a:gd name="connsiteY45" fmla="*/ 496702 h 493776"/>
                <a:gd name="connsiteX46" fmla="*/ 111434 w 554736"/>
                <a:gd name="connsiteY46" fmla="*/ 495483 h 493776"/>
                <a:gd name="connsiteX47" fmla="*/ 132770 w 554736"/>
                <a:gd name="connsiteY47" fmla="*/ 480852 h 493776"/>
                <a:gd name="connsiteX48" fmla="*/ 160812 w 554736"/>
                <a:gd name="connsiteY48" fmla="*/ 474756 h 493776"/>
                <a:gd name="connsiteX49" fmla="*/ 194950 w 554736"/>
                <a:gd name="connsiteY49" fmla="*/ 459516 h 493776"/>
                <a:gd name="connsiteX50" fmla="*/ 208361 w 554736"/>
                <a:gd name="connsiteY50" fmla="*/ 461345 h 493776"/>
                <a:gd name="connsiteX51" fmla="*/ 228478 w 554736"/>
                <a:gd name="connsiteY51" fmla="*/ 456468 h 493776"/>
                <a:gd name="connsiteX52" fmla="*/ 263225 w 554736"/>
                <a:gd name="connsiteY52" fmla="*/ 463784 h 493776"/>
                <a:gd name="connsiteX53" fmla="*/ 279684 w 554736"/>
                <a:gd name="connsiteY53" fmla="*/ 456468 h 493776"/>
                <a:gd name="connsiteX54" fmla="*/ 299192 w 554736"/>
                <a:gd name="connsiteY54" fmla="*/ 462564 h 493776"/>
                <a:gd name="connsiteX55" fmla="*/ 304068 w 554736"/>
                <a:gd name="connsiteY55" fmla="*/ 451592 h 493776"/>
                <a:gd name="connsiteX56" fmla="*/ 320528 w 554736"/>
                <a:gd name="connsiteY56" fmla="*/ 449763 h 493776"/>
                <a:gd name="connsiteX57" fmla="*/ 355884 w 554736"/>
                <a:gd name="connsiteY57" fmla="*/ 434523 h 493776"/>
                <a:gd name="connsiteX58" fmla="*/ 382097 w 554736"/>
                <a:gd name="connsiteY58" fmla="*/ 416844 h 493776"/>
                <a:gd name="connsiteX59" fmla="*/ 407090 w 554736"/>
                <a:gd name="connsiteY59" fmla="*/ 393680 h 493776"/>
                <a:gd name="connsiteX60" fmla="*/ 447934 w 554736"/>
                <a:gd name="connsiteY60" fmla="*/ 354056 h 493776"/>
                <a:gd name="connsiteX61" fmla="*/ 468660 w 554736"/>
                <a:gd name="connsiteY61" fmla="*/ 326014 h 493776"/>
                <a:gd name="connsiteX62" fmla="*/ 479633 w 554736"/>
                <a:gd name="connsiteY62" fmla="*/ 306507 h 493776"/>
                <a:gd name="connsiteX63" fmla="*/ 494873 w 554736"/>
                <a:gd name="connsiteY63" fmla="*/ 286390 h 493776"/>
                <a:gd name="connsiteX64" fmla="*/ 502188 w 554736"/>
                <a:gd name="connsiteY64" fmla="*/ 280904 h 493776"/>
                <a:gd name="connsiteX65" fmla="*/ 525962 w 554736"/>
                <a:gd name="connsiteY65" fmla="*/ 261396 h 493776"/>
                <a:gd name="connsiteX66" fmla="*/ 535716 w 554736"/>
                <a:gd name="connsiteY66" fmla="*/ 243718 h 493776"/>
                <a:gd name="connsiteX67" fmla="*/ 542422 w 554736"/>
                <a:gd name="connsiteY67" fmla="*/ 212019 h 493776"/>
                <a:gd name="connsiteX68" fmla="*/ 552785 w 554736"/>
                <a:gd name="connsiteY68" fmla="*/ 183368 h 493776"/>
                <a:gd name="connsiteX69" fmla="*/ 527792 w 554736"/>
                <a:gd name="connsiteY69" fmla="*/ 183368 h 493776"/>
                <a:gd name="connsiteX70" fmla="*/ 519866 w 554736"/>
                <a:gd name="connsiteY70" fmla="*/ 200436 h 493776"/>
                <a:gd name="connsiteX71" fmla="*/ 499750 w 554736"/>
                <a:gd name="connsiteY71" fmla="*/ 204704 h 493776"/>
                <a:gd name="connsiteX72" fmla="*/ 481462 w 554736"/>
                <a:gd name="connsiteY72" fmla="*/ 183368 h 493776"/>
                <a:gd name="connsiteX73" fmla="*/ 482072 w 554736"/>
                <a:gd name="connsiteY73" fmla="*/ 169956 h 493776"/>
                <a:gd name="connsiteX74" fmla="*/ 491825 w 554736"/>
                <a:gd name="connsiteY74" fmla="*/ 155326 h 493776"/>
                <a:gd name="connsiteX75" fmla="*/ 496092 w 554736"/>
                <a:gd name="connsiteY75" fmla="*/ 144353 h 493776"/>
                <a:gd name="connsiteX76" fmla="*/ 505846 w 554736"/>
                <a:gd name="connsiteY76" fmla="*/ 141305 h 493776"/>
                <a:gd name="connsiteX77" fmla="*/ 522305 w 554736"/>
                <a:gd name="connsiteY77" fmla="*/ 148620 h 493776"/>
                <a:gd name="connsiteX78" fmla="*/ 519866 w 554736"/>
                <a:gd name="connsiteY78" fmla="*/ 134600 h 493776"/>
                <a:gd name="connsiteX79" fmla="*/ 528401 w 554736"/>
                <a:gd name="connsiteY79" fmla="*/ 91318 h 493776"/>
                <a:gd name="connsiteX80" fmla="*/ 521696 w 554736"/>
                <a:gd name="connsiteY80" fmla="*/ 63886 h 493776"/>
                <a:gd name="connsiteX81" fmla="*/ 508284 w 554736"/>
                <a:gd name="connsiteY81" fmla="*/ 9022 h 493776"/>
                <a:gd name="connsiteX82" fmla="*/ 385754 w 554736"/>
                <a:gd name="connsiteY82" fmla="*/ 330891 h 493776"/>
                <a:gd name="connsiteX83" fmla="*/ 373562 w 554736"/>
                <a:gd name="connsiteY83" fmla="*/ 334548 h 493776"/>
                <a:gd name="connsiteX84" fmla="*/ 351008 w 554736"/>
                <a:gd name="connsiteY84" fmla="*/ 304678 h 493776"/>
                <a:gd name="connsiteX85" fmla="*/ 370514 w 554736"/>
                <a:gd name="connsiteY85" fmla="*/ 280294 h 493776"/>
                <a:gd name="connsiteX86" fmla="*/ 389412 w 554736"/>
                <a:gd name="connsiteY86" fmla="*/ 265054 h 493776"/>
                <a:gd name="connsiteX87" fmla="*/ 405262 w 554736"/>
                <a:gd name="connsiteY87" fmla="*/ 257129 h 493776"/>
                <a:gd name="connsiteX88" fmla="*/ 419282 w 554736"/>
                <a:gd name="connsiteY88" fmla="*/ 269321 h 493776"/>
                <a:gd name="connsiteX89" fmla="*/ 429646 w 554736"/>
                <a:gd name="connsiteY89" fmla="*/ 280904 h 493776"/>
                <a:gd name="connsiteX90" fmla="*/ 418064 w 554736"/>
                <a:gd name="connsiteY90" fmla="*/ 299801 h 493776"/>
                <a:gd name="connsiteX91" fmla="*/ 411358 w 554736"/>
                <a:gd name="connsiteY91" fmla="*/ 312603 h 493776"/>
                <a:gd name="connsiteX92" fmla="*/ 392460 w 554736"/>
                <a:gd name="connsiteY92" fmla="*/ 318699 h 493776"/>
                <a:gd name="connsiteX93" fmla="*/ 385754 w 554736"/>
                <a:gd name="connsiteY93" fmla="*/ 330891 h 493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554736" h="493776">
                  <a:moveTo>
                    <a:pt x="508284" y="9022"/>
                  </a:moveTo>
                  <a:lnTo>
                    <a:pt x="490606" y="5364"/>
                  </a:lnTo>
                  <a:lnTo>
                    <a:pt x="479024" y="10241"/>
                  </a:lnTo>
                  <a:lnTo>
                    <a:pt x="463174" y="3536"/>
                  </a:lnTo>
                  <a:lnTo>
                    <a:pt x="449762" y="2926"/>
                  </a:lnTo>
                  <a:lnTo>
                    <a:pt x="400994" y="31577"/>
                  </a:lnTo>
                  <a:lnTo>
                    <a:pt x="369296" y="60228"/>
                  </a:lnTo>
                  <a:lnTo>
                    <a:pt x="357104" y="86441"/>
                  </a:lnTo>
                  <a:lnTo>
                    <a:pt x="346740" y="101072"/>
                  </a:lnTo>
                  <a:lnTo>
                    <a:pt x="328452" y="104120"/>
                  </a:lnTo>
                  <a:lnTo>
                    <a:pt x="321137" y="122408"/>
                  </a:lnTo>
                  <a:lnTo>
                    <a:pt x="317480" y="134600"/>
                  </a:lnTo>
                  <a:lnTo>
                    <a:pt x="295534" y="143744"/>
                  </a:lnTo>
                  <a:lnTo>
                    <a:pt x="268712" y="141915"/>
                  </a:lnTo>
                  <a:lnTo>
                    <a:pt x="253472" y="130942"/>
                  </a:lnTo>
                  <a:lnTo>
                    <a:pt x="239450" y="126065"/>
                  </a:lnTo>
                  <a:lnTo>
                    <a:pt x="222992" y="135209"/>
                  </a:lnTo>
                  <a:lnTo>
                    <a:pt x="213848" y="154107"/>
                  </a:lnTo>
                  <a:lnTo>
                    <a:pt x="197388" y="165689"/>
                  </a:lnTo>
                  <a:lnTo>
                    <a:pt x="180320" y="182758"/>
                  </a:lnTo>
                  <a:lnTo>
                    <a:pt x="155936" y="187025"/>
                  </a:lnTo>
                  <a:lnTo>
                    <a:pt x="149230" y="173004"/>
                  </a:lnTo>
                  <a:lnTo>
                    <a:pt x="153497" y="149840"/>
                  </a:lnTo>
                  <a:lnTo>
                    <a:pt x="135209" y="112654"/>
                  </a:lnTo>
                  <a:lnTo>
                    <a:pt x="126674" y="106558"/>
                  </a:lnTo>
                  <a:lnTo>
                    <a:pt x="119969" y="250424"/>
                  </a:lnTo>
                  <a:lnTo>
                    <a:pt x="89489" y="269931"/>
                  </a:lnTo>
                  <a:lnTo>
                    <a:pt x="71810" y="272979"/>
                  </a:lnTo>
                  <a:lnTo>
                    <a:pt x="51694" y="265664"/>
                  </a:lnTo>
                  <a:lnTo>
                    <a:pt x="37064" y="262616"/>
                  </a:lnTo>
                  <a:lnTo>
                    <a:pt x="32186" y="246156"/>
                  </a:lnTo>
                  <a:lnTo>
                    <a:pt x="19385" y="235184"/>
                  </a:lnTo>
                  <a:lnTo>
                    <a:pt x="2926" y="254691"/>
                  </a:lnTo>
                  <a:lnTo>
                    <a:pt x="24262" y="304678"/>
                  </a:lnTo>
                  <a:lnTo>
                    <a:pt x="24262" y="305288"/>
                  </a:lnTo>
                  <a:lnTo>
                    <a:pt x="39502" y="337596"/>
                  </a:lnTo>
                  <a:lnTo>
                    <a:pt x="59009" y="374172"/>
                  </a:lnTo>
                  <a:lnTo>
                    <a:pt x="57790" y="403433"/>
                  </a:lnTo>
                  <a:lnTo>
                    <a:pt x="47426" y="410748"/>
                  </a:lnTo>
                  <a:lnTo>
                    <a:pt x="55961" y="436352"/>
                  </a:lnTo>
                  <a:lnTo>
                    <a:pt x="54742" y="459516"/>
                  </a:lnTo>
                  <a:lnTo>
                    <a:pt x="58400" y="469880"/>
                  </a:lnTo>
                  <a:lnTo>
                    <a:pt x="60228" y="464393"/>
                  </a:lnTo>
                  <a:lnTo>
                    <a:pt x="73030" y="482072"/>
                  </a:lnTo>
                  <a:lnTo>
                    <a:pt x="84002" y="482681"/>
                  </a:lnTo>
                  <a:lnTo>
                    <a:pt x="96804" y="496702"/>
                  </a:lnTo>
                  <a:lnTo>
                    <a:pt x="111434" y="495483"/>
                  </a:lnTo>
                  <a:lnTo>
                    <a:pt x="132770" y="480852"/>
                  </a:lnTo>
                  <a:lnTo>
                    <a:pt x="160812" y="474756"/>
                  </a:lnTo>
                  <a:lnTo>
                    <a:pt x="194950" y="459516"/>
                  </a:lnTo>
                  <a:lnTo>
                    <a:pt x="208361" y="461345"/>
                  </a:lnTo>
                  <a:lnTo>
                    <a:pt x="228478" y="456468"/>
                  </a:lnTo>
                  <a:lnTo>
                    <a:pt x="263225" y="463784"/>
                  </a:lnTo>
                  <a:lnTo>
                    <a:pt x="279684" y="456468"/>
                  </a:lnTo>
                  <a:lnTo>
                    <a:pt x="299192" y="462564"/>
                  </a:lnTo>
                  <a:lnTo>
                    <a:pt x="304068" y="451592"/>
                  </a:lnTo>
                  <a:lnTo>
                    <a:pt x="320528" y="449763"/>
                  </a:lnTo>
                  <a:lnTo>
                    <a:pt x="355884" y="434523"/>
                  </a:lnTo>
                  <a:lnTo>
                    <a:pt x="382097" y="416844"/>
                  </a:lnTo>
                  <a:lnTo>
                    <a:pt x="407090" y="393680"/>
                  </a:lnTo>
                  <a:lnTo>
                    <a:pt x="447934" y="354056"/>
                  </a:lnTo>
                  <a:lnTo>
                    <a:pt x="468660" y="326014"/>
                  </a:lnTo>
                  <a:lnTo>
                    <a:pt x="479633" y="306507"/>
                  </a:lnTo>
                  <a:lnTo>
                    <a:pt x="494873" y="286390"/>
                  </a:lnTo>
                  <a:lnTo>
                    <a:pt x="502188" y="280904"/>
                  </a:lnTo>
                  <a:lnTo>
                    <a:pt x="525962" y="261396"/>
                  </a:lnTo>
                  <a:lnTo>
                    <a:pt x="535716" y="243718"/>
                  </a:lnTo>
                  <a:lnTo>
                    <a:pt x="542422" y="212019"/>
                  </a:lnTo>
                  <a:lnTo>
                    <a:pt x="552785" y="183368"/>
                  </a:lnTo>
                  <a:lnTo>
                    <a:pt x="527792" y="183368"/>
                  </a:lnTo>
                  <a:lnTo>
                    <a:pt x="519866" y="200436"/>
                  </a:lnTo>
                  <a:lnTo>
                    <a:pt x="499750" y="204704"/>
                  </a:lnTo>
                  <a:lnTo>
                    <a:pt x="481462" y="183368"/>
                  </a:lnTo>
                  <a:lnTo>
                    <a:pt x="482072" y="169956"/>
                  </a:lnTo>
                  <a:lnTo>
                    <a:pt x="491825" y="155326"/>
                  </a:lnTo>
                  <a:lnTo>
                    <a:pt x="496092" y="144353"/>
                  </a:lnTo>
                  <a:lnTo>
                    <a:pt x="505846" y="141305"/>
                  </a:lnTo>
                  <a:lnTo>
                    <a:pt x="522305" y="148620"/>
                  </a:lnTo>
                  <a:lnTo>
                    <a:pt x="519866" y="134600"/>
                  </a:lnTo>
                  <a:lnTo>
                    <a:pt x="528401" y="91318"/>
                  </a:lnTo>
                  <a:lnTo>
                    <a:pt x="521696" y="63886"/>
                  </a:lnTo>
                  <a:lnTo>
                    <a:pt x="508284" y="9022"/>
                  </a:lnTo>
                  <a:close/>
                  <a:moveTo>
                    <a:pt x="385754" y="330891"/>
                  </a:moveTo>
                  <a:lnTo>
                    <a:pt x="373562" y="334548"/>
                  </a:lnTo>
                  <a:lnTo>
                    <a:pt x="351008" y="304678"/>
                  </a:lnTo>
                  <a:lnTo>
                    <a:pt x="370514" y="280294"/>
                  </a:lnTo>
                  <a:lnTo>
                    <a:pt x="389412" y="265054"/>
                  </a:lnTo>
                  <a:lnTo>
                    <a:pt x="405262" y="257129"/>
                  </a:lnTo>
                  <a:lnTo>
                    <a:pt x="419282" y="269321"/>
                  </a:lnTo>
                  <a:lnTo>
                    <a:pt x="429646" y="280904"/>
                  </a:lnTo>
                  <a:lnTo>
                    <a:pt x="418064" y="299801"/>
                  </a:lnTo>
                  <a:lnTo>
                    <a:pt x="411358" y="312603"/>
                  </a:lnTo>
                  <a:lnTo>
                    <a:pt x="392460" y="318699"/>
                  </a:lnTo>
                  <a:lnTo>
                    <a:pt x="385754" y="33089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5" name="자유형: 도형 214">
              <a:extLst>
                <a:ext uri="{FF2B5EF4-FFF2-40B4-BE49-F238E27FC236}">
                  <a16:creationId xmlns:a16="http://schemas.microsoft.com/office/drawing/2014/main" id="{743C2829-68A3-4DB9-89DB-9BA9EEBFC86E}"/>
                </a:ext>
              </a:extLst>
            </p:cNvPr>
            <p:cNvSpPr/>
            <p:nvPr/>
          </p:nvSpPr>
          <p:spPr>
            <a:xfrm>
              <a:off x="7035275" y="4337559"/>
              <a:ext cx="376573" cy="353750"/>
            </a:xfrm>
            <a:custGeom>
              <a:avLst/>
              <a:gdLst>
                <a:gd name="connsiteX0" fmla="*/ 313212 w 402336"/>
                <a:gd name="connsiteY0" fmla="*/ 15728 h 377952"/>
                <a:gd name="connsiteX1" fmla="*/ 301630 w 402336"/>
                <a:gd name="connsiteY1" fmla="*/ 12680 h 377952"/>
                <a:gd name="connsiteX2" fmla="*/ 304068 w 402336"/>
                <a:gd name="connsiteY2" fmla="*/ 4755 h 377952"/>
                <a:gd name="connsiteX3" fmla="*/ 297972 w 402336"/>
                <a:gd name="connsiteY3" fmla="*/ 2926 h 377952"/>
                <a:gd name="connsiteX4" fmla="*/ 252252 w 402336"/>
                <a:gd name="connsiteY4" fmla="*/ 9632 h 377952"/>
                <a:gd name="connsiteX5" fmla="*/ 242498 w 402336"/>
                <a:gd name="connsiteY5" fmla="*/ 13899 h 377952"/>
                <a:gd name="connsiteX6" fmla="*/ 232745 w 402336"/>
                <a:gd name="connsiteY6" fmla="*/ 38893 h 377952"/>
                <a:gd name="connsiteX7" fmla="*/ 240060 w 402336"/>
                <a:gd name="connsiteY7" fmla="*/ 55961 h 377952"/>
                <a:gd name="connsiteX8" fmla="*/ 232745 w 402336"/>
                <a:gd name="connsiteY8" fmla="*/ 101681 h 377952"/>
                <a:gd name="connsiteX9" fmla="*/ 227868 w 402336"/>
                <a:gd name="connsiteY9" fmla="*/ 140696 h 377952"/>
                <a:gd name="connsiteX10" fmla="*/ 236402 w 402336"/>
                <a:gd name="connsiteY10" fmla="*/ 147401 h 377952"/>
                <a:gd name="connsiteX11" fmla="*/ 260177 w 402336"/>
                <a:gd name="connsiteY11" fmla="*/ 162641 h 377952"/>
                <a:gd name="connsiteX12" fmla="*/ 269321 w 402336"/>
                <a:gd name="connsiteY12" fmla="*/ 155326 h 377952"/>
                <a:gd name="connsiteX13" fmla="*/ 271150 w 402336"/>
                <a:gd name="connsiteY13" fmla="*/ 197389 h 377952"/>
                <a:gd name="connsiteX14" fmla="*/ 244937 w 402336"/>
                <a:gd name="connsiteY14" fmla="*/ 197389 h 377952"/>
                <a:gd name="connsiteX15" fmla="*/ 232136 w 402336"/>
                <a:gd name="connsiteY15" fmla="*/ 176053 h 377952"/>
                <a:gd name="connsiteX16" fmla="*/ 219944 w 402336"/>
                <a:gd name="connsiteY16" fmla="*/ 158984 h 377952"/>
                <a:gd name="connsiteX17" fmla="*/ 193730 w 402336"/>
                <a:gd name="connsiteY17" fmla="*/ 154107 h 377952"/>
                <a:gd name="connsiteX18" fmla="*/ 186416 w 402336"/>
                <a:gd name="connsiteY18" fmla="*/ 133381 h 377952"/>
                <a:gd name="connsiteX19" fmla="*/ 165689 w 402336"/>
                <a:gd name="connsiteY19" fmla="*/ 145573 h 377952"/>
                <a:gd name="connsiteX20" fmla="*/ 138257 w 402336"/>
                <a:gd name="connsiteY20" fmla="*/ 140086 h 377952"/>
                <a:gd name="connsiteX21" fmla="*/ 127284 w 402336"/>
                <a:gd name="connsiteY21" fmla="*/ 123017 h 377952"/>
                <a:gd name="connsiteX22" fmla="*/ 105948 w 402336"/>
                <a:gd name="connsiteY22" fmla="*/ 119360 h 377952"/>
                <a:gd name="connsiteX23" fmla="*/ 90098 w 402336"/>
                <a:gd name="connsiteY23" fmla="*/ 119969 h 377952"/>
                <a:gd name="connsiteX24" fmla="*/ 88270 w 402336"/>
                <a:gd name="connsiteY24" fmla="*/ 107777 h 377952"/>
                <a:gd name="connsiteX25" fmla="*/ 76688 w 402336"/>
                <a:gd name="connsiteY25" fmla="*/ 107168 h 377952"/>
                <a:gd name="connsiteX26" fmla="*/ 79736 w 402336"/>
                <a:gd name="connsiteY26" fmla="*/ 119360 h 377952"/>
                <a:gd name="connsiteX27" fmla="*/ 75468 w 402336"/>
                <a:gd name="connsiteY27" fmla="*/ 137648 h 377952"/>
                <a:gd name="connsiteX28" fmla="*/ 80954 w 402336"/>
                <a:gd name="connsiteY28" fmla="*/ 155936 h 377952"/>
                <a:gd name="connsiteX29" fmla="*/ 75468 w 402336"/>
                <a:gd name="connsiteY29" fmla="*/ 170566 h 377952"/>
                <a:gd name="connsiteX30" fmla="*/ 78516 w 402336"/>
                <a:gd name="connsiteY30" fmla="*/ 183977 h 377952"/>
                <a:gd name="connsiteX31" fmla="*/ 7802 w 402336"/>
                <a:gd name="connsiteY31" fmla="*/ 183368 h 377952"/>
                <a:gd name="connsiteX32" fmla="*/ 2926 w 402336"/>
                <a:gd name="connsiteY32" fmla="*/ 307117 h 377952"/>
                <a:gd name="connsiteX33" fmla="*/ 24872 w 402336"/>
                <a:gd name="connsiteY33" fmla="*/ 338816 h 377952"/>
                <a:gd name="connsiteX34" fmla="*/ 46208 w 402336"/>
                <a:gd name="connsiteY34" fmla="*/ 363200 h 377952"/>
                <a:gd name="connsiteX35" fmla="*/ 74249 w 402336"/>
                <a:gd name="connsiteY35" fmla="*/ 354056 h 377952"/>
                <a:gd name="connsiteX36" fmla="*/ 96194 w 402336"/>
                <a:gd name="connsiteY36" fmla="*/ 356494 h 377952"/>
                <a:gd name="connsiteX37" fmla="*/ 108996 w 402336"/>
                <a:gd name="connsiteY37" fmla="*/ 365029 h 377952"/>
                <a:gd name="connsiteX38" fmla="*/ 108996 w 402336"/>
                <a:gd name="connsiteY38" fmla="*/ 368077 h 377952"/>
                <a:gd name="connsiteX39" fmla="*/ 115092 w 402336"/>
                <a:gd name="connsiteY39" fmla="*/ 371125 h 377952"/>
                <a:gd name="connsiteX40" fmla="*/ 152888 w 402336"/>
                <a:gd name="connsiteY40" fmla="*/ 375392 h 377952"/>
                <a:gd name="connsiteX41" fmla="*/ 163250 w 402336"/>
                <a:gd name="connsiteY41" fmla="*/ 379659 h 377952"/>
                <a:gd name="connsiteX42" fmla="*/ 174833 w 402336"/>
                <a:gd name="connsiteY42" fmla="*/ 379049 h 377952"/>
                <a:gd name="connsiteX43" fmla="*/ 194340 w 402336"/>
                <a:gd name="connsiteY43" fmla="*/ 354056 h 377952"/>
                <a:gd name="connsiteX44" fmla="*/ 225430 w 402336"/>
                <a:gd name="connsiteY44" fmla="*/ 321747 h 377952"/>
                <a:gd name="connsiteX45" fmla="*/ 237622 w 402336"/>
                <a:gd name="connsiteY45" fmla="*/ 318699 h 377952"/>
                <a:gd name="connsiteX46" fmla="*/ 241889 w 402336"/>
                <a:gd name="connsiteY46" fmla="*/ 305288 h 377952"/>
                <a:gd name="connsiteX47" fmla="*/ 262006 w 402336"/>
                <a:gd name="connsiteY47" fmla="*/ 290048 h 377952"/>
                <a:gd name="connsiteX48" fmla="*/ 287609 w 402336"/>
                <a:gd name="connsiteY48" fmla="*/ 284561 h 377952"/>
                <a:gd name="connsiteX49" fmla="*/ 285780 w 402336"/>
                <a:gd name="connsiteY49" fmla="*/ 257129 h 377952"/>
                <a:gd name="connsiteX50" fmla="*/ 390022 w 402336"/>
                <a:gd name="connsiteY50" fmla="*/ 225430 h 377952"/>
                <a:gd name="connsiteX51" fmla="*/ 372344 w 402336"/>
                <a:gd name="connsiteY51" fmla="*/ 215067 h 377952"/>
                <a:gd name="connsiteX52" fmla="*/ 383926 w 402336"/>
                <a:gd name="connsiteY52" fmla="*/ 179101 h 377952"/>
                <a:gd name="connsiteX53" fmla="*/ 394898 w 402336"/>
                <a:gd name="connsiteY53" fmla="*/ 165689 h 377952"/>
                <a:gd name="connsiteX54" fmla="*/ 389412 w 402336"/>
                <a:gd name="connsiteY54" fmla="*/ 133381 h 377952"/>
                <a:gd name="connsiteX55" fmla="*/ 396728 w 402336"/>
                <a:gd name="connsiteY55" fmla="*/ 102291 h 377952"/>
                <a:gd name="connsiteX56" fmla="*/ 402824 w 402336"/>
                <a:gd name="connsiteY56" fmla="*/ 91318 h 377952"/>
                <a:gd name="connsiteX57" fmla="*/ 395508 w 402336"/>
                <a:gd name="connsiteY57" fmla="*/ 58400 h 377952"/>
                <a:gd name="connsiteX58" fmla="*/ 379658 w 402336"/>
                <a:gd name="connsiteY58" fmla="*/ 41331 h 377952"/>
                <a:gd name="connsiteX59" fmla="*/ 360152 w 402336"/>
                <a:gd name="connsiteY59" fmla="*/ 29749 h 377952"/>
                <a:gd name="connsiteX60" fmla="*/ 338816 w 402336"/>
                <a:gd name="connsiteY60" fmla="*/ 23043 h 377952"/>
                <a:gd name="connsiteX61" fmla="*/ 325404 w 402336"/>
                <a:gd name="connsiteY61" fmla="*/ 16337 h 377952"/>
                <a:gd name="connsiteX62" fmla="*/ 323576 w 402336"/>
                <a:gd name="connsiteY62" fmla="*/ 15118 h 377952"/>
                <a:gd name="connsiteX63" fmla="*/ 323576 w 402336"/>
                <a:gd name="connsiteY63" fmla="*/ 15118 h 377952"/>
                <a:gd name="connsiteX64" fmla="*/ 326624 w 402336"/>
                <a:gd name="connsiteY64" fmla="*/ 21824 h 377952"/>
                <a:gd name="connsiteX65" fmla="*/ 320528 w 402336"/>
                <a:gd name="connsiteY65" fmla="*/ 24262 h 377952"/>
                <a:gd name="connsiteX66" fmla="*/ 313212 w 402336"/>
                <a:gd name="connsiteY66" fmla="*/ 15728 h 37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402336" h="377952">
                  <a:moveTo>
                    <a:pt x="313212" y="15728"/>
                  </a:moveTo>
                  <a:lnTo>
                    <a:pt x="301630" y="12680"/>
                  </a:lnTo>
                  <a:lnTo>
                    <a:pt x="304068" y="4755"/>
                  </a:lnTo>
                  <a:lnTo>
                    <a:pt x="297972" y="2926"/>
                  </a:lnTo>
                  <a:lnTo>
                    <a:pt x="252252" y="9632"/>
                  </a:lnTo>
                  <a:lnTo>
                    <a:pt x="242498" y="13899"/>
                  </a:lnTo>
                  <a:lnTo>
                    <a:pt x="232745" y="38893"/>
                  </a:lnTo>
                  <a:lnTo>
                    <a:pt x="240060" y="55961"/>
                  </a:lnTo>
                  <a:lnTo>
                    <a:pt x="232745" y="101681"/>
                  </a:lnTo>
                  <a:lnTo>
                    <a:pt x="227868" y="140696"/>
                  </a:lnTo>
                  <a:lnTo>
                    <a:pt x="236402" y="147401"/>
                  </a:lnTo>
                  <a:lnTo>
                    <a:pt x="260177" y="162641"/>
                  </a:lnTo>
                  <a:lnTo>
                    <a:pt x="269321" y="155326"/>
                  </a:lnTo>
                  <a:lnTo>
                    <a:pt x="271150" y="197389"/>
                  </a:lnTo>
                  <a:lnTo>
                    <a:pt x="244937" y="197389"/>
                  </a:lnTo>
                  <a:lnTo>
                    <a:pt x="232136" y="176053"/>
                  </a:lnTo>
                  <a:lnTo>
                    <a:pt x="219944" y="158984"/>
                  </a:lnTo>
                  <a:lnTo>
                    <a:pt x="193730" y="154107"/>
                  </a:lnTo>
                  <a:lnTo>
                    <a:pt x="186416" y="133381"/>
                  </a:lnTo>
                  <a:lnTo>
                    <a:pt x="165689" y="145573"/>
                  </a:lnTo>
                  <a:lnTo>
                    <a:pt x="138257" y="140086"/>
                  </a:lnTo>
                  <a:lnTo>
                    <a:pt x="127284" y="123017"/>
                  </a:lnTo>
                  <a:lnTo>
                    <a:pt x="105948" y="119360"/>
                  </a:lnTo>
                  <a:lnTo>
                    <a:pt x="90098" y="119969"/>
                  </a:lnTo>
                  <a:lnTo>
                    <a:pt x="88270" y="107777"/>
                  </a:lnTo>
                  <a:lnTo>
                    <a:pt x="76688" y="107168"/>
                  </a:lnTo>
                  <a:lnTo>
                    <a:pt x="79736" y="119360"/>
                  </a:lnTo>
                  <a:lnTo>
                    <a:pt x="75468" y="137648"/>
                  </a:lnTo>
                  <a:lnTo>
                    <a:pt x="80954" y="155936"/>
                  </a:lnTo>
                  <a:lnTo>
                    <a:pt x="75468" y="170566"/>
                  </a:lnTo>
                  <a:lnTo>
                    <a:pt x="78516" y="183977"/>
                  </a:lnTo>
                  <a:lnTo>
                    <a:pt x="7802" y="183368"/>
                  </a:lnTo>
                  <a:lnTo>
                    <a:pt x="2926" y="307117"/>
                  </a:lnTo>
                  <a:lnTo>
                    <a:pt x="24872" y="338816"/>
                  </a:lnTo>
                  <a:lnTo>
                    <a:pt x="46208" y="363200"/>
                  </a:lnTo>
                  <a:lnTo>
                    <a:pt x="74249" y="354056"/>
                  </a:lnTo>
                  <a:lnTo>
                    <a:pt x="96194" y="356494"/>
                  </a:lnTo>
                  <a:lnTo>
                    <a:pt x="108996" y="365029"/>
                  </a:lnTo>
                  <a:lnTo>
                    <a:pt x="108996" y="368077"/>
                  </a:lnTo>
                  <a:lnTo>
                    <a:pt x="115092" y="371125"/>
                  </a:lnTo>
                  <a:lnTo>
                    <a:pt x="152888" y="375392"/>
                  </a:lnTo>
                  <a:lnTo>
                    <a:pt x="163250" y="379659"/>
                  </a:lnTo>
                  <a:lnTo>
                    <a:pt x="174833" y="379049"/>
                  </a:lnTo>
                  <a:lnTo>
                    <a:pt x="194340" y="354056"/>
                  </a:lnTo>
                  <a:lnTo>
                    <a:pt x="225430" y="321747"/>
                  </a:lnTo>
                  <a:lnTo>
                    <a:pt x="237622" y="318699"/>
                  </a:lnTo>
                  <a:lnTo>
                    <a:pt x="241889" y="305288"/>
                  </a:lnTo>
                  <a:lnTo>
                    <a:pt x="262006" y="290048"/>
                  </a:lnTo>
                  <a:lnTo>
                    <a:pt x="287609" y="284561"/>
                  </a:lnTo>
                  <a:lnTo>
                    <a:pt x="285780" y="257129"/>
                  </a:lnTo>
                  <a:lnTo>
                    <a:pt x="390022" y="225430"/>
                  </a:lnTo>
                  <a:lnTo>
                    <a:pt x="372344" y="215067"/>
                  </a:lnTo>
                  <a:lnTo>
                    <a:pt x="383926" y="179101"/>
                  </a:lnTo>
                  <a:lnTo>
                    <a:pt x="394898" y="165689"/>
                  </a:lnTo>
                  <a:lnTo>
                    <a:pt x="389412" y="133381"/>
                  </a:lnTo>
                  <a:lnTo>
                    <a:pt x="396728" y="102291"/>
                  </a:lnTo>
                  <a:lnTo>
                    <a:pt x="402824" y="91318"/>
                  </a:lnTo>
                  <a:lnTo>
                    <a:pt x="395508" y="58400"/>
                  </a:lnTo>
                  <a:lnTo>
                    <a:pt x="379658" y="41331"/>
                  </a:lnTo>
                  <a:lnTo>
                    <a:pt x="360152" y="29749"/>
                  </a:lnTo>
                  <a:lnTo>
                    <a:pt x="338816" y="23043"/>
                  </a:lnTo>
                  <a:lnTo>
                    <a:pt x="325404" y="16337"/>
                  </a:lnTo>
                  <a:lnTo>
                    <a:pt x="323576" y="15118"/>
                  </a:lnTo>
                  <a:lnTo>
                    <a:pt x="323576" y="15118"/>
                  </a:lnTo>
                  <a:lnTo>
                    <a:pt x="326624" y="21824"/>
                  </a:lnTo>
                  <a:lnTo>
                    <a:pt x="320528" y="24262"/>
                  </a:lnTo>
                  <a:lnTo>
                    <a:pt x="313212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6" name="자유형: 도형 215">
              <a:extLst>
                <a:ext uri="{FF2B5EF4-FFF2-40B4-BE49-F238E27FC236}">
                  <a16:creationId xmlns:a16="http://schemas.microsoft.com/office/drawing/2014/main" id="{89819088-0D55-4CC7-B2FE-EB0F467C1147}"/>
                </a:ext>
              </a:extLst>
            </p:cNvPr>
            <p:cNvSpPr/>
            <p:nvPr/>
          </p:nvSpPr>
          <p:spPr>
            <a:xfrm>
              <a:off x="7140259" y="4601161"/>
              <a:ext cx="245343" cy="251048"/>
            </a:xfrm>
            <a:custGeom>
              <a:avLst/>
              <a:gdLst>
                <a:gd name="connsiteX0" fmla="*/ 194950 w 262128"/>
                <a:gd name="connsiteY0" fmla="*/ 264445 h 268224"/>
                <a:gd name="connsiteX1" fmla="*/ 232746 w 262128"/>
                <a:gd name="connsiteY1" fmla="*/ 220553 h 268224"/>
                <a:gd name="connsiteX2" fmla="*/ 242499 w 262128"/>
                <a:gd name="connsiteY2" fmla="*/ 192512 h 268224"/>
                <a:gd name="connsiteX3" fmla="*/ 247986 w 262128"/>
                <a:gd name="connsiteY3" fmla="*/ 188854 h 268224"/>
                <a:gd name="connsiteX4" fmla="*/ 252862 w 262128"/>
                <a:gd name="connsiteY4" fmla="*/ 166299 h 268224"/>
                <a:gd name="connsiteX5" fmla="*/ 247986 w 262128"/>
                <a:gd name="connsiteY5" fmla="*/ 154717 h 268224"/>
                <a:gd name="connsiteX6" fmla="*/ 251034 w 262128"/>
                <a:gd name="connsiteY6" fmla="*/ 126065 h 268224"/>
                <a:gd name="connsiteX7" fmla="*/ 258958 w 262128"/>
                <a:gd name="connsiteY7" fmla="*/ 99243 h 268224"/>
                <a:gd name="connsiteX8" fmla="*/ 260787 w 262128"/>
                <a:gd name="connsiteY8" fmla="*/ 49865 h 268224"/>
                <a:gd name="connsiteX9" fmla="*/ 243718 w 262128"/>
                <a:gd name="connsiteY9" fmla="*/ 37673 h 268224"/>
                <a:gd name="connsiteX10" fmla="*/ 227869 w 262128"/>
                <a:gd name="connsiteY10" fmla="*/ 34625 h 268224"/>
                <a:gd name="connsiteX11" fmla="*/ 221163 w 262128"/>
                <a:gd name="connsiteY11" fmla="*/ 24872 h 268224"/>
                <a:gd name="connsiteX12" fmla="*/ 205314 w 262128"/>
                <a:gd name="connsiteY12" fmla="*/ 16947 h 268224"/>
                <a:gd name="connsiteX13" fmla="*/ 177272 w 262128"/>
                <a:gd name="connsiteY13" fmla="*/ 17557 h 268224"/>
                <a:gd name="connsiteX14" fmla="*/ 175443 w 262128"/>
                <a:gd name="connsiteY14" fmla="*/ 2926 h 268224"/>
                <a:gd name="connsiteX15" fmla="*/ 149840 w 262128"/>
                <a:gd name="connsiteY15" fmla="*/ 8413 h 268224"/>
                <a:gd name="connsiteX16" fmla="*/ 129723 w 262128"/>
                <a:gd name="connsiteY16" fmla="*/ 23653 h 268224"/>
                <a:gd name="connsiteX17" fmla="*/ 125456 w 262128"/>
                <a:gd name="connsiteY17" fmla="*/ 37064 h 268224"/>
                <a:gd name="connsiteX18" fmla="*/ 113264 w 262128"/>
                <a:gd name="connsiteY18" fmla="*/ 40112 h 268224"/>
                <a:gd name="connsiteX19" fmla="*/ 82174 w 262128"/>
                <a:gd name="connsiteY19" fmla="*/ 72421 h 268224"/>
                <a:gd name="connsiteX20" fmla="*/ 62667 w 262128"/>
                <a:gd name="connsiteY20" fmla="*/ 97414 h 268224"/>
                <a:gd name="connsiteX21" fmla="*/ 51085 w 262128"/>
                <a:gd name="connsiteY21" fmla="*/ 98024 h 268224"/>
                <a:gd name="connsiteX22" fmla="*/ 40722 w 262128"/>
                <a:gd name="connsiteY22" fmla="*/ 93757 h 268224"/>
                <a:gd name="connsiteX23" fmla="*/ 2926 w 262128"/>
                <a:gd name="connsiteY23" fmla="*/ 89489 h 268224"/>
                <a:gd name="connsiteX24" fmla="*/ 14509 w 262128"/>
                <a:gd name="connsiteY24" fmla="*/ 120579 h 268224"/>
                <a:gd name="connsiteX25" fmla="*/ 21214 w 262128"/>
                <a:gd name="connsiteY25" fmla="*/ 127285 h 268224"/>
                <a:gd name="connsiteX26" fmla="*/ 30968 w 262128"/>
                <a:gd name="connsiteY26" fmla="*/ 149840 h 268224"/>
                <a:gd name="connsiteX27" fmla="*/ 67544 w 262128"/>
                <a:gd name="connsiteY27" fmla="*/ 192512 h 268224"/>
                <a:gd name="connsiteX28" fmla="*/ 81565 w 262128"/>
                <a:gd name="connsiteY28" fmla="*/ 196779 h 268224"/>
                <a:gd name="connsiteX29" fmla="*/ 80955 w 262128"/>
                <a:gd name="connsiteY29" fmla="*/ 210190 h 268224"/>
                <a:gd name="connsiteX30" fmla="*/ 90099 w 262128"/>
                <a:gd name="connsiteY30" fmla="*/ 235184 h 268224"/>
                <a:gd name="connsiteX31" fmla="*/ 115702 w 262128"/>
                <a:gd name="connsiteY31" fmla="*/ 240670 h 268224"/>
                <a:gd name="connsiteX32" fmla="*/ 136429 w 262128"/>
                <a:gd name="connsiteY32" fmla="*/ 258349 h 268224"/>
                <a:gd name="connsiteX33" fmla="*/ 149840 w 262128"/>
                <a:gd name="connsiteY33" fmla="*/ 258958 h 268224"/>
                <a:gd name="connsiteX34" fmla="*/ 165690 w 262128"/>
                <a:gd name="connsiteY34" fmla="*/ 265664 h 268224"/>
                <a:gd name="connsiteX35" fmla="*/ 177272 w 262128"/>
                <a:gd name="connsiteY35" fmla="*/ 260787 h 268224"/>
                <a:gd name="connsiteX36" fmla="*/ 194950 w 262128"/>
                <a:gd name="connsiteY36" fmla="*/ 264445 h 268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62128" h="268224">
                  <a:moveTo>
                    <a:pt x="194950" y="264445"/>
                  </a:moveTo>
                  <a:lnTo>
                    <a:pt x="232746" y="220553"/>
                  </a:lnTo>
                  <a:lnTo>
                    <a:pt x="242499" y="192512"/>
                  </a:lnTo>
                  <a:lnTo>
                    <a:pt x="247986" y="188854"/>
                  </a:lnTo>
                  <a:lnTo>
                    <a:pt x="252862" y="166299"/>
                  </a:lnTo>
                  <a:lnTo>
                    <a:pt x="247986" y="154717"/>
                  </a:lnTo>
                  <a:lnTo>
                    <a:pt x="251034" y="126065"/>
                  </a:lnTo>
                  <a:lnTo>
                    <a:pt x="258958" y="99243"/>
                  </a:lnTo>
                  <a:lnTo>
                    <a:pt x="260787" y="49865"/>
                  </a:lnTo>
                  <a:lnTo>
                    <a:pt x="243718" y="37673"/>
                  </a:lnTo>
                  <a:lnTo>
                    <a:pt x="227869" y="34625"/>
                  </a:lnTo>
                  <a:lnTo>
                    <a:pt x="221163" y="24872"/>
                  </a:lnTo>
                  <a:lnTo>
                    <a:pt x="205314" y="16947"/>
                  </a:lnTo>
                  <a:lnTo>
                    <a:pt x="177272" y="17557"/>
                  </a:lnTo>
                  <a:lnTo>
                    <a:pt x="175443" y="2926"/>
                  </a:lnTo>
                  <a:lnTo>
                    <a:pt x="149840" y="8413"/>
                  </a:lnTo>
                  <a:lnTo>
                    <a:pt x="129723" y="23653"/>
                  </a:lnTo>
                  <a:lnTo>
                    <a:pt x="125456" y="37064"/>
                  </a:lnTo>
                  <a:lnTo>
                    <a:pt x="113264" y="40112"/>
                  </a:lnTo>
                  <a:lnTo>
                    <a:pt x="82174" y="72421"/>
                  </a:lnTo>
                  <a:lnTo>
                    <a:pt x="62667" y="97414"/>
                  </a:lnTo>
                  <a:lnTo>
                    <a:pt x="51085" y="98024"/>
                  </a:lnTo>
                  <a:lnTo>
                    <a:pt x="40722" y="93757"/>
                  </a:lnTo>
                  <a:lnTo>
                    <a:pt x="2926" y="89489"/>
                  </a:lnTo>
                  <a:lnTo>
                    <a:pt x="14509" y="120579"/>
                  </a:lnTo>
                  <a:lnTo>
                    <a:pt x="21214" y="127285"/>
                  </a:lnTo>
                  <a:lnTo>
                    <a:pt x="30968" y="149840"/>
                  </a:lnTo>
                  <a:lnTo>
                    <a:pt x="67544" y="192512"/>
                  </a:lnTo>
                  <a:lnTo>
                    <a:pt x="81565" y="196779"/>
                  </a:lnTo>
                  <a:lnTo>
                    <a:pt x="80955" y="210190"/>
                  </a:lnTo>
                  <a:lnTo>
                    <a:pt x="90099" y="235184"/>
                  </a:lnTo>
                  <a:lnTo>
                    <a:pt x="115702" y="240670"/>
                  </a:lnTo>
                  <a:lnTo>
                    <a:pt x="136429" y="258349"/>
                  </a:lnTo>
                  <a:lnTo>
                    <a:pt x="149840" y="258958"/>
                  </a:lnTo>
                  <a:lnTo>
                    <a:pt x="165690" y="265664"/>
                  </a:lnTo>
                  <a:lnTo>
                    <a:pt x="177272" y="260787"/>
                  </a:lnTo>
                  <a:lnTo>
                    <a:pt x="194950" y="26444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7" name="자유형: 도형 216">
              <a:extLst>
                <a:ext uri="{FF2B5EF4-FFF2-40B4-BE49-F238E27FC236}">
                  <a16:creationId xmlns:a16="http://schemas.microsoft.com/office/drawing/2014/main" id="{776705F1-2122-484C-A895-918BB3B00466}"/>
                </a:ext>
              </a:extLst>
            </p:cNvPr>
            <p:cNvSpPr/>
            <p:nvPr/>
          </p:nvSpPr>
          <p:spPr>
            <a:xfrm>
              <a:off x="7654908" y="3602102"/>
              <a:ext cx="319516" cy="502097"/>
            </a:xfrm>
            <a:custGeom>
              <a:avLst/>
              <a:gdLst>
                <a:gd name="connsiteX0" fmla="*/ 103510 w 341376"/>
                <a:gd name="connsiteY0" fmla="*/ 63886 h 536448"/>
                <a:gd name="connsiteX1" fmla="*/ 87661 w 341376"/>
                <a:gd name="connsiteY1" fmla="*/ 47427 h 536448"/>
                <a:gd name="connsiteX2" fmla="*/ 80345 w 341376"/>
                <a:gd name="connsiteY2" fmla="*/ 31577 h 536448"/>
                <a:gd name="connsiteX3" fmla="*/ 69373 w 341376"/>
                <a:gd name="connsiteY3" fmla="*/ 24262 h 536448"/>
                <a:gd name="connsiteX4" fmla="*/ 57181 w 341376"/>
                <a:gd name="connsiteY4" fmla="*/ 44988 h 536448"/>
                <a:gd name="connsiteX5" fmla="*/ 50474 w 341376"/>
                <a:gd name="connsiteY5" fmla="*/ 59009 h 536448"/>
                <a:gd name="connsiteX6" fmla="*/ 63886 w 341376"/>
                <a:gd name="connsiteY6" fmla="*/ 80345 h 536448"/>
                <a:gd name="connsiteX7" fmla="*/ 76688 w 341376"/>
                <a:gd name="connsiteY7" fmla="*/ 99243 h 536448"/>
                <a:gd name="connsiteX8" fmla="*/ 90098 w 341376"/>
                <a:gd name="connsiteY8" fmla="*/ 112654 h 536448"/>
                <a:gd name="connsiteX9" fmla="*/ 202874 w 341376"/>
                <a:gd name="connsiteY9" fmla="*/ 158984 h 536448"/>
                <a:gd name="connsiteX10" fmla="*/ 232136 w 341376"/>
                <a:gd name="connsiteY10" fmla="*/ 158374 h 536448"/>
                <a:gd name="connsiteX11" fmla="*/ 138257 w 341376"/>
                <a:gd name="connsiteY11" fmla="*/ 274808 h 536448"/>
                <a:gd name="connsiteX12" fmla="*/ 93146 w 341376"/>
                <a:gd name="connsiteY12" fmla="*/ 276636 h 536448"/>
                <a:gd name="connsiteX13" fmla="*/ 63277 w 341376"/>
                <a:gd name="connsiteY13" fmla="*/ 304068 h 536448"/>
                <a:gd name="connsiteX14" fmla="*/ 41330 w 341376"/>
                <a:gd name="connsiteY14" fmla="*/ 304678 h 536448"/>
                <a:gd name="connsiteX15" fmla="*/ 32186 w 341376"/>
                <a:gd name="connsiteY15" fmla="*/ 316870 h 536448"/>
                <a:gd name="connsiteX16" fmla="*/ 2926 w 341376"/>
                <a:gd name="connsiteY16" fmla="*/ 360761 h 536448"/>
                <a:gd name="connsiteX17" fmla="*/ 4145 w 341376"/>
                <a:gd name="connsiteY17" fmla="*/ 502188 h 536448"/>
                <a:gd name="connsiteX18" fmla="*/ 24262 w 341376"/>
                <a:gd name="connsiteY18" fmla="*/ 534497 h 536448"/>
                <a:gd name="connsiteX19" fmla="*/ 32186 w 341376"/>
                <a:gd name="connsiteY19" fmla="*/ 525353 h 536448"/>
                <a:gd name="connsiteX20" fmla="*/ 40112 w 341376"/>
                <a:gd name="connsiteY20" fmla="*/ 504627 h 536448"/>
                <a:gd name="connsiteX21" fmla="*/ 77297 w 341376"/>
                <a:gd name="connsiteY21" fmla="*/ 457688 h 536448"/>
                <a:gd name="connsiteX22" fmla="*/ 109606 w 341376"/>
                <a:gd name="connsiteY22" fmla="*/ 428427 h 536448"/>
                <a:gd name="connsiteX23" fmla="*/ 160202 w 341376"/>
                <a:gd name="connsiteY23" fmla="*/ 389412 h 536448"/>
                <a:gd name="connsiteX24" fmla="*/ 194341 w 341376"/>
                <a:gd name="connsiteY24" fmla="*/ 358323 h 536448"/>
                <a:gd name="connsiteX25" fmla="*/ 233354 w 341376"/>
                <a:gd name="connsiteY25" fmla="*/ 305288 h 536448"/>
                <a:gd name="connsiteX26" fmla="*/ 262006 w 341376"/>
                <a:gd name="connsiteY26" fmla="*/ 262006 h 536448"/>
                <a:gd name="connsiteX27" fmla="*/ 290048 w 341376"/>
                <a:gd name="connsiteY27" fmla="*/ 205313 h 536448"/>
                <a:gd name="connsiteX28" fmla="*/ 309554 w 341376"/>
                <a:gd name="connsiteY28" fmla="*/ 155326 h 536448"/>
                <a:gd name="connsiteX29" fmla="*/ 324794 w 341376"/>
                <a:gd name="connsiteY29" fmla="*/ 112044 h 536448"/>
                <a:gd name="connsiteX30" fmla="*/ 332720 w 341376"/>
                <a:gd name="connsiteY30" fmla="*/ 70592 h 536448"/>
                <a:gd name="connsiteX31" fmla="*/ 339425 w 341376"/>
                <a:gd name="connsiteY31" fmla="*/ 56571 h 536448"/>
                <a:gd name="connsiteX32" fmla="*/ 338206 w 341376"/>
                <a:gd name="connsiteY32" fmla="*/ 35844 h 536448"/>
                <a:gd name="connsiteX33" fmla="*/ 340645 w 341376"/>
                <a:gd name="connsiteY33" fmla="*/ 13289 h 536448"/>
                <a:gd name="connsiteX34" fmla="*/ 339425 w 341376"/>
                <a:gd name="connsiteY34" fmla="*/ 2926 h 536448"/>
                <a:gd name="connsiteX35" fmla="*/ 326624 w 341376"/>
                <a:gd name="connsiteY35" fmla="*/ 2926 h 536448"/>
                <a:gd name="connsiteX36" fmla="*/ 310774 w 341376"/>
                <a:gd name="connsiteY36" fmla="*/ 16337 h 536448"/>
                <a:gd name="connsiteX37" fmla="*/ 293096 w 341376"/>
                <a:gd name="connsiteY37" fmla="*/ 19995 h 536448"/>
                <a:gd name="connsiteX38" fmla="*/ 277856 w 341376"/>
                <a:gd name="connsiteY38" fmla="*/ 25481 h 536448"/>
                <a:gd name="connsiteX39" fmla="*/ 266882 w 341376"/>
                <a:gd name="connsiteY39" fmla="*/ 26700 h 536448"/>
                <a:gd name="connsiteX40" fmla="*/ 266882 w 341376"/>
                <a:gd name="connsiteY40" fmla="*/ 26700 h 536448"/>
                <a:gd name="connsiteX41" fmla="*/ 247376 w 341376"/>
                <a:gd name="connsiteY41" fmla="*/ 27920 h 536448"/>
                <a:gd name="connsiteX42" fmla="*/ 235793 w 341376"/>
                <a:gd name="connsiteY42" fmla="*/ 34625 h 536448"/>
                <a:gd name="connsiteX43" fmla="*/ 218725 w 341376"/>
                <a:gd name="connsiteY43" fmla="*/ 37673 h 536448"/>
                <a:gd name="connsiteX44" fmla="*/ 189464 w 341376"/>
                <a:gd name="connsiteY44" fmla="*/ 49256 h 536448"/>
                <a:gd name="connsiteX45" fmla="*/ 152278 w 341376"/>
                <a:gd name="connsiteY45" fmla="*/ 54132 h 536448"/>
                <a:gd name="connsiteX46" fmla="*/ 120578 w 341376"/>
                <a:gd name="connsiteY46" fmla="*/ 63886 h 536448"/>
                <a:gd name="connsiteX47" fmla="*/ 103510 w 341376"/>
                <a:gd name="connsiteY47" fmla="*/ 63886 h 53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41376" h="536448">
                  <a:moveTo>
                    <a:pt x="103510" y="63886"/>
                  </a:moveTo>
                  <a:lnTo>
                    <a:pt x="87661" y="47427"/>
                  </a:lnTo>
                  <a:lnTo>
                    <a:pt x="80345" y="31577"/>
                  </a:lnTo>
                  <a:lnTo>
                    <a:pt x="69373" y="24262"/>
                  </a:lnTo>
                  <a:lnTo>
                    <a:pt x="57181" y="44988"/>
                  </a:lnTo>
                  <a:lnTo>
                    <a:pt x="50474" y="59009"/>
                  </a:lnTo>
                  <a:lnTo>
                    <a:pt x="63886" y="80345"/>
                  </a:lnTo>
                  <a:lnTo>
                    <a:pt x="76688" y="99243"/>
                  </a:lnTo>
                  <a:lnTo>
                    <a:pt x="90098" y="112654"/>
                  </a:lnTo>
                  <a:lnTo>
                    <a:pt x="202874" y="158984"/>
                  </a:lnTo>
                  <a:lnTo>
                    <a:pt x="232136" y="158374"/>
                  </a:lnTo>
                  <a:lnTo>
                    <a:pt x="138257" y="274808"/>
                  </a:lnTo>
                  <a:lnTo>
                    <a:pt x="93146" y="276636"/>
                  </a:lnTo>
                  <a:lnTo>
                    <a:pt x="63277" y="304068"/>
                  </a:lnTo>
                  <a:lnTo>
                    <a:pt x="41330" y="304678"/>
                  </a:lnTo>
                  <a:lnTo>
                    <a:pt x="32186" y="316870"/>
                  </a:lnTo>
                  <a:lnTo>
                    <a:pt x="2926" y="360761"/>
                  </a:lnTo>
                  <a:lnTo>
                    <a:pt x="4145" y="502188"/>
                  </a:lnTo>
                  <a:lnTo>
                    <a:pt x="24262" y="534497"/>
                  </a:lnTo>
                  <a:lnTo>
                    <a:pt x="32186" y="525353"/>
                  </a:lnTo>
                  <a:lnTo>
                    <a:pt x="40112" y="504627"/>
                  </a:lnTo>
                  <a:lnTo>
                    <a:pt x="77297" y="457688"/>
                  </a:lnTo>
                  <a:lnTo>
                    <a:pt x="109606" y="428427"/>
                  </a:lnTo>
                  <a:lnTo>
                    <a:pt x="160202" y="389412"/>
                  </a:lnTo>
                  <a:lnTo>
                    <a:pt x="194341" y="358323"/>
                  </a:lnTo>
                  <a:lnTo>
                    <a:pt x="233354" y="305288"/>
                  </a:lnTo>
                  <a:lnTo>
                    <a:pt x="262006" y="262006"/>
                  </a:lnTo>
                  <a:lnTo>
                    <a:pt x="290048" y="205313"/>
                  </a:lnTo>
                  <a:lnTo>
                    <a:pt x="309554" y="155326"/>
                  </a:lnTo>
                  <a:lnTo>
                    <a:pt x="324794" y="112044"/>
                  </a:lnTo>
                  <a:lnTo>
                    <a:pt x="332720" y="70592"/>
                  </a:lnTo>
                  <a:lnTo>
                    <a:pt x="339425" y="56571"/>
                  </a:lnTo>
                  <a:lnTo>
                    <a:pt x="338206" y="35844"/>
                  </a:lnTo>
                  <a:lnTo>
                    <a:pt x="340645" y="13289"/>
                  </a:lnTo>
                  <a:lnTo>
                    <a:pt x="339425" y="2926"/>
                  </a:lnTo>
                  <a:lnTo>
                    <a:pt x="326624" y="2926"/>
                  </a:lnTo>
                  <a:lnTo>
                    <a:pt x="310774" y="16337"/>
                  </a:lnTo>
                  <a:lnTo>
                    <a:pt x="293096" y="19995"/>
                  </a:lnTo>
                  <a:lnTo>
                    <a:pt x="277856" y="25481"/>
                  </a:lnTo>
                  <a:lnTo>
                    <a:pt x="266882" y="26700"/>
                  </a:lnTo>
                  <a:lnTo>
                    <a:pt x="266882" y="26700"/>
                  </a:lnTo>
                  <a:lnTo>
                    <a:pt x="247376" y="27920"/>
                  </a:lnTo>
                  <a:lnTo>
                    <a:pt x="235793" y="34625"/>
                  </a:lnTo>
                  <a:lnTo>
                    <a:pt x="218725" y="37673"/>
                  </a:lnTo>
                  <a:lnTo>
                    <a:pt x="189464" y="49256"/>
                  </a:lnTo>
                  <a:lnTo>
                    <a:pt x="152278" y="54132"/>
                  </a:lnTo>
                  <a:lnTo>
                    <a:pt x="120578" y="63886"/>
                  </a:lnTo>
                  <a:lnTo>
                    <a:pt x="103510" y="6388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8" name="자유형: 도형 217">
              <a:extLst>
                <a:ext uri="{FF2B5EF4-FFF2-40B4-BE49-F238E27FC236}">
                  <a16:creationId xmlns:a16="http://schemas.microsoft.com/office/drawing/2014/main" id="{0CFF934F-4FEC-400B-B712-8D2683740FD2}"/>
                </a:ext>
              </a:extLst>
            </p:cNvPr>
            <p:cNvSpPr/>
            <p:nvPr/>
          </p:nvSpPr>
          <p:spPr>
            <a:xfrm>
              <a:off x="4593829" y="3829187"/>
              <a:ext cx="96996" cy="136935"/>
            </a:xfrm>
            <a:custGeom>
              <a:avLst/>
              <a:gdLst>
                <a:gd name="connsiteX0" fmla="*/ 69982 w 103632"/>
                <a:gd name="connsiteY0" fmla="*/ 129113 h 146304"/>
                <a:gd name="connsiteX1" fmla="*/ 80955 w 103632"/>
                <a:gd name="connsiteY1" fmla="*/ 100462 h 146304"/>
                <a:gd name="connsiteX2" fmla="*/ 102291 w 103632"/>
                <a:gd name="connsiteY2" fmla="*/ 65105 h 146304"/>
                <a:gd name="connsiteX3" fmla="*/ 96804 w 103632"/>
                <a:gd name="connsiteY3" fmla="*/ 49256 h 146304"/>
                <a:gd name="connsiteX4" fmla="*/ 61448 w 103632"/>
                <a:gd name="connsiteY4" fmla="*/ 16337 h 146304"/>
                <a:gd name="connsiteX5" fmla="*/ 36454 w 103632"/>
                <a:gd name="connsiteY5" fmla="*/ 7193 h 146304"/>
                <a:gd name="connsiteX6" fmla="*/ 24872 w 103632"/>
                <a:gd name="connsiteY6" fmla="*/ 2926 h 146304"/>
                <a:gd name="connsiteX7" fmla="*/ 5974 w 103632"/>
                <a:gd name="connsiteY7" fmla="*/ 36454 h 146304"/>
                <a:gd name="connsiteX8" fmla="*/ 8412 w 103632"/>
                <a:gd name="connsiteY8" fmla="*/ 63277 h 146304"/>
                <a:gd name="connsiteX9" fmla="*/ 21214 w 103632"/>
                <a:gd name="connsiteY9" fmla="*/ 85832 h 146304"/>
                <a:gd name="connsiteX10" fmla="*/ 15118 w 103632"/>
                <a:gd name="connsiteY10" fmla="*/ 102291 h 146304"/>
                <a:gd name="connsiteX11" fmla="*/ 11460 w 103632"/>
                <a:gd name="connsiteY11" fmla="*/ 119969 h 146304"/>
                <a:gd name="connsiteX12" fmla="*/ 2926 w 103632"/>
                <a:gd name="connsiteY12" fmla="*/ 137038 h 146304"/>
                <a:gd name="connsiteX13" fmla="*/ 17556 w 103632"/>
                <a:gd name="connsiteY13" fmla="*/ 144963 h 146304"/>
                <a:gd name="connsiteX14" fmla="*/ 28529 w 103632"/>
                <a:gd name="connsiteY14" fmla="*/ 133990 h 146304"/>
                <a:gd name="connsiteX15" fmla="*/ 35844 w 103632"/>
                <a:gd name="connsiteY15" fmla="*/ 135819 h 146304"/>
                <a:gd name="connsiteX16" fmla="*/ 40721 w 103632"/>
                <a:gd name="connsiteY16" fmla="*/ 146792 h 146304"/>
                <a:gd name="connsiteX17" fmla="*/ 57180 w 103632"/>
                <a:gd name="connsiteY17" fmla="*/ 143744 h 146304"/>
                <a:gd name="connsiteX18" fmla="*/ 69982 w 103632"/>
                <a:gd name="connsiteY18" fmla="*/ 129113 h 146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3632" h="146304">
                  <a:moveTo>
                    <a:pt x="69982" y="129113"/>
                  </a:moveTo>
                  <a:lnTo>
                    <a:pt x="80955" y="100462"/>
                  </a:lnTo>
                  <a:lnTo>
                    <a:pt x="102291" y="65105"/>
                  </a:lnTo>
                  <a:lnTo>
                    <a:pt x="96804" y="49256"/>
                  </a:lnTo>
                  <a:lnTo>
                    <a:pt x="61448" y="16337"/>
                  </a:lnTo>
                  <a:lnTo>
                    <a:pt x="36454" y="7193"/>
                  </a:lnTo>
                  <a:lnTo>
                    <a:pt x="24872" y="2926"/>
                  </a:lnTo>
                  <a:lnTo>
                    <a:pt x="5974" y="36454"/>
                  </a:lnTo>
                  <a:lnTo>
                    <a:pt x="8412" y="63277"/>
                  </a:lnTo>
                  <a:lnTo>
                    <a:pt x="21214" y="85832"/>
                  </a:lnTo>
                  <a:lnTo>
                    <a:pt x="15118" y="102291"/>
                  </a:lnTo>
                  <a:lnTo>
                    <a:pt x="11460" y="119969"/>
                  </a:lnTo>
                  <a:lnTo>
                    <a:pt x="2926" y="137038"/>
                  </a:lnTo>
                  <a:lnTo>
                    <a:pt x="17556" y="144963"/>
                  </a:lnTo>
                  <a:lnTo>
                    <a:pt x="28529" y="133990"/>
                  </a:lnTo>
                  <a:lnTo>
                    <a:pt x="35844" y="135819"/>
                  </a:lnTo>
                  <a:lnTo>
                    <a:pt x="40721" y="146792"/>
                  </a:lnTo>
                  <a:lnTo>
                    <a:pt x="57180" y="143744"/>
                  </a:lnTo>
                  <a:lnTo>
                    <a:pt x="69982" y="12911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9" name="자유형: 도형 218">
              <a:extLst>
                <a:ext uri="{FF2B5EF4-FFF2-40B4-BE49-F238E27FC236}">
                  <a16:creationId xmlns:a16="http://schemas.microsoft.com/office/drawing/2014/main" id="{C2392D27-ABB7-4D19-B0D0-585039AE2873}"/>
                </a:ext>
              </a:extLst>
            </p:cNvPr>
            <p:cNvSpPr/>
            <p:nvPr/>
          </p:nvSpPr>
          <p:spPr>
            <a:xfrm>
              <a:off x="6212521" y="2189955"/>
              <a:ext cx="410806" cy="348044"/>
            </a:xfrm>
            <a:custGeom>
              <a:avLst/>
              <a:gdLst>
                <a:gd name="connsiteX0" fmla="*/ 439400 w 438912"/>
                <a:gd name="connsiteY0" fmla="*/ 341864 h 371856"/>
                <a:gd name="connsiteX1" fmla="*/ 432694 w 438912"/>
                <a:gd name="connsiteY1" fmla="*/ 310165 h 371856"/>
                <a:gd name="connsiteX2" fmla="*/ 413187 w 438912"/>
                <a:gd name="connsiteY2" fmla="*/ 324185 h 371856"/>
                <a:gd name="connsiteX3" fmla="*/ 407091 w 438912"/>
                <a:gd name="connsiteY3" fmla="*/ 338206 h 371856"/>
                <a:gd name="connsiteX4" fmla="*/ 415625 w 438912"/>
                <a:gd name="connsiteY4" fmla="*/ 363809 h 371856"/>
                <a:gd name="connsiteX5" fmla="*/ 430256 w 438912"/>
                <a:gd name="connsiteY5" fmla="*/ 371125 h 371856"/>
                <a:gd name="connsiteX6" fmla="*/ 439400 w 438912"/>
                <a:gd name="connsiteY6" fmla="*/ 341864 h 371856"/>
                <a:gd name="connsiteX7" fmla="*/ 247376 w 438912"/>
                <a:gd name="connsiteY7" fmla="*/ 31577 h 371856"/>
                <a:gd name="connsiteX8" fmla="*/ 232745 w 438912"/>
                <a:gd name="connsiteY8" fmla="*/ 16947 h 371856"/>
                <a:gd name="connsiteX9" fmla="*/ 219334 w 438912"/>
                <a:gd name="connsiteY9" fmla="*/ 16337 h 371856"/>
                <a:gd name="connsiteX10" fmla="*/ 215067 w 438912"/>
                <a:gd name="connsiteY10" fmla="*/ 2926 h 371856"/>
                <a:gd name="connsiteX11" fmla="*/ 188854 w 438912"/>
                <a:gd name="connsiteY11" fmla="*/ 10241 h 371856"/>
                <a:gd name="connsiteX12" fmla="*/ 180320 w 438912"/>
                <a:gd name="connsiteY12" fmla="*/ 41331 h 371856"/>
                <a:gd name="connsiteX13" fmla="*/ 111435 w 438912"/>
                <a:gd name="connsiteY13" fmla="*/ 70592 h 371856"/>
                <a:gd name="connsiteX14" fmla="*/ 83393 w 438912"/>
                <a:gd name="connsiteY14" fmla="*/ 54742 h 371856"/>
                <a:gd name="connsiteX15" fmla="*/ 91928 w 438912"/>
                <a:gd name="connsiteY15" fmla="*/ 97414 h 371856"/>
                <a:gd name="connsiteX16" fmla="*/ 41941 w 438912"/>
                <a:gd name="connsiteY16" fmla="*/ 87661 h 371856"/>
                <a:gd name="connsiteX17" fmla="*/ 2926 w 438912"/>
                <a:gd name="connsiteY17" fmla="*/ 95585 h 371856"/>
                <a:gd name="connsiteX18" fmla="*/ 5365 w 438912"/>
                <a:gd name="connsiteY18" fmla="*/ 123627 h 371856"/>
                <a:gd name="connsiteX19" fmla="*/ 51085 w 438912"/>
                <a:gd name="connsiteY19" fmla="*/ 138257 h 371856"/>
                <a:gd name="connsiteX20" fmla="*/ 73030 w 438912"/>
                <a:gd name="connsiteY20" fmla="*/ 157155 h 371856"/>
                <a:gd name="connsiteX21" fmla="*/ 104120 w 438912"/>
                <a:gd name="connsiteY21" fmla="*/ 196779 h 371856"/>
                <a:gd name="connsiteX22" fmla="*/ 98024 w 438912"/>
                <a:gd name="connsiteY22" fmla="*/ 271760 h 371856"/>
                <a:gd name="connsiteX23" fmla="*/ 81565 w 438912"/>
                <a:gd name="connsiteY23" fmla="*/ 294315 h 371856"/>
                <a:gd name="connsiteX24" fmla="*/ 93757 w 438912"/>
                <a:gd name="connsiteY24" fmla="*/ 308945 h 371856"/>
                <a:gd name="connsiteX25" fmla="*/ 151059 w 438912"/>
                <a:gd name="connsiteY25" fmla="*/ 326014 h 371856"/>
                <a:gd name="connsiteX26" fmla="*/ 162641 w 438912"/>
                <a:gd name="connsiteY26" fmla="*/ 318089 h 371856"/>
                <a:gd name="connsiteX27" fmla="*/ 197389 w 438912"/>
                <a:gd name="connsiteY27" fmla="*/ 335158 h 371856"/>
                <a:gd name="connsiteX28" fmla="*/ 233965 w 438912"/>
                <a:gd name="connsiteY28" fmla="*/ 330281 h 371856"/>
                <a:gd name="connsiteX29" fmla="*/ 237013 w 438912"/>
                <a:gd name="connsiteY29" fmla="*/ 307726 h 371856"/>
                <a:gd name="connsiteX30" fmla="*/ 282123 w 438912"/>
                <a:gd name="connsiteY30" fmla="*/ 295534 h 371856"/>
                <a:gd name="connsiteX31" fmla="*/ 343083 w 438912"/>
                <a:gd name="connsiteY31" fmla="*/ 305288 h 371856"/>
                <a:gd name="connsiteX32" fmla="*/ 370515 w 438912"/>
                <a:gd name="connsiteY32" fmla="*/ 284561 h 371856"/>
                <a:gd name="connsiteX33" fmla="*/ 373563 w 438912"/>
                <a:gd name="connsiteY33" fmla="*/ 268102 h 371856"/>
                <a:gd name="connsiteX34" fmla="*/ 357104 w 438912"/>
                <a:gd name="connsiteY34" fmla="*/ 263225 h 371856"/>
                <a:gd name="connsiteX35" fmla="*/ 347960 w 438912"/>
                <a:gd name="connsiteY35" fmla="*/ 233965 h 371856"/>
                <a:gd name="connsiteX36" fmla="*/ 358323 w 438912"/>
                <a:gd name="connsiteY36" fmla="*/ 222992 h 371856"/>
                <a:gd name="connsiteX37" fmla="*/ 348569 w 438912"/>
                <a:gd name="connsiteY37" fmla="*/ 208361 h 371856"/>
                <a:gd name="connsiteX38" fmla="*/ 349789 w 438912"/>
                <a:gd name="connsiteY38" fmla="*/ 197998 h 371856"/>
                <a:gd name="connsiteX39" fmla="*/ 338816 w 438912"/>
                <a:gd name="connsiteY39" fmla="*/ 181539 h 371856"/>
                <a:gd name="connsiteX40" fmla="*/ 324185 w 438912"/>
                <a:gd name="connsiteY40" fmla="*/ 187025 h 371856"/>
                <a:gd name="connsiteX41" fmla="*/ 324185 w 438912"/>
                <a:gd name="connsiteY41" fmla="*/ 169957 h 371856"/>
                <a:gd name="connsiteX42" fmla="*/ 345521 w 438912"/>
                <a:gd name="connsiteY42" fmla="*/ 148621 h 371856"/>
                <a:gd name="connsiteX43" fmla="*/ 344302 w 438912"/>
                <a:gd name="connsiteY43" fmla="*/ 138867 h 371856"/>
                <a:gd name="connsiteX44" fmla="*/ 358323 w 438912"/>
                <a:gd name="connsiteY44" fmla="*/ 142525 h 371856"/>
                <a:gd name="connsiteX45" fmla="*/ 366248 w 438912"/>
                <a:gd name="connsiteY45" fmla="*/ 136429 h 371856"/>
                <a:gd name="connsiteX46" fmla="*/ 369296 w 438912"/>
                <a:gd name="connsiteY46" fmla="*/ 108997 h 371856"/>
                <a:gd name="connsiteX47" fmla="*/ 383317 w 438912"/>
                <a:gd name="connsiteY47" fmla="*/ 83393 h 371856"/>
                <a:gd name="connsiteX48" fmla="*/ 340035 w 438912"/>
                <a:gd name="connsiteY48" fmla="*/ 76078 h 371856"/>
                <a:gd name="connsiteX49" fmla="*/ 325405 w 438912"/>
                <a:gd name="connsiteY49" fmla="*/ 66325 h 371856"/>
                <a:gd name="connsiteX50" fmla="*/ 316870 w 438912"/>
                <a:gd name="connsiteY50" fmla="*/ 66934 h 371856"/>
                <a:gd name="connsiteX51" fmla="*/ 310165 w 438912"/>
                <a:gd name="connsiteY51" fmla="*/ 63886 h 371856"/>
                <a:gd name="connsiteX52" fmla="*/ 283342 w 438912"/>
                <a:gd name="connsiteY52" fmla="*/ 46817 h 371856"/>
                <a:gd name="connsiteX53" fmla="*/ 268102 w 438912"/>
                <a:gd name="connsiteY53" fmla="*/ 49256 h 371856"/>
                <a:gd name="connsiteX54" fmla="*/ 247376 w 438912"/>
                <a:gd name="connsiteY54" fmla="*/ 31577 h 37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38912" h="371856">
                  <a:moveTo>
                    <a:pt x="439400" y="341864"/>
                  </a:moveTo>
                  <a:lnTo>
                    <a:pt x="432694" y="310165"/>
                  </a:lnTo>
                  <a:lnTo>
                    <a:pt x="413187" y="324185"/>
                  </a:lnTo>
                  <a:lnTo>
                    <a:pt x="407091" y="338206"/>
                  </a:lnTo>
                  <a:lnTo>
                    <a:pt x="415625" y="363809"/>
                  </a:lnTo>
                  <a:lnTo>
                    <a:pt x="430256" y="371125"/>
                  </a:lnTo>
                  <a:lnTo>
                    <a:pt x="439400" y="341864"/>
                  </a:lnTo>
                  <a:close/>
                  <a:moveTo>
                    <a:pt x="247376" y="31577"/>
                  </a:moveTo>
                  <a:lnTo>
                    <a:pt x="232745" y="16947"/>
                  </a:lnTo>
                  <a:lnTo>
                    <a:pt x="219334" y="16337"/>
                  </a:lnTo>
                  <a:lnTo>
                    <a:pt x="215067" y="2926"/>
                  </a:lnTo>
                  <a:lnTo>
                    <a:pt x="188854" y="10241"/>
                  </a:lnTo>
                  <a:lnTo>
                    <a:pt x="180320" y="41331"/>
                  </a:lnTo>
                  <a:lnTo>
                    <a:pt x="111435" y="70592"/>
                  </a:lnTo>
                  <a:lnTo>
                    <a:pt x="83393" y="54742"/>
                  </a:lnTo>
                  <a:lnTo>
                    <a:pt x="91928" y="97414"/>
                  </a:lnTo>
                  <a:lnTo>
                    <a:pt x="41941" y="87661"/>
                  </a:lnTo>
                  <a:lnTo>
                    <a:pt x="2926" y="95585"/>
                  </a:lnTo>
                  <a:lnTo>
                    <a:pt x="5365" y="123627"/>
                  </a:lnTo>
                  <a:lnTo>
                    <a:pt x="51085" y="138257"/>
                  </a:lnTo>
                  <a:lnTo>
                    <a:pt x="73030" y="157155"/>
                  </a:lnTo>
                  <a:lnTo>
                    <a:pt x="104120" y="196779"/>
                  </a:lnTo>
                  <a:lnTo>
                    <a:pt x="98024" y="271760"/>
                  </a:lnTo>
                  <a:lnTo>
                    <a:pt x="81565" y="294315"/>
                  </a:lnTo>
                  <a:lnTo>
                    <a:pt x="93757" y="308945"/>
                  </a:lnTo>
                  <a:lnTo>
                    <a:pt x="151059" y="326014"/>
                  </a:lnTo>
                  <a:lnTo>
                    <a:pt x="162641" y="318089"/>
                  </a:lnTo>
                  <a:lnTo>
                    <a:pt x="197389" y="335158"/>
                  </a:lnTo>
                  <a:lnTo>
                    <a:pt x="233965" y="330281"/>
                  </a:lnTo>
                  <a:lnTo>
                    <a:pt x="237013" y="307726"/>
                  </a:lnTo>
                  <a:lnTo>
                    <a:pt x="282123" y="295534"/>
                  </a:lnTo>
                  <a:lnTo>
                    <a:pt x="343083" y="305288"/>
                  </a:lnTo>
                  <a:lnTo>
                    <a:pt x="370515" y="284561"/>
                  </a:lnTo>
                  <a:lnTo>
                    <a:pt x="373563" y="268102"/>
                  </a:lnTo>
                  <a:lnTo>
                    <a:pt x="357104" y="263225"/>
                  </a:lnTo>
                  <a:lnTo>
                    <a:pt x="347960" y="233965"/>
                  </a:lnTo>
                  <a:lnTo>
                    <a:pt x="358323" y="222992"/>
                  </a:lnTo>
                  <a:lnTo>
                    <a:pt x="348569" y="208361"/>
                  </a:lnTo>
                  <a:lnTo>
                    <a:pt x="349789" y="197998"/>
                  </a:lnTo>
                  <a:lnTo>
                    <a:pt x="338816" y="181539"/>
                  </a:lnTo>
                  <a:lnTo>
                    <a:pt x="324185" y="187025"/>
                  </a:lnTo>
                  <a:lnTo>
                    <a:pt x="324185" y="169957"/>
                  </a:lnTo>
                  <a:lnTo>
                    <a:pt x="345521" y="148621"/>
                  </a:lnTo>
                  <a:lnTo>
                    <a:pt x="344302" y="138867"/>
                  </a:lnTo>
                  <a:lnTo>
                    <a:pt x="358323" y="142525"/>
                  </a:lnTo>
                  <a:lnTo>
                    <a:pt x="366248" y="136429"/>
                  </a:lnTo>
                  <a:lnTo>
                    <a:pt x="369296" y="108997"/>
                  </a:lnTo>
                  <a:lnTo>
                    <a:pt x="383317" y="83393"/>
                  </a:lnTo>
                  <a:lnTo>
                    <a:pt x="340035" y="76078"/>
                  </a:lnTo>
                  <a:lnTo>
                    <a:pt x="325405" y="66325"/>
                  </a:lnTo>
                  <a:lnTo>
                    <a:pt x="316870" y="66934"/>
                  </a:lnTo>
                  <a:lnTo>
                    <a:pt x="310165" y="63886"/>
                  </a:lnTo>
                  <a:lnTo>
                    <a:pt x="283342" y="46817"/>
                  </a:lnTo>
                  <a:lnTo>
                    <a:pt x="268102" y="49256"/>
                  </a:lnTo>
                  <a:lnTo>
                    <a:pt x="247376" y="31577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0" name="자유형: 도형 219">
              <a:extLst>
                <a:ext uri="{FF2B5EF4-FFF2-40B4-BE49-F238E27FC236}">
                  <a16:creationId xmlns:a16="http://schemas.microsoft.com/office/drawing/2014/main" id="{286128A7-250F-4121-A859-F06A1BC3AECF}"/>
                </a:ext>
              </a:extLst>
            </p:cNvPr>
            <p:cNvSpPr/>
            <p:nvPr/>
          </p:nvSpPr>
          <p:spPr>
            <a:xfrm>
              <a:off x="6068168" y="2451274"/>
              <a:ext cx="405101" cy="285282"/>
            </a:xfrm>
            <a:custGeom>
              <a:avLst/>
              <a:gdLst>
                <a:gd name="connsiteX0" fmla="*/ 345521 w 432816"/>
                <a:gd name="connsiteY0" fmla="*/ 196169 h 304800"/>
                <a:gd name="connsiteX1" fmla="*/ 345521 w 432816"/>
                <a:gd name="connsiteY1" fmla="*/ 194950 h 304800"/>
                <a:gd name="connsiteX2" fmla="*/ 342473 w 432816"/>
                <a:gd name="connsiteY2" fmla="*/ 194950 h 304800"/>
                <a:gd name="connsiteX3" fmla="*/ 340645 w 432816"/>
                <a:gd name="connsiteY3" fmla="*/ 192512 h 304800"/>
                <a:gd name="connsiteX4" fmla="*/ 340035 w 432816"/>
                <a:gd name="connsiteY4" fmla="*/ 193731 h 304800"/>
                <a:gd name="connsiteX5" fmla="*/ 339425 w 432816"/>
                <a:gd name="connsiteY5" fmla="*/ 194950 h 304800"/>
                <a:gd name="connsiteX6" fmla="*/ 339425 w 432816"/>
                <a:gd name="connsiteY6" fmla="*/ 196169 h 304800"/>
                <a:gd name="connsiteX7" fmla="*/ 342473 w 432816"/>
                <a:gd name="connsiteY7" fmla="*/ 196169 h 304800"/>
                <a:gd name="connsiteX8" fmla="*/ 344912 w 432816"/>
                <a:gd name="connsiteY8" fmla="*/ 196779 h 304800"/>
                <a:gd name="connsiteX9" fmla="*/ 345521 w 432816"/>
                <a:gd name="connsiteY9" fmla="*/ 196169 h 304800"/>
                <a:gd name="connsiteX10" fmla="*/ 340645 w 432816"/>
                <a:gd name="connsiteY10" fmla="*/ 186416 h 304800"/>
                <a:gd name="connsiteX11" fmla="*/ 342473 w 432816"/>
                <a:gd name="connsiteY11" fmla="*/ 186416 h 304800"/>
                <a:gd name="connsiteX12" fmla="*/ 346131 w 432816"/>
                <a:gd name="connsiteY12" fmla="*/ 182148 h 304800"/>
                <a:gd name="connsiteX13" fmla="*/ 346131 w 432816"/>
                <a:gd name="connsiteY13" fmla="*/ 180320 h 304800"/>
                <a:gd name="connsiteX14" fmla="*/ 344302 w 432816"/>
                <a:gd name="connsiteY14" fmla="*/ 179100 h 304800"/>
                <a:gd name="connsiteX15" fmla="*/ 337597 w 432816"/>
                <a:gd name="connsiteY15" fmla="*/ 180320 h 304800"/>
                <a:gd name="connsiteX16" fmla="*/ 336377 w 432816"/>
                <a:gd name="connsiteY16" fmla="*/ 182148 h 304800"/>
                <a:gd name="connsiteX17" fmla="*/ 336377 w 432816"/>
                <a:gd name="connsiteY17" fmla="*/ 183977 h 304800"/>
                <a:gd name="connsiteX18" fmla="*/ 334549 w 432816"/>
                <a:gd name="connsiteY18" fmla="*/ 184587 h 304800"/>
                <a:gd name="connsiteX19" fmla="*/ 333939 w 432816"/>
                <a:gd name="connsiteY19" fmla="*/ 187025 h 304800"/>
                <a:gd name="connsiteX20" fmla="*/ 334549 w 432816"/>
                <a:gd name="connsiteY20" fmla="*/ 188244 h 304800"/>
                <a:gd name="connsiteX21" fmla="*/ 339425 w 432816"/>
                <a:gd name="connsiteY21" fmla="*/ 188854 h 304800"/>
                <a:gd name="connsiteX22" fmla="*/ 340645 w 432816"/>
                <a:gd name="connsiteY22" fmla="*/ 186416 h 304800"/>
                <a:gd name="connsiteX23" fmla="*/ 235793 w 432816"/>
                <a:gd name="connsiteY23" fmla="*/ 15118 h 304800"/>
                <a:gd name="connsiteX24" fmla="*/ 185806 w 432816"/>
                <a:gd name="connsiteY24" fmla="*/ 13899 h 304800"/>
                <a:gd name="connsiteX25" fmla="*/ 160203 w 432816"/>
                <a:gd name="connsiteY25" fmla="*/ 15728 h 304800"/>
                <a:gd name="connsiteX26" fmla="*/ 127285 w 432816"/>
                <a:gd name="connsiteY26" fmla="*/ 9632 h 304800"/>
                <a:gd name="connsiteX27" fmla="*/ 85832 w 432816"/>
                <a:gd name="connsiteY27" fmla="*/ 9632 h 304800"/>
                <a:gd name="connsiteX28" fmla="*/ 48037 w 432816"/>
                <a:gd name="connsiteY28" fmla="*/ 2926 h 304800"/>
                <a:gd name="connsiteX29" fmla="*/ 2926 w 432816"/>
                <a:gd name="connsiteY29" fmla="*/ 30358 h 304800"/>
                <a:gd name="connsiteX30" fmla="*/ 15118 w 432816"/>
                <a:gd name="connsiteY30" fmla="*/ 46208 h 304800"/>
                <a:gd name="connsiteX31" fmla="*/ 12680 w 432816"/>
                <a:gd name="connsiteY31" fmla="*/ 73030 h 304800"/>
                <a:gd name="connsiteX32" fmla="*/ 24262 w 432816"/>
                <a:gd name="connsiteY32" fmla="*/ 63276 h 304800"/>
                <a:gd name="connsiteX33" fmla="*/ 37064 w 432816"/>
                <a:gd name="connsiteY33" fmla="*/ 57790 h 304800"/>
                <a:gd name="connsiteX34" fmla="*/ 44379 w 432816"/>
                <a:gd name="connsiteY34" fmla="*/ 76688 h 304800"/>
                <a:gd name="connsiteX35" fmla="*/ 62667 w 432816"/>
                <a:gd name="connsiteY35" fmla="*/ 76688 h 304800"/>
                <a:gd name="connsiteX36" fmla="*/ 68153 w 432816"/>
                <a:gd name="connsiteY36" fmla="*/ 71811 h 304800"/>
                <a:gd name="connsiteX37" fmla="*/ 86441 w 432816"/>
                <a:gd name="connsiteY37" fmla="*/ 73030 h 304800"/>
                <a:gd name="connsiteX38" fmla="*/ 94366 w 432816"/>
                <a:gd name="connsiteY38" fmla="*/ 91928 h 304800"/>
                <a:gd name="connsiteX39" fmla="*/ 79736 w 432816"/>
                <a:gd name="connsiteY39" fmla="*/ 102291 h 304800"/>
                <a:gd name="connsiteX40" fmla="*/ 78517 w 432816"/>
                <a:gd name="connsiteY40" fmla="*/ 132161 h 304800"/>
                <a:gd name="connsiteX41" fmla="*/ 73030 w 432816"/>
                <a:gd name="connsiteY41" fmla="*/ 137648 h 304800"/>
                <a:gd name="connsiteX42" fmla="*/ 71201 w 432816"/>
                <a:gd name="connsiteY42" fmla="*/ 155936 h 304800"/>
                <a:gd name="connsiteX43" fmla="*/ 57790 w 432816"/>
                <a:gd name="connsiteY43" fmla="*/ 158984 h 304800"/>
                <a:gd name="connsiteX44" fmla="*/ 69982 w 432816"/>
                <a:gd name="connsiteY44" fmla="*/ 182148 h 304800"/>
                <a:gd name="connsiteX45" fmla="*/ 60229 w 432816"/>
                <a:gd name="connsiteY45" fmla="*/ 208361 h 304800"/>
                <a:gd name="connsiteX46" fmla="*/ 71201 w 432816"/>
                <a:gd name="connsiteY46" fmla="*/ 219944 h 304800"/>
                <a:gd name="connsiteX47" fmla="*/ 66325 w 432816"/>
                <a:gd name="connsiteY47" fmla="*/ 230307 h 304800"/>
                <a:gd name="connsiteX48" fmla="*/ 54133 w 432816"/>
                <a:gd name="connsiteY48" fmla="*/ 245547 h 304800"/>
                <a:gd name="connsiteX49" fmla="*/ 56571 w 432816"/>
                <a:gd name="connsiteY49" fmla="*/ 258348 h 304800"/>
                <a:gd name="connsiteX50" fmla="*/ 85832 w 432816"/>
                <a:gd name="connsiteY50" fmla="*/ 264444 h 304800"/>
                <a:gd name="connsiteX51" fmla="*/ 94366 w 432816"/>
                <a:gd name="connsiteY51" fmla="*/ 287000 h 304800"/>
                <a:gd name="connsiteX52" fmla="*/ 106558 w 432816"/>
                <a:gd name="connsiteY52" fmla="*/ 300411 h 304800"/>
                <a:gd name="connsiteX53" fmla="*/ 121798 w 432816"/>
                <a:gd name="connsiteY53" fmla="*/ 304068 h 304800"/>
                <a:gd name="connsiteX54" fmla="*/ 134600 w 432816"/>
                <a:gd name="connsiteY54" fmla="*/ 288828 h 304800"/>
                <a:gd name="connsiteX55" fmla="*/ 154717 w 432816"/>
                <a:gd name="connsiteY55" fmla="*/ 274808 h 304800"/>
                <a:gd name="connsiteX56" fmla="*/ 185197 w 432816"/>
                <a:gd name="connsiteY56" fmla="*/ 275417 h 304800"/>
                <a:gd name="connsiteX57" fmla="*/ 226040 w 432816"/>
                <a:gd name="connsiteY57" fmla="*/ 275417 h 304800"/>
                <a:gd name="connsiteX58" fmla="*/ 249205 w 432816"/>
                <a:gd name="connsiteY58" fmla="*/ 244937 h 304800"/>
                <a:gd name="connsiteX59" fmla="*/ 272979 w 432816"/>
                <a:gd name="connsiteY59" fmla="*/ 237012 h 304800"/>
                <a:gd name="connsiteX60" fmla="*/ 280294 w 432816"/>
                <a:gd name="connsiteY60" fmla="*/ 211409 h 304800"/>
                <a:gd name="connsiteX61" fmla="*/ 298582 w 432816"/>
                <a:gd name="connsiteY61" fmla="*/ 193731 h 304800"/>
                <a:gd name="connsiteX62" fmla="*/ 286390 w 432816"/>
                <a:gd name="connsiteY62" fmla="*/ 171176 h 304800"/>
                <a:gd name="connsiteX63" fmla="*/ 298582 w 432816"/>
                <a:gd name="connsiteY63" fmla="*/ 140086 h 304800"/>
                <a:gd name="connsiteX64" fmla="*/ 317480 w 432816"/>
                <a:gd name="connsiteY64" fmla="*/ 118750 h 304800"/>
                <a:gd name="connsiteX65" fmla="*/ 320528 w 432816"/>
                <a:gd name="connsiteY65" fmla="*/ 105948 h 304800"/>
                <a:gd name="connsiteX66" fmla="*/ 360761 w 432816"/>
                <a:gd name="connsiteY66" fmla="*/ 98024 h 304800"/>
                <a:gd name="connsiteX67" fmla="*/ 390022 w 432816"/>
                <a:gd name="connsiteY67" fmla="*/ 72420 h 304800"/>
                <a:gd name="connsiteX68" fmla="*/ 388193 w 432816"/>
                <a:gd name="connsiteY68" fmla="*/ 51084 h 304800"/>
                <a:gd name="connsiteX69" fmla="*/ 351617 w 432816"/>
                <a:gd name="connsiteY69" fmla="*/ 55961 h 304800"/>
                <a:gd name="connsiteX70" fmla="*/ 316870 w 432816"/>
                <a:gd name="connsiteY70" fmla="*/ 38892 h 304800"/>
                <a:gd name="connsiteX71" fmla="*/ 305288 w 432816"/>
                <a:gd name="connsiteY71" fmla="*/ 46817 h 304800"/>
                <a:gd name="connsiteX72" fmla="*/ 247985 w 432816"/>
                <a:gd name="connsiteY72" fmla="*/ 29748 h 304800"/>
                <a:gd name="connsiteX73" fmla="*/ 235793 w 432816"/>
                <a:gd name="connsiteY73" fmla="*/ 15118 h 304800"/>
                <a:gd name="connsiteX74" fmla="*/ 394289 w 432816"/>
                <a:gd name="connsiteY74" fmla="*/ 152888 h 304800"/>
                <a:gd name="connsiteX75" fmla="*/ 394899 w 432816"/>
                <a:gd name="connsiteY75" fmla="*/ 151059 h 304800"/>
                <a:gd name="connsiteX76" fmla="*/ 395509 w 432816"/>
                <a:gd name="connsiteY76" fmla="*/ 149840 h 304800"/>
                <a:gd name="connsiteX77" fmla="*/ 396118 w 432816"/>
                <a:gd name="connsiteY77" fmla="*/ 149230 h 304800"/>
                <a:gd name="connsiteX78" fmla="*/ 394899 w 432816"/>
                <a:gd name="connsiteY78" fmla="*/ 148011 h 304800"/>
                <a:gd name="connsiteX79" fmla="*/ 394899 w 432816"/>
                <a:gd name="connsiteY79" fmla="*/ 147401 h 304800"/>
                <a:gd name="connsiteX80" fmla="*/ 396118 w 432816"/>
                <a:gd name="connsiteY80" fmla="*/ 146182 h 304800"/>
                <a:gd name="connsiteX81" fmla="*/ 394899 w 432816"/>
                <a:gd name="connsiteY81" fmla="*/ 145572 h 304800"/>
                <a:gd name="connsiteX82" fmla="*/ 386974 w 432816"/>
                <a:gd name="connsiteY82" fmla="*/ 148011 h 304800"/>
                <a:gd name="connsiteX83" fmla="*/ 382707 w 432816"/>
                <a:gd name="connsiteY83" fmla="*/ 150449 h 304800"/>
                <a:gd name="connsiteX84" fmla="*/ 369905 w 432816"/>
                <a:gd name="connsiteY84" fmla="*/ 159593 h 304800"/>
                <a:gd name="connsiteX85" fmla="*/ 369905 w 432816"/>
                <a:gd name="connsiteY85" fmla="*/ 161422 h 304800"/>
                <a:gd name="connsiteX86" fmla="*/ 370515 w 432816"/>
                <a:gd name="connsiteY86" fmla="*/ 162641 h 304800"/>
                <a:gd name="connsiteX87" fmla="*/ 372953 w 432816"/>
                <a:gd name="connsiteY87" fmla="*/ 162641 h 304800"/>
                <a:gd name="connsiteX88" fmla="*/ 374173 w 432816"/>
                <a:gd name="connsiteY88" fmla="*/ 165080 h 304800"/>
                <a:gd name="connsiteX89" fmla="*/ 376611 w 432816"/>
                <a:gd name="connsiteY89" fmla="*/ 162641 h 304800"/>
                <a:gd name="connsiteX90" fmla="*/ 378440 w 432816"/>
                <a:gd name="connsiteY90" fmla="*/ 162032 h 304800"/>
                <a:gd name="connsiteX91" fmla="*/ 380269 w 432816"/>
                <a:gd name="connsiteY91" fmla="*/ 162641 h 304800"/>
                <a:gd name="connsiteX92" fmla="*/ 382097 w 432816"/>
                <a:gd name="connsiteY92" fmla="*/ 163860 h 304800"/>
                <a:gd name="connsiteX93" fmla="*/ 382707 w 432816"/>
                <a:gd name="connsiteY93" fmla="*/ 167518 h 304800"/>
                <a:gd name="connsiteX94" fmla="*/ 383317 w 432816"/>
                <a:gd name="connsiteY94" fmla="*/ 168737 h 304800"/>
                <a:gd name="connsiteX95" fmla="*/ 386974 w 432816"/>
                <a:gd name="connsiteY95" fmla="*/ 169347 h 304800"/>
                <a:gd name="connsiteX96" fmla="*/ 392461 w 432816"/>
                <a:gd name="connsiteY96" fmla="*/ 171785 h 304800"/>
                <a:gd name="connsiteX97" fmla="*/ 394899 w 432816"/>
                <a:gd name="connsiteY97" fmla="*/ 170566 h 304800"/>
                <a:gd name="connsiteX98" fmla="*/ 397947 w 432816"/>
                <a:gd name="connsiteY98" fmla="*/ 168737 h 304800"/>
                <a:gd name="connsiteX99" fmla="*/ 399166 w 432816"/>
                <a:gd name="connsiteY99" fmla="*/ 165080 h 304800"/>
                <a:gd name="connsiteX100" fmla="*/ 400995 w 432816"/>
                <a:gd name="connsiteY100" fmla="*/ 162032 h 304800"/>
                <a:gd name="connsiteX101" fmla="*/ 402824 w 432816"/>
                <a:gd name="connsiteY101" fmla="*/ 158984 h 304800"/>
                <a:gd name="connsiteX102" fmla="*/ 404653 w 432816"/>
                <a:gd name="connsiteY102" fmla="*/ 156545 h 304800"/>
                <a:gd name="connsiteX103" fmla="*/ 404043 w 432816"/>
                <a:gd name="connsiteY103" fmla="*/ 154107 h 304800"/>
                <a:gd name="connsiteX104" fmla="*/ 402214 w 432816"/>
                <a:gd name="connsiteY104" fmla="*/ 153497 h 304800"/>
                <a:gd name="connsiteX105" fmla="*/ 400385 w 432816"/>
                <a:gd name="connsiteY105" fmla="*/ 152888 h 304800"/>
                <a:gd name="connsiteX106" fmla="*/ 397337 w 432816"/>
                <a:gd name="connsiteY106" fmla="*/ 154107 h 304800"/>
                <a:gd name="connsiteX107" fmla="*/ 394289 w 432816"/>
                <a:gd name="connsiteY107" fmla="*/ 152888 h 304800"/>
                <a:gd name="connsiteX108" fmla="*/ 430865 w 432816"/>
                <a:gd name="connsiteY108" fmla="*/ 151059 h 304800"/>
                <a:gd name="connsiteX109" fmla="*/ 431475 w 432816"/>
                <a:gd name="connsiteY109" fmla="*/ 148620 h 304800"/>
                <a:gd name="connsiteX110" fmla="*/ 431475 w 432816"/>
                <a:gd name="connsiteY110" fmla="*/ 148011 h 304800"/>
                <a:gd name="connsiteX111" fmla="*/ 428427 w 432816"/>
                <a:gd name="connsiteY111" fmla="*/ 143744 h 304800"/>
                <a:gd name="connsiteX112" fmla="*/ 422941 w 432816"/>
                <a:gd name="connsiteY112" fmla="*/ 141915 h 304800"/>
                <a:gd name="connsiteX113" fmla="*/ 416845 w 432816"/>
                <a:gd name="connsiteY113" fmla="*/ 142524 h 304800"/>
                <a:gd name="connsiteX114" fmla="*/ 416235 w 432816"/>
                <a:gd name="connsiteY114" fmla="*/ 143134 h 304800"/>
                <a:gd name="connsiteX115" fmla="*/ 416235 w 432816"/>
                <a:gd name="connsiteY115" fmla="*/ 145572 h 304800"/>
                <a:gd name="connsiteX116" fmla="*/ 416845 w 432816"/>
                <a:gd name="connsiteY116" fmla="*/ 146182 h 304800"/>
                <a:gd name="connsiteX117" fmla="*/ 420502 w 432816"/>
                <a:gd name="connsiteY117" fmla="*/ 146792 h 304800"/>
                <a:gd name="connsiteX118" fmla="*/ 430256 w 432816"/>
                <a:gd name="connsiteY118" fmla="*/ 151059 h 304800"/>
                <a:gd name="connsiteX119" fmla="*/ 430865 w 432816"/>
                <a:gd name="connsiteY119" fmla="*/ 151059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432816" h="304800">
                  <a:moveTo>
                    <a:pt x="345521" y="196169"/>
                  </a:moveTo>
                  <a:lnTo>
                    <a:pt x="345521" y="194950"/>
                  </a:lnTo>
                  <a:lnTo>
                    <a:pt x="342473" y="194950"/>
                  </a:lnTo>
                  <a:lnTo>
                    <a:pt x="340645" y="192512"/>
                  </a:lnTo>
                  <a:lnTo>
                    <a:pt x="340035" y="193731"/>
                  </a:lnTo>
                  <a:lnTo>
                    <a:pt x="339425" y="194950"/>
                  </a:lnTo>
                  <a:lnTo>
                    <a:pt x="339425" y="196169"/>
                  </a:lnTo>
                  <a:lnTo>
                    <a:pt x="342473" y="196169"/>
                  </a:lnTo>
                  <a:lnTo>
                    <a:pt x="344912" y="196779"/>
                  </a:lnTo>
                  <a:lnTo>
                    <a:pt x="345521" y="196169"/>
                  </a:lnTo>
                  <a:close/>
                  <a:moveTo>
                    <a:pt x="340645" y="186416"/>
                  </a:moveTo>
                  <a:lnTo>
                    <a:pt x="342473" y="186416"/>
                  </a:lnTo>
                  <a:lnTo>
                    <a:pt x="346131" y="182148"/>
                  </a:lnTo>
                  <a:lnTo>
                    <a:pt x="346131" y="180320"/>
                  </a:lnTo>
                  <a:lnTo>
                    <a:pt x="344302" y="179100"/>
                  </a:lnTo>
                  <a:lnTo>
                    <a:pt x="337597" y="180320"/>
                  </a:lnTo>
                  <a:lnTo>
                    <a:pt x="336377" y="182148"/>
                  </a:lnTo>
                  <a:lnTo>
                    <a:pt x="336377" y="183977"/>
                  </a:lnTo>
                  <a:lnTo>
                    <a:pt x="334549" y="184587"/>
                  </a:lnTo>
                  <a:lnTo>
                    <a:pt x="333939" y="187025"/>
                  </a:lnTo>
                  <a:lnTo>
                    <a:pt x="334549" y="188244"/>
                  </a:lnTo>
                  <a:lnTo>
                    <a:pt x="339425" y="188854"/>
                  </a:lnTo>
                  <a:lnTo>
                    <a:pt x="340645" y="186416"/>
                  </a:lnTo>
                  <a:close/>
                  <a:moveTo>
                    <a:pt x="235793" y="15118"/>
                  </a:moveTo>
                  <a:lnTo>
                    <a:pt x="185806" y="13899"/>
                  </a:lnTo>
                  <a:lnTo>
                    <a:pt x="160203" y="15728"/>
                  </a:lnTo>
                  <a:lnTo>
                    <a:pt x="127285" y="9632"/>
                  </a:lnTo>
                  <a:lnTo>
                    <a:pt x="85832" y="9632"/>
                  </a:lnTo>
                  <a:lnTo>
                    <a:pt x="48037" y="2926"/>
                  </a:lnTo>
                  <a:lnTo>
                    <a:pt x="2926" y="30358"/>
                  </a:lnTo>
                  <a:lnTo>
                    <a:pt x="15118" y="46208"/>
                  </a:lnTo>
                  <a:lnTo>
                    <a:pt x="12680" y="73030"/>
                  </a:lnTo>
                  <a:lnTo>
                    <a:pt x="24262" y="63276"/>
                  </a:lnTo>
                  <a:lnTo>
                    <a:pt x="37064" y="57790"/>
                  </a:lnTo>
                  <a:lnTo>
                    <a:pt x="44379" y="76688"/>
                  </a:lnTo>
                  <a:lnTo>
                    <a:pt x="62667" y="76688"/>
                  </a:lnTo>
                  <a:lnTo>
                    <a:pt x="68153" y="71811"/>
                  </a:lnTo>
                  <a:lnTo>
                    <a:pt x="86441" y="73030"/>
                  </a:lnTo>
                  <a:lnTo>
                    <a:pt x="94366" y="91928"/>
                  </a:lnTo>
                  <a:lnTo>
                    <a:pt x="79736" y="102291"/>
                  </a:lnTo>
                  <a:lnTo>
                    <a:pt x="78517" y="132161"/>
                  </a:lnTo>
                  <a:lnTo>
                    <a:pt x="73030" y="137648"/>
                  </a:lnTo>
                  <a:lnTo>
                    <a:pt x="71201" y="155936"/>
                  </a:lnTo>
                  <a:lnTo>
                    <a:pt x="57790" y="158984"/>
                  </a:lnTo>
                  <a:lnTo>
                    <a:pt x="69982" y="182148"/>
                  </a:lnTo>
                  <a:lnTo>
                    <a:pt x="60229" y="208361"/>
                  </a:lnTo>
                  <a:lnTo>
                    <a:pt x="71201" y="219944"/>
                  </a:lnTo>
                  <a:lnTo>
                    <a:pt x="66325" y="230307"/>
                  </a:lnTo>
                  <a:lnTo>
                    <a:pt x="54133" y="245547"/>
                  </a:lnTo>
                  <a:lnTo>
                    <a:pt x="56571" y="258348"/>
                  </a:lnTo>
                  <a:lnTo>
                    <a:pt x="85832" y="264444"/>
                  </a:lnTo>
                  <a:lnTo>
                    <a:pt x="94366" y="287000"/>
                  </a:lnTo>
                  <a:lnTo>
                    <a:pt x="106558" y="300411"/>
                  </a:lnTo>
                  <a:lnTo>
                    <a:pt x="121798" y="304068"/>
                  </a:lnTo>
                  <a:lnTo>
                    <a:pt x="134600" y="288828"/>
                  </a:lnTo>
                  <a:lnTo>
                    <a:pt x="154717" y="274808"/>
                  </a:lnTo>
                  <a:lnTo>
                    <a:pt x="185197" y="275417"/>
                  </a:lnTo>
                  <a:lnTo>
                    <a:pt x="226040" y="275417"/>
                  </a:lnTo>
                  <a:lnTo>
                    <a:pt x="249205" y="244937"/>
                  </a:lnTo>
                  <a:lnTo>
                    <a:pt x="272979" y="237012"/>
                  </a:lnTo>
                  <a:lnTo>
                    <a:pt x="280294" y="211409"/>
                  </a:lnTo>
                  <a:lnTo>
                    <a:pt x="298582" y="193731"/>
                  </a:lnTo>
                  <a:lnTo>
                    <a:pt x="286390" y="171176"/>
                  </a:lnTo>
                  <a:lnTo>
                    <a:pt x="298582" y="140086"/>
                  </a:lnTo>
                  <a:lnTo>
                    <a:pt x="317480" y="118750"/>
                  </a:lnTo>
                  <a:lnTo>
                    <a:pt x="320528" y="105948"/>
                  </a:lnTo>
                  <a:lnTo>
                    <a:pt x="360761" y="98024"/>
                  </a:lnTo>
                  <a:lnTo>
                    <a:pt x="390022" y="72420"/>
                  </a:lnTo>
                  <a:lnTo>
                    <a:pt x="388193" y="51084"/>
                  </a:lnTo>
                  <a:lnTo>
                    <a:pt x="351617" y="55961"/>
                  </a:lnTo>
                  <a:lnTo>
                    <a:pt x="316870" y="38892"/>
                  </a:lnTo>
                  <a:lnTo>
                    <a:pt x="305288" y="46817"/>
                  </a:lnTo>
                  <a:lnTo>
                    <a:pt x="247985" y="29748"/>
                  </a:lnTo>
                  <a:lnTo>
                    <a:pt x="235793" y="15118"/>
                  </a:lnTo>
                  <a:close/>
                  <a:moveTo>
                    <a:pt x="394289" y="152888"/>
                  </a:moveTo>
                  <a:lnTo>
                    <a:pt x="394899" y="151059"/>
                  </a:lnTo>
                  <a:lnTo>
                    <a:pt x="395509" y="149840"/>
                  </a:lnTo>
                  <a:lnTo>
                    <a:pt x="396118" y="149230"/>
                  </a:lnTo>
                  <a:lnTo>
                    <a:pt x="394899" y="148011"/>
                  </a:lnTo>
                  <a:lnTo>
                    <a:pt x="394899" y="147401"/>
                  </a:lnTo>
                  <a:lnTo>
                    <a:pt x="396118" y="146182"/>
                  </a:lnTo>
                  <a:lnTo>
                    <a:pt x="394899" y="145572"/>
                  </a:lnTo>
                  <a:lnTo>
                    <a:pt x="386974" y="148011"/>
                  </a:lnTo>
                  <a:lnTo>
                    <a:pt x="382707" y="150449"/>
                  </a:lnTo>
                  <a:lnTo>
                    <a:pt x="369905" y="159593"/>
                  </a:lnTo>
                  <a:lnTo>
                    <a:pt x="369905" y="161422"/>
                  </a:lnTo>
                  <a:lnTo>
                    <a:pt x="370515" y="162641"/>
                  </a:lnTo>
                  <a:lnTo>
                    <a:pt x="372953" y="162641"/>
                  </a:lnTo>
                  <a:lnTo>
                    <a:pt x="374173" y="165080"/>
                  </a:lnTo>
                  <a:lnTo>
                    <a:pt x="376611" y="162641"/>
                  </a:lnTo>
                  <a:lnTo>
                    <a:pt x="378440" y="162032"/>
                  </a:lnTo>
                  <a:lnTo>
                    <a:pt x="380269" y="162641"/>
                  </a:lnTo>
                  <a:lnTo>
                    <a:pt x="382097" y="163860"/>
                  </a:lnTo>
                  <a:lnTo>
                    <a:pt x="382707" y="167518"/>
                  </a:lnTo>
                  <a:lnTo>
                    <a:pt x="383317" y="168737"/>
                  </a:lnTo>
                  <a:lnTo>
                    <a:pt x="386974" y="169347"/>
                  </a:lnTo>
                  <a:lnTo>
                    <a:pt x="392461" y="171785"/>
                  </a:lnTo>
                  <a:lnTo>
                    <a:pt x="394899" y="170566"/>
                  </a:lnTo>
                  <a:lnTo>
                    <a:pt x="397947" y="168737"/>
                  </a:lnTo>
                  <a:lnTo>
                    <a:pt x="399166" y="165080"/>
                  </a:lnTo>
                  <a:lnTo>
                    <a:pt x="400995" y="162032"/>
                  </a:lnTo>
                  <a:lnTo>
                    <a:pt x="402824" y="158984"/>
                  </a:lnTo>
                  <a:lnTo>
                    <a:pt x="404653" y="156545"/>
                  </a:lnTo>
                  <a:lnTo>
                    <a:pt x="404043" y="154107"/>
                  </a:lnTo>
                  <a:lnTo>
                    <a:pt x="402214" y="153497"/>
                  </a:lnTo>
                  <a:lnTo>
                    <a:pt x="400385" y="152888"/>
                  </a:lnTo>
                  <a:lnTo>
                    <a:pt x="397337" y="154107"/>
                  </a:lnTo>
                  <a:lnTo>
                    <a:pt x="394289" y="152888"/>
                  </a:lnTo>
                  <a:close/>
                  <a:moveTo>
                    <a:pt x="430865" y="151059"/>
                  </a:moveTo>
                  <a:lnTo>
                    <a:pt x="431475" y="148620"/>
                  </a:lnTo>
                  <a:lnTo>
                    <a:pt x="431475" y="148011"/>
                  </a:lnTo>
                  <a:lnTo>
                    <a:pt x="428427" y="143744"/>
                  </a:lnTo>
                  <a:lnTo>
                    <a:pt x="422941" y="141915"/>
                  </a:lnTo>
                  <a:lnTo>
                    <a:pt x="416845" y="142524"/>
                  </a:lnTo>
                  <a:lnTo>
                    <a:pt x="416235" y="143134"/>
                  </a:lnTo>
                  <a:lnTo>
                    <a:pt x="416235" y="145572"/>
                  </a:lnTo>
                  <a:lnTo>
                    <a:pt x="416845" y="146182"/>
                  </a:lnTo>
                  <a:lnTo>
                    <a:pt x="420502" y="146792"/>
                  </a:lnTo>
                  <a:lnTo>
                    <a:pt x="430256" y="151059"/>
                  </a:lnTo>
                  <a:lnTo>
                    <a:pt x="430865" y="151059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1" name="자유형: 도형 220">
              <a:extLst>
                <a:ext uri="{FF2B5EF4-FFF2-40B4-BE49-F238E27FC236}">
                  <a16:creationId xmlns:a16="http://schemas.microsoft.com/office/drawing/2014/main" id="{E5710186-8D47-43E2-A3AA-4BEB1207E2BD}"/>
                </a:ext>
              </a:extLst>
            </p:cNvPr>
            <p:cNvSpPr/>
            <p:nvPr/>
          </p:nvSpPr>
          <p:spPr>
            <a:xfrm>
              <a:off x="4110561" y="3580420"/>
              <a:ext cx="5706" cy="11411"/>
            </a:xfrm>
            <a:custGeom>
              <a:avLst/>
              <a:gdLst>
                <a:gd name="connsiteX0" fmla="*/ 8412 w 6096"/>
                <a:gd name="connsiteY0" fmla="*/ 9022 h 12192"/>
                <a:gd name="connsiteX1" fmla="*/ 7803 w 6096"/>
                <a:gd name="connsiteY1" fmla="*/ 8412 h 12192"/>
                <a:gd name="connsiteX2" fmla="*/ 5974 w 6096"/>
                <a:gd name="connsiteY2" fmla="*/ 4755 h 12192"/>
                <a:gd name="connsiteX3" fmla="*/ 4145 w 6096"/>
                <a:gd name="connsiteY3" fmla="*/ 2926 h 12192"/>
                <a:gd name="connsiteX4" fmla="*/ 3536 w 6096"/>
                <a:gd name="connsiteY4" fmla="*/ 3536 h 12192"/>
                <a:gd name="connsiteX5" fmla="*/ 2926 w 6096"/>
                <a:gd name="connsiteY5" fmla="*/ 5364 h 12192"/>
                <a:gd name="connsiteX6" fmla="*/ 4755 w 6096"/>
                <a:gd name="connsiteY6" fmla="*/ 7193 h 12192"/>
                <a:gd name="connsiteX7" fmla="*/ 6584 w 6096"/>
                <a:gd name="connsiteY7" fmla="*/ 9632 h 12192"/>
                <a:gd name="connsiteX8" fmla="*/ 8412 w 6096"/>
                <a:gd name="connsiteY8" fmla="*/ 10241 h 12192"/>
                <a:gd name="connsiteX9" fmla="*/ 8412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2" y="9022"/>
                  </a:moveTo>
                  <a:lnTo>
                    <a:pt x="7803" y="8412"/>
                  </a:lnTo>
                  <a:lnTo>
                    <a:pt x="5974" y="4755"/>
                  </a:lnTo>
                  <a:lnTo>
                    <a:pt x="4145" y="2926"/>
                  </a:lnTo>
                  <a:lnTo>
                    <a:pt x="3536" y="3536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6584" y="9632"/>
                  </a:lnTo>
                  <a:lnTo>
                    <a:pt x="8412" y="10241"/>
                  </a:lnTo>
                  <a:lnTo>
                    <a:pt x="8412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2" name="자유형: 도형 221">
              <a:extLst>
                <a:ext uri="{FF2B5EF4-FFF2-40B4-BE49-F238E27FC236}">
                  <a16:creationId xmlns:a16="http://schemas.microsoft.com/office/drawing/2014/main" id="{A0868570-E5B4-41FF-8434-508CA354E300}"/>
                </a:ext>
              </a:extLst>
            </p:cNvPr>
            <p:cNvSpPr/>
            <p:nvPr/>
          </p:nvSpPr>
          <p:spPr>
            <a:xfrm>
              <a:off x="4346204" y="3375017"/>
              <a:ext cx="5706" cy="5706"/>
            </a:xfrm>
            <a:custGeom>
              <a:avLst/>
              <a:gdLst>
                <a:gd name="connsiteX0" fmla="*/ 8413 w 6096"/>
                <a:gd name="connsiteY0" fmla="*/ 4755 h 6096"/>
                <a:gd name="connsiteX1" fmla="*/ 9022 w 6096"/>
                <a:gd name="connsiteY1" fmla="*/ 3536 h 6096"/>
                <a:gd name="connsiteX2" fmla="*/ 7803 w 6096"/>
                <a:gd name="connsiteY2" fmla="*/ 2926 h 6096"/>
                <a:gd name="connsiteX3" fmla="*/ 2926 w 6096"/>
                <a:gd name="connsiteY3" fmla="*/ 5974 h 6096"/>
                <a:gd name="connsiteX4" fmla="*/ 2926 w 6096"/>
                <a:gd name="connsiteY4" fmla="*/ 6584 h 6096"/>
                <a:gd name="connsiteX5" fmla="*/ 8413 w 6096"/>
                <a:gd name="connsiteY5" fmla="*/ 475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6" h="6096">
                  <a:moveTo>
                    <a:pt x="8413" y="4755"/>
                  </a:moveTo>
                  <a:lnTo>
                    <a:pt x="9022" y="3536"/>
                  </a:lnTo>
                  <a:lnTo>
                    <a:pt x="7803" y="2926"/>
                  </a:lnTo>
                  <a:lnTo>
                    <a:pt x="2926" y="5974"/>
                  </a:lnTo>
                  <a:lnTo>
                    <a:pt x="2926" y="658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3" name="자유형: 도형 222">
              <a:extLst>
                <a:ext uri="{FF2B5EF4-FFF2-40B4-BE49-F238E27FC236}">
                  <a16:creationId xmlns:a16="http://schemas.microsoft.com/office/drawing/2014/main" id="{F793ACD3-24AC-4965-8E02-87D11636917F}"/>
                </a:ext>
              </a:extLst>
            </p:cNvPr>
            <p:cNvSpPr/>
            <p:nvPr/>
          </p:nvSpPr>
          <p:spPr>
            <a:xfrm>
              <a:off x="6382549" y="2490072"/>
              <a:ext cx="11411" cy="11411"/>
            </a:xfrm>
            <a:custGeom>
              <a:avLst/>
              <a:gdLst>
                <a:gd name="connsiteX0" fmla="*/ 12070 w 12192"/>
                <a:gd name="connsiteY0" fmla="*/ 8413 h 12192"/>
                <a:gd name="connsiteX1" fmla="*/ 12680 w 12192"/>
                <a:gd name="connsiteY1" fmla="*/ 7193 h 12192"/>
                <a:gd name="connsiteX2" fmla="*/ 13289 w 12192"/>
                <a:gd name="connsiteY2" fmla="*/ 5974 h 12192"/>
                <a:gd name="connsiteX3" fmla="*/ 13289 w 12192"/>
                <a:gd name="connsiteY3" fmla="*/ 5365 h 12192"/>
                <a:gd name="connsiteX4" fmla="*/ 12070 w 12192"/>
                <a:gd name="connsiteY4" fmla="*/ 4755 h 12192"/>
                <a:gd name="connsiteX5" fmla="*/ 7803 w 12192"/>
                <a:gd name="connsiteY5" fmla="*/ 3536 h 12192"/>
                <a:gd name="connsiteX6" fmla="*/ 5974 w 12192"/>
                <a:gd name="connsiteY6" fmla="*/ 2926 h 12192"/>
                <a:gd name="connsiteX7" fmla="*/ 4755 w 12192"/>
                <a:gd name="connsiteY7" fmla="*/ 3536 h 12192"/>
                <a:gd name="connsiteX8" fmla="*/ 3536 w 12192"/>
                <a:gd name="connsiteY8" fmla="*/ 4755 h 12192"/>
                <a:gd name="connsiteX9" fmla="*/ 2926 w 12192"/>
                <a:gd name="connsiteY9" fmla="*/ 6584 h 12192"/>
                <a:gd name="connsiteX10" fmla="*/ 3536 w 12192"/>
                <a:gd name="connsiteY10" fmla="*/ 7193 h 12192"/>
                <a:gd name="connsiteX11" fmla="*/ 3536 w 12192"/>
                <a:gd name="connsiteY11" fmla="*/ 8413 h 12192"/>
                <a:gd name="connsiteX12" fmla="*/ 3536 w 12192"/>
                <a:gd name="connsiteY12" fmla="*/ 9632 h 12192"/>
                <a:gd name="connsiteX13" fmla="*/ 4145 w 12192"/>
                <a:gd name="connsiteY13" fmla="*/ 10851 h 12192"/>
                <a:gd name="connsiteX14" fmla="*/ 5364 w 12192"/>
                <a:gd name="connsiteY14" fmla="*/ 10851 h 12192"/>
                <a:gd name="connsiteX15" fmla="*/ 6584 w 12192"/>
                <a:gd name="connsiteY15" fmla="*/ 10851 h 12192"/>
                <a:gd name="connsiteX16" fmla="*/ 8412 w 12192"/>
                <a:gd name="connsiteY16" fmla="*/ 10241 h 12192"/>
                <a:gd name="connsiteX17" fmla="*/ 11460 w 12192"/>
                <a:gd name="connsiteY17" fmla="*/ 8413 h 12192"/>
                <a:gd name="connsiteX18" fmla="*/ 12070 w 12192"/>
                <a:gd name="connsiteY18" fmla="*/ 841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92" h="12192">
                  <a:moveTo>
                    <a:pt x="12070" y="8413"/>
                  </a:moveTo>
                  <a:lnTo>
                    <a:pt x="12680" y="7193"/>
                  </a:lnTo>
                  <a:lnTo>
                    <a:pt x="13289" y="5974"/>
                  </a:lnTo>
                  <a:lnTo>
                    <a:pt x="13289" y="5365"/>
                  </a:lnTo>
                  <a:lnTo>
                    <a:pt x="12070" y="4755"/>
                  </a:lnTo>
                  <a:lnTo>
                    <a:pt x="7803" y="3536"/>
                  </a:lnTo>
                  <a:lnTo>
                    <a:pt x="5974" y="2926"/>
                  </a:lnTo>
                  <a:lnTo>
                    <a:pt x="4755" y="3536"/>
                  </a:lnTo>
                  <a:lnTo>
                    <a:pt x="3536" y="4755"/>
                  </a:lnTo>
                  <a:lnTo>
                    <a:pt x="2926" y="6584"/>
                  </a:lnTo>
                  <a:lnTo>
                    <a:pt x="3536" y="7193"/>
                  </a:lnTo>
                  <a:lnTo>
                    <a:pt x="3536" y="8413"/>
                  </a:lnTo>
                  <a:lnTo>
                    <a:pt x="3536" y="9632"/>
                  </a:lnTo>
                  <a:lnTo>
                    <a:pt x="4145" y="10851"/>
                  </a:lnTo>
                  <a:lnTo>
                    <a:pt x="5364" y="10851"/>
                  </a:lnTo>
                  <a:lnTo>
                    <a:pt x="6584" y="10851"/>
                  </a:lnTo>
                  <a:lnTo>
                    <a:pt x="8412" y="10241"/>
                  </a:lnTo>
                  <a:lnTo>
                    <a:pt x="11460" y="8413"/>
                  </a:lnTo>
                  <a:lnTo>
                    <a:pt x="12070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4" name="자유형: 도형 223">
              <a:extLst>
                <a:ext uri="{FF2B5EF4-FFF2-40B4-BE49-F238E27FC236}">
                  <a16:creationId xmlns:a16="http://schemas.microsoft.com/office/drawing/2014/main" id="{369BF5D0-B9E6-46A4-9DAD-523EC4A482F1}"/>
                </a:ext>
              </a:extLst>
            </p:cNvPr>
            <p:cNvSpPr/>
            <p:nvPr/>
          </p:nvSpPr>
          <p:spPr>
            <a:xfrm>
              <a:off x="4382720" y="3395558"/>
              <a:ext cx="11411" cy="28528"/>
            </a:xfrm>
            <a:custGeom>
              <a:avLst/>
              <a:gdLst>
                <a:gd name="connsiteX0" fmla="*/ 8412 w 12192"/>
                <a:gd name="connsiteY0" fmla="*/ 29139 h 30480"/>
                <a:gd name="connsiteX1" fmla="*/ 9632 w 12192"/>
                <a:gd name="connsiteY1" fmla="*/ 28529 h 30480"/>
                <a:gd name="connsiteX2" fmla="*/ 9632 w 12192"/>
                <a:gd name="connsiteY2" fmla="*/ 27920 h 30480"/>
                <a:gd name="connsiteX3" fmla="*/ 9632 w 12192"/>
                <a:gd name="connsiteY3" fmla="*/ 26700 h 30480"/>
                <a:gd name="connsiteX4" fmla="*/ 9022 w 12192"/>
                <a:gd name="connsiteY4" fmla="*/ 26091 h 30480"/>
                <a:gd name="connsiteX5" fmla="*/ 8412 w 12192"/>
                <a:gd name="connsiteY5" fmla="*/ 24872 h 30480"/>
                <a:gd name="connsiteX6" fmla="*/ 5974 w 12192"/>
                <a:gd name="connsiteY6" fmla="*/ 23652 h 30480"/>
                <a:gd name="connsiteX7" fmla="*/ 2926 w 12192"/>
                <a:gd name="connsiteY7" fmla="*/ 26700 h 30480"/>
                <a:gd name="connsiteX8" fmla="*/ 2926 w 12192"/>
                <a:gd name="connsiteY8" fmla="*/ 27920 h 30480"/>
                <a:gd name="connsiteX9" fmla="*/ 3536 w 12192"/>
                <a:gd name="connsiteY9" fmla="*/ 29748 h 30480"/>
                <a:gd name="connsiteX10" fmla="*/ 7193 w 12192"/>
                <a:gd name="connsiteY10" fmla="*/ 30358 h 30480"/>
                <a:gd name="connsiteX11" fmla="*/ 8412 w 12192"/>
                <a:gd name="connsiteY11" fmla="*/ 29139 h 30480"/>
                <a:gd name="connsiteX12" fmla="*/ 9632 w 12192"/>
                <a:gd name="connsiteY12" fmla="*/ 7803 h 30480"/>
                <a:gd name="connsiteX13" fmla="*/ 9632 w 12192"/>
                <a:gd name="connsiteY13" fmla="*/ 4755 h 30480"/>
                <a:gd name="connsiteX14" fmla="*/ 9022 w 12192"/>
                <a:gd name="connsiteY14" fmla="*/ 3536 h 30480"/>
                <a:gd name="connsiteX15" fmla="*/ 7193 w 12192"/>
                <a:gd name="connsiteY15" fmla="*/ 3536 h 30480"/>
                <a:gd name="connsiteX16" fmla="*/ 6584 w 12192"/>
                <a:gd name="connsiteY16" fmla="*/ 2926 h 30480"/>
                <a:gd name="connsiteX17" fmla="*/ 5974 w 12192"/>
                <a:gd name="connsiteY17" fmla="*/ 2926 h 30480"/>
                <a:gd name="connsiteX18" fmla="*/ 5364 w 12192"/>
                <a:gd name="connsiteY18" fmla="*/ 3536 h 30480"/>
                <a:gd name="connsiteX19" fmla="*/ 5974 w 12192"/>
                <a:gd name="connsiteY19" fmla="*/ 7193 h 30480"/>
                <a:gd name="connsiteX20" fmla="*/ 9022 w 12192"/>
                <a:gd name="connsiteY20" fmla="*/ 9022 h 30480"/>
                <a:gd name="connsiteX21" fmla="*/ 9632 w 12192"/>
                <a:gd name="connsiteY21" fmla="*/ 7803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30480">
                  <a:moveTo>
                    <a:pt x="8412" y="29139"/>
                  </a:moveTo>
                  <a:lnTo>
                    <a:pt x="9632" y="28529"/>
                  </a:lnTo>
                  <a:lnTo>
                    <a:pt x="9632" y="27920"/>
                  </a:lnTo>
                  <a:lnTo>
                    <a:pt x="9632" y="26700"/>
                  </a:lnTo>
                  <a:lnTo>
                    <a:pt x="9022" y="26091"/>
                  </a:lnTo>
                  <a:lnTo>
                    <a:pt x="8412" y="24872"/>
                  </a:lnTo>
                  <a:lnTo>
                    <a:pt x="5974" y="23652"/>
                  </a:lnTo>
                  <a:lnTo>
                    <a:pt x="2926" y="26700"/>
                  </a:lnTo>
                  <a:lnTo>
                    <a:pt x="2926" y="27920"/>
                  </a:lnTo>
                  <a:lnTo>
                    <a:pt x="3536" y="29748"/>
                  </a:lnTo>
                  <a:lnTo>
                    <a:pt x="7193" y="30358"/>
                  </a:lnTo>
                  <a:lnTo>
                    <a:pt x="8412" y="29139"/>
                  </a:lnTo>
                  <a:close/>
                  <a:moveTo>
                    <a:pt x="9632" y="7803"/>
                  </a:moveTo>
                  <a:lnTo>
                    <a:pt x="9632" y="4755"/>
                  </a:lnTo>
                  <a:lnTo>
                    <a:pt x="9022" y="3536"/>
                  </a:lnTo>
                  <a:lnTo>
                    <a:pt x="7193" y="3536"/>
                  </a:lnTo>
                  <a:lnTo>
                    <a:pt x="6584" y="2926"/>
                  </a:lnTo>
                  <a:lnTo>
                    <a:pt x="5974" y="2926"/>
                  </a:lnTo>
                  <a:lnTo>
                    <a:pt x="5364" y="3536"/>
                  </a:lnTo>
                  <a:lnTo>
                    <a:pt x="5974" y="7193"/>
                  </a:lnTo>
                  <a:lnTo>
                    <a:pt x="9022" y="9022"/>
                  </a:lnTo>
                  <a:lnTo>
                    <a:pt x="9632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5" name="자유형: 도형 224">
              <a:extLst>
                <a:ext uri="{FF2B5EF4-FFF2-40B4-BE49-F238E27FC236}">
                  <a16:creationId xmlns:a16="http://schemas.microsoft.com/office/drawing/2014/main" id="{BECA1EB6-5D8E-48C8-8285-2F83892A8FCA}"/>
                </a:ext>
              </a:extLst>
            </p:cNvPr>
            <p:cNvSpPr/>
            <p:nvPr/>
          </p:nvSpPr>
          <p:spPr>
            <a:xfrm>
              <a:off x="3886900" y="3060066"/>
              <a:ext cx="176875" cy="222520"/>
            </a:xfrm>
            <a:custGeom>
              <a:avLst/>
              <a:gdLst>
                <a:gd name="connsiteX0" fmla="*/ 173005 w 188976"/>
                <a:gd name="connsiteY0" fmla="*/ 226040 h 237744"/>
                <a:gd name="connsiteX1" fmla="*/ 174224 w 188976"/>
                <a:gd name="connsiteY1" fmla="*/ 222382 h 237744"/>
                <a:gd name="connsiteX2" fmla="*/ 172395 w 188976"/>
                <a:gd name="connsiteY2" fmla="*/ 221772 h 237744"/>
                <a:gd name="connsiteX3" fmla="*/ 169347 w 188976"/>
                <a:gd name="connsiteY3" fmla="*/ 226040 h 237744"/>
                <a:gd name="connsiteX4" fmla="*/ 165689 w 188976"/>
                <a:gd name="connsiteY4" fmla="*/ 227868 h 237744"/>
                <a:gd name="connsiteX5" fmla="*/ 163861 w 188976"/>
                <a:gd name="connsiteY5" fmla="*/ 227868 h 237744"/>
                <a:gd name="connsiteX6" fmla="*/ 159593 w 188976"/>
                <a:gd name="connsiteY6" fmla="*/ 226040 h 237744"/>
                <a:gd name="connsiteX7" fmla="*/ 156545 w 188976"/>
                <a:gd name="connsiteY7" fmla="*/ 226040 h 237744"/>
                <a:gd name="connsiteX8" fmla="*/ 154107 w 188976"/>
                <a:gd name="connsiteY8" fmla="*/ 229088 h 237744"/>
                <a:gd name="connsiteX9" fmla="*/ 150449 w 188976"/>
                <a:gd name="connsiteY9" fmla="*/ 229697 h 237744"/>
                <a:gd name="connsiteX10" fmla="*/ 151059 w 188976"/>
                <a:gd name="connsiteY10" fmla="*/ 230307 h 237744"/>
                <a:gd name="connsiteX11" fmla="*/ 151059 w 188976"/>
                <a:gd name="connsiteY11" fmla="*/ 231526 h 237744"/>
                <a:gd name="connsiteX12" fmla="*/ 149840 w 188976"/>
                <a:gd name="connsiteY12" fmla="*/ 233355 h 237744"/>
                <a:gd name="connsiteX13" fmla="*/ 149840 w 188976"/>
                <a:gd name="connsiteY13" fmla="*/ 234574 h 237744"/>
                <a:gd name="connsiteX14" fmla="*/ 150449 w 188976"/>
                <a:gd name="connsiteY14" fmla="*/ 236403 h 237744"/>
                <a:gd name="connsiteX15" fmla="*/ 159593 w 188976"/>
                <a:gd name="connsiteY15" fmla="*/ 235793 h 237744"/>
                <a:gd name="connsiteX16" fmla="*/ 167518 w 188976"/>
                <a:gd name="connsiteY16" fmla="*/ 234574 h 237744"/>
                <a:gd name="connsiteX17" fmla="*/ 171785 w 188976"/>
                <a:gd name="connsiteY17" fmla="*/ 229088 h 237744"/>
                <a:gd name="connsiteX18" fmla="*/ 173005 w 188976"/>
                <a:gd name="connsiteY18" fmla="*/ 226040 h 237744"/>
                <a:gd name="connsiteX19" fmla="*/ 177881 w 188976"/>
                <a:gd name="connsiteY19" fmla="*/ 213848 h 237744"/>
                <a:gd name="connsiteX20" fmla="*/ 175443 w 188976"/>
                <a:gd name="connsiteY20" fmla="*/ 212019 h 237744"/>
                <a:gd name="connsiteX21" fmla="*/ 173005 w 188976"/>
                <a:gd name="connsiteY21" fmla="*/ 213848 h 237744"/>
                <a:gd name="connsiteX22" fmla="*/ 173614 w 188976"/>
                <a:gd name="connsiteY22" fmla="*/ 215676 h 237744"/>
                <a:gd name="connsiteX23" fmla="*/ 177881 w 188976"/>
                <a:gd name="connsiteY23" fmla="*/ 213848 h 237744"/>
                <a:gd name="connsiteX24" fmla="*/ 177881 w 188976"/>
                <a:gd name="connsiteY24" fmla="*/ 178491 h 237744"/>
                <a:gd name="connsiteX25" fmla="*/ 175443 w 188976"/>
                <a:gd name="connsiteY25" fmla="*/ 177272 h 237744"/>
                <a:gd name="connsiteX26" fmla="*/ 173614 w 188976"/>
                <a:gd name="connsiteY26" fmla="*/ 180320 h 237744"/>
                <a:gd name="connsiteX27" fmla="*/ 175443 w 188976"/>
                <a:gd name="connsiteY27" fmla="*/ 180929 h 237744"/>
                <a:gd name="connsiteX28" fmla="*/ 179710 w 188976"/>
                <a:gd name="connsiteY28" fmla="*/ 180320 h 237744"/>
                <a:gd name="connsiteX29" fmla="*/ 182758 w 188976"/>
                <a:gd name="connsiteY29" fmla="*/ 180929 h 237744"/>
                <a:gd name="connsiteX30" fmla="*/ 185806 w 188976"/>
                <a:gd name="connsiteY30" fmla="*/ 183368 h 237744"/>
                <a:gd name="connsiteX31" fmla="*/ 187635 w 188976"/>
                <a:gd name="connsiteY31" fmla="*/ 182148 h 237744"/>
                <a:gd name="connsiteX32" fmla="*/ 187025 w 188976"/>
                <a:gd name="connsiteY32" fmla="*/ 181539 h 237744"/>
                <a:gd name="connsiteX33" fmla="*/ 184587 w 188976"/>
                <a:gd name="connsiteY33" fmla="*/ 179710 h 237744"/>
                <a:gd name="connsiteX34" fmla="*/ 180929 w 188976"/>
                <a:gd name="connsiteY34" fmla="*/ 179100 h 237744"/>
                <a:gd name="connsiteX35" fmla="*/ 179710 w 188976"/>
                <a:gd name="connsiteY35" fmla="*/ 179100 h 237744"/>
                <a:gd name="connsiteX36" fmla="*/ 177881 w 188976"/>
                <a:gd name="connsiteY36" fmla="*/ 178491 h 237744"/>
                <a:gd name="connsiteX37" fmla="*/ 137648 w 188976"/>
                <a:gd name="connsiteY37" fmla="*/ 186416 h 237744"/>
                <a:gd name="connsiteX38" fmla="*/ 141915 w 188976"/>
                <a:gd name="connsiteY38" fmla="*/ 182758 h 237744"/>
                <a:gd name="connsiteX39" fmla="*/ 146182 w 188976"/>
                <a:gd name="connsiteY39" fmla="*/ 180929 h 237744"/>
                <a:gd name="connsiteX40" fmla="*/ 151669 w 188976"/>
                <a:gd name="connsiteY40" fmla="*/ 174224 h 237744"/>
                <a:gd name="connsiteX41" fmla="*/ 151059 w 188976"/>
                <a:gd name="connsiteY41" fmla="*/ 168737 h 237744"/>
                <a:gd name="connsiteX42" fmla="*/ 152278 w 188976"/>
                <a:gd name="connsiteY42" fmla="*/ 166299 h 237744"/>
                <a:gd name="connsiteX43" fmla="*/ 148621 w 188976"/>
                <a:gd name="connsiteY43" fmla="*/ 166908 h 237744"/>
                <a:gd name="connsiteX44" fmla="*/ 148011 w 188976"/>
                <a:gd name="connsiteY44" fmla="*/ 168737 h 237744"/>
                <a:gd name="connsiteX45" fmla="*/ 147401 w 188976"/>
                <a:gd name="connsiteY45" fmla="*/ 170566 h 237744"/>
                <a:gd name="connsiteX46" fmla="*/ 149230 w 188976"/>
                <a:gd name="connsiteY46" fmla="*/ 173004 h 237744"/>
                <a:gd name="connsiteX47" fmla="*/ 149230 w 188976"/>
                <a:gd name="connsiteY47" fmla="*/ 174224 h 237744"/>
                <a:gd name="connsiteX48" fmla="*/ 148011 w 188976"/>
                <a:gd name="connsiteY48" fmla="*/ 176662 h 237744"/>
                <a:gd name="connsiteX49" fmla="*/ 146182 w 188976"/>
                <a:gd name="connsiteY49" fmla="*/ 177272 h 237744"/>
                <a:gd name="connsiteX50" fmla="*/ 145573 w 188976"/>
                <a:gd name="connsiteY50" fmla="*/ 178491 h 237744"/>
                <a:gd name="connsiteX51" fmla="*/ 143744 w 188976"/>
                <a:gd name="connsiteY51" fmla="*/ 179100 h 237744"/>
                <a:gd name="connsiteX52" fmla="*/ 141305 w 188976"/>
                <a:gd name="connsiteY52" fmla="*/ 182148 h 237744"/>
                <a:gd name="connsiteX53" fmla="*/ 136429 w 188976"/>
                <a:gd name="connsiteY53" fmla="*/ 185806 h 237744"/>
                <a:gd name="connsiteX54" fmla="*/ 135209 w 188976"/>
                <a:gd name="connsiteY54" fmla="*/ 187635 h 237744"/>
                <a:gd name="connsiteX55" fmla="*/ 137648 w 188976"/>
                <a:gd name="connsiteY55" fmla="*/ 186416 h 237744"/>
                <a:gd name="connsiteX56" fmla="*/ 144963 w 188976"/>
                <a:gd name="connsiteY56" fmla="*/ 166908 h 237744"/>
                <a:gd name="connsiteX57" fmla="*/ 141305 w 188976"/>
                <a:gd name="connsiteY57" fmla="*/ 165689 h 237744"/>
                <a:gd name="connsiteX58" fmla="*/ 140086 w 188976"/>
                <a:gd name="connsiteY58" fmla="*/ 163251 h 237744"/>
                <a:gd name="connsiteX59" fmla="*/ 137648 w 188976"/>
                <a:gd name="connsiteY59" fmla="*/ 162641 h 237744"/>
                <a:gd name="connsiteX60" fmla="*/ 137038 w 188976"/>
                <a:gd name="connsiteY60" fmla="*/ 163860 h 237744"/>
                <a:gd name="connsiteX61" fmla="*/ 137038 w 188976"/>
                <a:gd name="connsiteY61" fmla="*/ 165080 h 237744"/>
                <a:gd name="connsiteX62" fmla="*/ 137648 w 188976"/>
                <a:gd name="connsiteY62" fmla="*/ 167518 h 237744"/>
                <a:gd name="connsiteX63" fmla="*/ 138867 w 188976"/>
                <a:gd name="connsiteY63" fmla="*/ 166908 h 237744"/>
                <a:gd name="connsiteX64" fmla="*/ 143744 w 188976"/>
                <a:gd name="connsiteY64" fmla="*/ 169347 h 237744"/>
                <a:gd name="connsiteX65" fmla="*/ 146182 w 188976"/>
                <a:gd name="connsiteY65" fmla="*/ 167518 h 237744"/>
                <a:gd name="connsiteX66" fmla="*/ 144963 w 188976"/>
                <a:gd name="connsiteY66" fmla="*/ 166908 h 237744"/>
                <a:gd name="connsiteX67" fmla="*/ 119969 w 188976"/>
                <a:gd name="connsiteY67" fmla="*/ 160203 h 237744"/>
                <a:gd name="connsiteX68" fmla="*/ 119969 w 188976"/>
                <a:gd name="connsiteY68" fmla="*/ 155936 h 237744"/>
                <a:gd name="connsiteX69" fmla="*/ 117531 w 188976"/>
                <a:gd name="connsiteY69" fmla="*/ 152888 h 237744"/>
                <a:gd name="connsiteX70" fmla="*/ 113873 w 188976"/>
                <a:gd name="connsiteY70" fmla="*/ 150449 h 237744"/>
                <a:gd name="connsiteX71" fmla="*/ 113264 w 188976"/>
                <a:gd name="connsiteY71" fmla="*/ 143134 h 237744"/>
                <a:gd name="connsiteX72" fmla="*/ 111435 w 188976"/>
                <a:gd name="connsiteY72" fmla="*/ 138867 h 237744"/>
                <a:gd name="connsiteX73" fmla="*/ 110216 w 188976"/>
                <a:gd name="connsiteY73" fmla="*/ 135209 h 237744"/>
                <a:gd name="connsiteX74" fmla="*/ 107777 w 188976"/>
                <a:gd name="connsiteY74" fmla="*/ 130332 h 237744"/>
                <a:gd name="connsiteX75" fmla="*/ 107777 w 188976"/>
                <a:gd name="connsiteY75" fmla="*/ 133380 h 237744"/>
                <a:gd name="connsiteX76" fmla="*/ 108387 w 188976"/>
                <a:gd name="connsiteY76" fmla="*/ 133990 h 237744"/>
                <a:gd name="connsiteX77" fmla="*/ 108997 w 188976"/>
                <a:gd name="connsiteY77" fmla="*/ 137648 h 237744"/>
                <a:gd name="connsiteX78" fmla="*/ 111435 w 188976"/>
                <a:gd name="connsiteY78" fmla="*/ 143134 h 237744"/>
                <a:gd name="connsiteX79" fmla="*/ 112045 w 188976"/>
                <a:gd name="connsiteY79" fmla="*/ 145572 h 237744"/>
                <a:gd name="connsiteX80" fmla="*/ 111435 w 188976"/>
                <a:gd name="connsiteY80" fmla="*/ 148011 h 237744"/>
                <a:gd name="connsiteX81" fmla="*/ 108997 w 188976"/>
                <a:gd name="connsiteY81" fmla="*/ 148620 h 237744"/>
                <a:gd name="connsiteX82" fmla="*/ 108387 w 188976"/>
                <a:gd name="connsiteY82" fmla="*/ 149840 h 237744"/>
                <a:gd name="connsiteX83" fmla="*/ 111435 w 188976"/>
                <a:gd name="connsiteY83" fmla="*/ 151668 h 237744"/>
                <a:gd name="connsiteX84" fmla="*/ 116312 w 188976"/>
                <a:gd name="connsiteY84" fmla="*/ 153497 h 237744"/>
                <a:gd name="connsiteX85" fmla="*/ 119360 w 188976"/>
                <a:gd name="connsiteY85" fmla="*/ 161422 h 237744"/>
                <a:gd name="connsiteX86" fmla="*/ 119969 w 188976"/>
                <a:gd name="connsiteY86" fmla="*/ 160203 h 237744"/>
                <a:gd name="connsiteX87" fmla="*/ 94976 w 188976"/>
                <a:gd name="connsiteY87" fmla="*/ 138867 h 237744"/>
                <a:gd name="connsiteX88" fmla="*/ 91928 w 188976"/>
                <a:gd name="connsiteY88" fmla="*/ 137038 h 237744"/>
                <a:gd name="connsiteX89" fmla="*/ 90709 w 188976"/>
                <a:gd name="connsiteY89" fmla="*/ 135209 h 237744"/>
                <a:gd name="connsiteX90" fmla="*/ 86441 w 188976"/>
                <a:gd name="connsiteY90" fmla="*/ 130942 h 237744"/>
                <a:gd name="connsiteX91" fmla="*/ 84613 w 188976"/>
                <a:gd name="connsiteY91" fmla="*/ 130332 h 237744"/>
                <a:gd name="connsiteX92" fmla="*/ 83393 w 188976"/>
                <a:gd name="connsiteY92" fmla="*/ 132771 h 237744"/>
                <a:gd name="connsiteX93" fmla="*/ 85832 w 188976"/>
                <a:gd name="connsiteY93" fmla="*/ 133380 h 237744"/>
                <a:gd name="connsiteX94" fmla="*/ 91318 w 188976"/>
                <a:gd name="connsiteY94" fmla="*/ 137648 h 237744"/>
                <a:gd name="connsiteX95" fmla="*/ 93757 w 188976"/>
                <a:gd name="connsiteY95" fmla="*/ 138867 h 237744"/>
                <a:gd name="connsiteX96" fmla="*/ 94976 w 188976"/>
                <a:gd name="connsiteY96" fmla="*/ 138867 h 237744"/>
                <a:gd name="connsiteX97" fmla="*/ 139477 w 188976"/>
                <a:gd name="connsiteY97" fmla="*/ 114483 h 237744"/>
                <a:gd name="connsiteX98" fmla="*/ 138867 w 188976"/>
                <a:gd name="connsiteY98" fmla="*/ 112654 h 237744"/>
                <a:gd name="connsiteX99" fmla="*/ 138257 w 188976"/>
                <a:gd name="connsiteY99" fmla="*/ 112654 h 237744"/>
                <a:gd name="connsiteX100" fmla="*/ 136429 w 188976"/>
                <a:gd name="connsiteY100" fmla="*/ 113264 h 237744"/>
                <a:gd name="connsiteX101" fmla="*/ 134600 w 188976"/>
                <a:gd name="connsiteY101" fmla="*/ 118750 h 237744"/>
                <a:gd name="connsiteX102" fmla="*/ 136429 w 188976"/>
                <a:gd name="connsiteY102" fmla="*/ 118750 h 237744"/>
                <a:gd name="connsiteX103" fmla="*/ 139477 w 188976"/>
                <a:gd name="connsiteY103" fmla="*/ 114483 h 237744"/>
                <a:gd name="connsiteX104" fmla="*/ 32187 w 188976"/>
                <a:gd name="connsiteY104" fmla="*/ 107777 h 237744"/>
                <a:gd name="connsiteX105" fmla="*/ 30968 w 188976"/>
                <a:gd name="connsiteY105" fmla="*/ 105948 h 237744"/>
                <a:gd name="connsiteX106" fmla="*/ 29139 w 188976"/>
                <a:gd name="connsiteY106" fmla="*/ 107168 h 237744"/>
                <a:gd name="connsiteX107" fmla="*/ 26091 w 188976"/>
                <a:gd name="connsiteY107" fmla="*/ 107168 h 237744"/>
                <a:gd name="connsiteX108" fmla="*/ 24872 w 188976"/>
                <a:gd name="connsiteY108" fmla="*/ 107777 h 237744"/>
                <a:gd name="connsiteX109" fmla="*/ 22433 w 188976"/>
                <a:gd name="connsiteY109" fmla="*/ 107777 h 237744"/>
                <a:gd name="connsiteX110" fmla="*/ 20605 w 188976"/>
                <a:gd name="connsiteY110" fmla="*/ 108996 h 237744"/>
                <a:gd name="connsiteX111" fmla="*/ 23043 w 188976"/>
                <a:gd name="connsiteY111" fmla="*/ 113873 h 237744"/>
                <a:gd name="connsiteX112" fmla="*/ 24872 w 188976"/>
                <a:gd name="connsiteY112" fmla="*/ 115702 h 237744"/>
                <a:gd name="connsiteX113" fmla="*/ 25481 w 188976"/>
                <a:gd name="connsiteY113" fmla="*/ 121798 h 237744"/>
                <a:gd name="connsiteX114" fmla="*/ 26701 w 188976"/>
                <a:gd name="connsiteY114" fmla="*/ 122408 h 237744"/>
                <a:gd name="connsiteX115" fmla="*/ 26091 w 188976"/>
                <a:gd name="connsiteY115" fmla="*/ 126675 h 237744"/>
                <a:gd name="connsiteX116" fmla="*/ 32797 w 188976"/>
                <a:gd name="connsiteY116" fmla="*/ 127284 h 237744"/>
                <a:gd name="connsiteX117" fmla="*/ 35235 w 188976"/>
                <a:gd name="connsiteY117" fmla="*/ 122408 h 237744"/>
                <a:gd name="connsiteX118" fmla="*/ 35235 w 188976"/>
                <a:gd name="connsiteY118" fmla="*/ 120579 h 237744"/>
                <a:gd name="connsiteX119" fmla="*/ 35235 w 188976"/>
                <a:gd name="connsiteY119" fmla="*/ 119969 h 237744"/>
                <a:gd name="connsiteX120" fmla="*/ 35235 w 188976"/>
                <a:gd name="connsiteY120" fmla="*/ 118750 h 237744"/>
                <a:gd name="connsiteX121" fmla="*/ 35235 w 188976"/>
                <a:gd name="connsiteY121" fmla="*/ 117531 h 237744"/>
                <a:gd name="connsiteX122" fmla="*/ 35235 w 188976"/>
                <a:gd name="connsiteY122" fmla="*/ 112044 h 237744"/>
                <a:gd name="connsiteX123" fmla="*/ 33406 w 188976"/>
                <a:gd name="connsiteY123" fmla="*/ 108996 h 237744"/>
                <a:gd name="connsiteX124" fmla="*/ 30968 w 188976"/>
                <a:gd name="connsiteY124" fmla="*/ 112654 h 237744"/>
                <a:gd name="connsiteX125" fmla="*/ 28529 w 188976"/>
                <a:gd name="connsiteY125" fmla="*/ 110825 h 237744"/>
                <a:gd name="connsiteX126" fmla="*/ 32187 w 188976"/>
                <a:gd name="connsiteY126" fmla="*/ 108387 h 237744"/>
                <a:gd name="connsiteX127" fmla="*/ 32187 w 188976"/>
                <a:gd name="connsiteY127" fmla="*/ 107777 h 237744"/>
                <a:gd name="connsiteX128" fmla="*/ 110825 w 188976"/>
                <a:gd name="connsiteY128" fmla="*/ 109606 h 237744"/>
                <a:gd name="connsiteX129" fmla="*/ 104729 w 188976"/>
                <a:gd name="connsiteY129" fmla="*/ 101072 h 237744"/>
                <a:gd name="connsiteX130" fmla="*/ 104729 w 188976"/>
                <a:gd name="connsiteY130" fmla="*/ 99852 h 237744"/>
                <a:gd name="connsiteX131" fmla="*/ 101681 w 188976"/>
                <a:gd name="connsiteY131" fmla="*/ 90708 h 237744"/>
                <a:gd name="connsiteX132" fmla="*/ 99853 w 188976"/>
                <a:gd name="connsiteY132" fmla="*/ 90099 h 237744"/>
                <a:gd name="connsiteX133" fmla="*/ 99243 w 188976"/>
                <a:gd name="connsiteY133" fmla="*/ 90708 h 237744"/>
                <a:gd name="connsiteX134" fmla="*/ 98633 w 188976"/>
                <a:gd name="connsiteY134" fmla="*/ 91928 h 237744"/>
                <a:gd name="connsiteX135" fmla="*/ 101072 w 188976"/>
                <a:gd name="connsiteY135" fmla="*/ 94366 h 237744"/>
                <a:gd name="connsiteX136" fmla="*/ 101072 w 188976"/>
                <a:gd name="connsiteY136" fmla="*/ 96804 h 237744"/>
                <a:gd name="connsiteX137" fmla="*/ 102901 w 188976"/>
                <a:gd name="connsiteY137" fmla="*/ 98024 h 237744"/>
                <a:gd name="connsiteX138" fmla="*/ 105339 w 188976"/>
                <a:gd name="connsiteY138" fmla="*/ 104729 h 237744"/>
                <a:gd name="connsiteX139" fmla="*/ 107777 w 188976"/>
                <a:gd name="connsiteY139" fmla="*/ 107168 h 237744"/>
                <a:gd name="connsiteX140" fmla="*/ 107168 w 188976"/>
                <a:gd name="connsiteY140" fmla="*/ 108996 h 237744"/>
                <a:gd name="connsiteX141" fmla="*/ 104729 w 188976"/>
                <a:gd name="connsiteY141" fmla="*/ 110825 h 237744"/>
                <a:gd name="connsiteX142" fmla="*/ 104120 w 188976"/>
                <a:gd name="connsiteY142" fmla="*/ 112044 h 237744"/>
                <a:gd name="connsiteX143" fmla="*/ 104729 w 188976"/>
                <a:gd name="connsiteY143" fmla="*/ 112044 h 237744"/>
                <a:gd name="connsiteX144" fmla="*/ 108387 w 188976"/>
                <a:gd name="connsiteY144" fmla="*/ 111435 h 237744"/>
                <a:gd name="connsiteX145" fmla="*/ 110825 w 188976"/>
                <a:gd name="connsiteY145" fmla="*/ 111435 h 237744"/>
                <a:gd name="connsiteX146" fmla="*/ 110825 w 188976"/>
                <a:gd name="connsiteY146" fmla="*/ 109606 h 237744"/>
                <a:gd name="connsiteX147" fmla="*/ 46817 w 188976"/>
                <a:gd name="connsiteY147" fmla="*/ 77907 h 237744"/>
                <a:gd name="connsiteX148" fmla="*/ 49865 w 188976"/>
                <a:gd name="connsiteY148" fmla="*/ 76688 h 237744"/>
                <a:gd name="connsiteX149" fmla="*/ 49865 w 188976"/>
                <a:gd name="connsiteY149" fmla="*/ 76688 h 237744"/>
                <a:gd name="connsiteX150" fmla="*/ 48037 w 188976"/>
                <a:gd name="connsiteY150" fmla="*/ 75468 h 237744"/>
                <a:gd name="connsiteX151" fmla="*/ 43769 w 188976"/>
                <a:gd name="connsiteY151" fmla="*/ 75468 h 237744"/>
                <a:gd name="connsiteX152" fmla="*/ 41331 w 188976"/>
                <a:gd name="connsiteY152" fmla="*/ 76078 h 237744"/>
                <a:gd name="connsiteX153" fmla="*/ 40112 w 188976"/>
                <a:gd name="connsiteY153" fmla="*/ 77297 h 237744"/>
                <a:gd name="connsiteX154" fmla="*/ 40721 w 188976"/>
                <a:gd name="connsiteY154" fmla="*/ 77907 h 237744"/>
                <a:gd name="connsiteX155" fmla="*/ 43160 w 188976"/>
                <a:gd name="connsiteY155" fmla="*/ 78516 h 237744"/>
                <a:gd name="connsiteX156" fmla="*/ 46817 w 188976"/>
                <a:gd name="connsiteY156" fmla="*/ 77907 h 237744"/>
                <a:gd name="connsiteX157" fmla="*/ 32187 w 188976"/>
                <a:gd name="connsiteY157" fmla="*/ 90099 h 237744"/>
                <a:gd name="connsiteX158" fmla="*/ 29139 w 188976"/>
                <a:gd name="connsiteY158" fmla="*/ 86441 h 237744"/>
                <a:gd name="connsiteX159" fmla="*/ 27310 w 188976"/>
                <a:gd name="connsiteY159" fmla="*/ 80955 h 237744"/>
                <a:gd name="connsiteX160" fmla="*/ 26091 w 188976"/>
                <a:gd name="connsiteY160" fmla="*/ 78516 h 237744"/>
                <a:gd name="connsiteX161" fmla="*/ 26701 w 188976"/>
                <a:gd name="connsiteY161" fmla="*/ 75468 h 237744"/>
                <a:gd name="connsiteX162" fmla="*/ 24872 w 188976"/>
                <a:gd name="connsiteY162" fmla="*/ 73030 h 237744"/>
                <a:gd name="connsiteX163" fmla="*/ 21214 w 188976"/>
                <a:gd name="connsiteY163" fmla="*/ 70592 h 237744"/>
                <a:gd name="connsiteX164" fmla="*/ 19385 w 188976"/>
                <a:gd name="connsiteY164" fmla="*/ 71201 h 237744"/>
                <a:gd name="connsiteX165" fmla="*/ 19995 w 188976"/>
                <a:gd name="connsiteY165" fmla="*/ 77907 h 237744"/>
                <a:gd name="connsiteX166" fmla="*/ 18776 w 188976"/>
                <a:gd name="connsiteY166" fmla="*/ 81564 h 237744"/>
                <a:gd name="connsiteX167" fmla="*/ 13899 w 188976"/>
                <a:gd name="connsiteY167" fmla="*/ 88270 h 237744"/>
                <a:gd name="connsiteX168" fmla="*/ 14509 w 188976"/>
                <a:gd name="connsiteY168" fmla="*/ 90708 h 237744"/>
                <a:gd name="connsiteX169" fmla="*/ 14509 w 188976"/>
                <a:gd name="connsiteY169" fmla="*/ 90708 h 237744"/>
                <a:gd name="connsiteX170" fmla="*/ 15118 w 188976"/>
                <a:gd name="connsiteY170" fmla="*/ 91928 h 237744"/>
                <a:gd name="connsiteX171" fmla="*/ 12070 w 188976"/>
                <a:gd name="connsiteY171" fmla="*/ 94366 h 237744"/>
                <a:gd name="connsiteX172" fmla="*/ 12070 w 188976"/>
                <a:gd name="connsiteY172" fmla="*/ 92537 h 237744"/>
                <a:gd name="connsiteX173" fmla="*/ 8413 w 188976"/>
                <a:gd name="connsiteY173" fmla="*/ 93147 h 237744"/>
                <a:gd name="connsiteX174" fmla="*/ 10241 w 188976"/>
                <a:gd name="connsiteY174" fmla="*/ 96195 h 237744"/>
                <a:gd name="connsiteX175" fmla="*/ 13899 w 188976"/>
                <a:gd name="connsiteY175" fmla="*/ 98633 h 237744"/>
                <a:gd name="connsiteX176" fmla="*/ 15728 w 188976"/>
                <a:gd name="connsiteY176" fmla="*/ 99243 h 237744"/>
                <a:gd name="connsiteX177" fmla="*/ 17557 w 188976"/>
                <a:gd name="connsiteY177" fmla="*/ 98024 h 237744"/>
                <a:gd name="connsiteX178" fmla="*/ 17557 w 188976"/>
                <a:gd name="connsiteY178" fmla="*/ 101072 h 237744"/>
                <a:gd name="connsiteX179" fmla="*/ 19385 w 188976"/>
                <a:gd name="connsiteY179" fmla="*/ 103510 h 237744"/>
                <a:gd name="connsiteX180" fmla="*/ 19995 w 188976"/>
                <a:gd name="connsiteY180" fmla="*/ 105948 h 237744"/>
                <a:gd name="connsiteX181" fmla="*/ 21824 w 188976"/>
                <a:gd name="connsiteY181" fmla="*/ 104120 h 237744"/>
                <a:gd name="connsiteX182" fmla="*/ 25481 w 188976"/>
                <a:gd name="connsiteY182" fmla="*/ 102900 h 237744"/>
                <a:gd name="connsiteX183" fmla="*/ 26701 w 188976"/>
                <a:gd name="connsiteY183" fmla="*/ 101681 h 237744"/>
                <a:gd name="connsiteX184" fmla="*/ 30968 w 188976"/>
                <a:gd name="connsiteY184" fmla="*/ 99243 h 237744"/>
                <a:gd name="connsiteX185" fmla="*/ 30968 w 188976"/>
                <a:gd name="connsiteY185" fmla="*/ 98024 h 237744"/>
                <a:gd name="connsiteX186" fmla="*/ 31577 w 188976"/>
                <a:gd name="connsiteY186" fmla="*/ 94366 h 237744"/>
                <a:gd name="connsiteX187" fmla="*/ 32187 w 188976"/>
                <a:gd name="connsiteY187" fmla="*/ 90099 h 237744"/>
                <a:gd name="connsiteX188" fmla="*/ 73030 w 188976"/>
                <a:gd name="connsiteY188" fmla="*/ 59619 h 237744"/>
                <a:gd name="connsiteX189" fmla="*/ 71201 w 188976"/>
                <a:gd name="connsiteY189" fmla="*/ 56571 h 237744"/>
                <a:gd name="connsiteX190" fmla="*/ 70592 w 188976"/>
                <a:gd name="connsiteY190" fmla="*/ 57180 h 237744"/>
                <a:gd name="connsiteX191" fmla="*/ 69982 w 188976"/>
                <a:gd name="connsiteY191" fmla="*/ 59619 h 237744"/>
                <a:gd name="connsiteX192" fmla="*/ 68153 w 188976"/>
                <a:gd name="connsiteY192" fmla="*/ 62057 h 237744"/>
                <a:gd name="connsiteX193" fmla="*/ 71201 w 188976"/>
                <a:gd name="connsiteY193" fmla="*/ 61448 h 237744"/>
                <a:gd name="connsiteX194" fmla="*/ 73640 w 188976"/>
                <a:gd name="connsiteY194" fmla="*/ 62057 h 237744"/>
                <a:gd name="connsiteX195" fmla="*/ 77297 w 188976"/>
                <a:gd name="connsiteY195" fmla="*/ 65105 h 237744"/>
                <a:gd name="connsiteX196" fmla="*/ 81565 w 188976"/>
                <a:gd name="connsiteY196" fmla="*/ 66324 h 237744"/>
                <a:gd name="connsiteX197" fmla="*/ 83393 w 188976"/>
                <a:gd name="connsiteY197" fmla="*/ 69982 h 237744"/>
                <a:gd name="connsiteX198" fmla="*/ 87051 w 188976"/>
                <a:gd name="connsiteY198" fmla="*/ 73640 h 237744"/>
                <a:gd name="connsiteX199" fmla="*/ 87051 w 188976"/>
                <a:gd name="connsiteY199" fmla="*/ 77297 h 237744"/>
                <a:gd name="connsiteX200" fmla="*/ 84613 w 188976"/>
                <a:gd name="connsiteY200" fmla="*/ 80955 h 237744"/>
                <a:gd name="connsiteX201" fmla="*/ 84003 w 188976"/>
                <a:gd name="connsiteY201" fmla="*/ 85222 h 237744"/>
                <a:gd name="connsiteX202" fmla="*/ 80345 w 188976"/>
                <a:gd name="connsiteY202" fmla="*/ 85832 h 237744"/>
                <a:gd name="connsiteX203" fmla="*/ 80955 w 188976"/>
                <a:gd name="connsiteY203" fmla="*/ 86441 h 237744"/>
                <a:gd name="connsiteX204" fmla="*/ 82784 w 188976"/>
                <a:gd name="connsiteY204" fmla="*/ 88270 h 237744"/>
                <a:gd name="connsiteX205" fmla="*/ 83393 w 188976"/>
                <a:gd name="connsiteY205" fmla="*/ 90708 h 237744"/>
                <a:gd name="connsiteX206" fmla="*/ 84613 w 188976"/>
                <a:gd name="connsiteY206" fmla="*/ 91928 h 237744"/>
                <a:gd name="connsiteX207" fmla="*/ 84613 w 188976"/>
                <a:gd name="connsiteY207" fmla="*/ 87660 h 237744"/>
                <a:gd name="connsiteX208" fmla="*/ 86441 w 188976"/>
                <a:gd name="connsiteY208" fmla="*/ 82784 h 237744"/>
                <a:gd name="connsiteX209" fmla="*/ 88880 w 188976"/>
                <a:gd name="connsiteY209" fmla="*/ 74859 h 237744"/>
                <a:gd name="connsiteX210" fmla="*/ 88270 w 188976"/>
                <a:gd name="connsiteY210" fmla="*/ 73030 h 237744"/>
                <a:gd name="connsiteX211" fmla="*/ 86441 w 188976"/>
                <a:gd name="connsiteY211" fmla="*/ 71201 h 237744"/>
                <a:gd name="connsiteX212" fmla="*/ 82174 w 188976"/>
                <a:gd name="connsiteY212" fmla="*/ 65715 h 237744"/>
                <a:gd name="connsiteX213" fmla="*/ 77907 w 188976"/>
                <a:gd name="connsiteY213" fmla="*/ 63886 h 237744"/>
                <a:gd name="connsiteX214" fmla="*/ 73030 w 188976"/>
                <a:gd name="connsiteY214" fmla="*/ 59619 h 237744"/>
                <a:gd name="connsiteX215" fmla="*/ 19385 w 188976"/>
                <a:gd name="connsiteY215" fmla="*/ 11460 h 237744"/>
                <a:gd name="connsiteX216" fmla="*/ 16337 w 188976"/>
                <a:gd name="connsiteY216" fmla="*/ 9022 h 237744"/>
                <a:gd name="connsiteX217" fmla="*/ 15118 w 188976"/>
                <a:gd name="connsiteY217" fmla="*/ 11460 h 237744"/>
                <a:gd name="connsiteX218" fmla="*/ 15118 w 188976"/>
                <a:gd name="connsiteY218" fmla="*/ 12070 h 237744"/>
                <a:gd name="connsiteX219" fmla="*/ 14509 w 188976"/>
                <a:gd name="connsiteY219" fmla="*/ 13899 h 237744"/>
                <a:gd name="connsiteX220" fmla="*/ 11461 w 188976"/>
                <a:gd name="connsiteY220" fmla="*/ 16337 h 237744"/>
                <a:gd name="connsiteX221" fmla="*/ 8413 w 188976"/>
                <a:gd name="connsiteY221" fmla="*/ 16947 h 237744"/>
                <a:gd name="connsiteX222" fmla="*/ 4145 w 188976"/>
                <a:gd name="connsiteY222" fmla="*/ 13289 h 237744"/>
                <a:gd name="connsiteX223" fmla="*/ 2926 w 188976"/>
                <a:gd name="connsiteY223" fmla="*/ 12680 h 237744"/>
                <a:gd name="connsiteX224" fmla="*/ 7803 w 188976"/>
                <a:gd name="connsiteY224" fmla="*/ 19385 h 237744"/>
                <a:gd name="connsiteX225" fmla="*/ 9632 w 188976"/>
                <a:gd name="connsiteY225" fmla="*/ 19995 h 237744"/>
                <a:gd name="connsiteX226" fmla="*/ 12070 w 188976"/>
                <a:gd name="connsiteY226" fmla="*/ 19995 h 237744"/>
                <a:gd name="connsiteX227" fmla="*/ 17557 w 188976"/>
                <a:gd name="connsiteY227" fmla="*/ 18166 h 237744"/>
                <a:gd name="connsiteX228" fmla="*/ 27310 w 188976"/>
                <a:gd name="connsiteY228" fmla="*/ 15118 h 237744"/>
                <a:gd name="connsiteX229" fmla="*/ 37673 w 188976"/>
                <a:gd name="connsiteY229" fmla="*/ 13899 h 237744"/>
                <a:gd name="connsiteX230" fmla="*/ 38283 w 188976"/>
                <a:gd name="connsiteY230" fmla="*/ 12680 h 237744"/>
                <a:gd name="connsiteX231" fmla="*/ 37673 w 188976"/>
                <a:gd name="connsiteY231" fmla="*/ 10851 h 237744"/>
                <a:gd name="connsiteX232" fmla="*/ 32797 w 188976"/>
                <a:gd name="connsiteY232" fmla="*/ 12070 h 237744"/>
                <a:gd name="connsiteX233" fmla="*/ 26701 w 188976"/>
                <a:gd name="connsiteY233" fmla="*/ 11460 h 237744"/>
                <a:gd name="connsiteX234" fmla="*/ 25481 w 188976"/>
                <a:gd name="connsiteY234" fmla="*/ 12680 h 237744"/>
                <a:gd name="connsiteX235" fmla="*/ 23043 w 188976"/>
                <a:gd name="connsiteY235" fmla="*/ 12680 h 237744"/>
                <a:gd name="connsiteX236" fmla="*/ 19385 w 188976"/>
                <a:gd name="connsiteY236" fmla="*/ 11460 h 237744"/>
                <a:gd name="connsiteX237" fmla="*/ 56571 w 188976"/>
                <a:gd name="connsiteY237" fmla="*/ 43160 h 237744"/>
                <a:gd name="connsiteX238" fmla="*/ 57790 w 188976"/>
                <a:gd name="connsiteY238" fmla="*/ 41331 h 237744"/>
                <a:gd name="connsiteX239" fmla="*/ 60229 w 188976"/>
                <a:gd name="connsiteY239" fmla="*/ 30358 h 237744"/>
                <a:gd name="connsiteX240" fmla="*/ 65105 w 188976"/>
                <a:gd name="connsiteY240" fmla="*/ 26700 h 237744"/>
                <a:gd name="connsiteX241" fmla="*/ 65715 w 188976"/>
                <a:gd name="connsiteY241" fmla="*/ 19385 h 237744"/>
                <a:gd name="connsiteX242" fmla="*/ 62667 w 188976"/>
                <a:gd name="connsiteY242" fmla="*/ 16337 h 237744"/>
                <a:gd name="connsiteX243" fmla="*/ 60229 w 188976"/>
                <a:gd name="connsiteY243" fmla="*/ 15118 h 237744"/>
                <a:gd name="connsiteX244" fmla="*/ 59619 w 188976"/>
                <a:gd name="connsiteY244" fmla="*/ 13899 h 237744"/>
                <a:gd name="connsiteX245" fmla="*/ 60229 w 188976"/>
                <a:gd name="connsiteY245" fmla="*/ 12680 h 237744"/>
                <a:gd name="connsiteX246" fmla="*/ 59009 w 188976"/>
                <a:gd name="connsiteY246" fmla="*/ 12070 h 237744"/>
                <a:gd name="connsiteX247" fmla="*/ 57181 w 188976"/>
                <a:gd name="connsiteY247" fmla="*/ 10851 h 237744"/>
                <a:gd name="connsiteX248" fmla="*/ 54742 w 188976"/>
                <a:gd name="connsiteY248" fmla="*/ 7193 h 237744"/>
                <a:gd name="connsiteX249" fmla="*/ 52304 w 188976"/>
                <a:gd name="connsiteY249" fmla="*/ 4755 h 237744"/>
                <a:gd name="connsiteX250" fmla="*/ 48037 w 188976"/>
                <a:gd name="connsiteY250" fmla="*/ 4145 h 237744"/>
                <a:gd name="connsiteX251" fmla="*/ 44379 w 188976"/>
                <a:gd name="connsiteY251" fmla="*/ 3536 h 237744"/>
                <a:gd name="connsiteX252" fmla="*/ 41941 w 188976"/>
                <a:gd name="connsiteY252" fmla="*/ 2926 h 237744"/>
                <a:gd name="connsiteX253" fmla="*/ 38893 w 188976"/>
                <a:gd name="connsiteY253" fmla="*/ 4755 h 237744"/>
                <a:gd name="connsiteX254" fmla="*/ 43769 w 188976"/>
                <a:gd name="connsiteY254" fmla="*/ 4755 h 237744"/>
                <a:gd name="connsiteX255" fmla="*/ 52913 w 188976"/>
                <a:gd name="connsiteY255" fmla="*/ 6584 h 237744"/>
                <a:gd name="connsiteX256" fmla="*/ 57181 w 188976"/>
                <a:gd name="connsiteY256" fmla="*/ 15728 h 237744"/>
                <a:gd name="connsiteX257" fmla="*/ 60229 w 188976"/>
                <a:gd name="connsiteY257" fmla="*/ 18166 h 237744"/>
                <a:gd name="connsiteX258" fmla="*/ 60838 w 188976"/>
                <a:gd name="connsiteY258" fmla="*/ 20604 h 237744"/>
                <a:gd name="connsiteX259" fmla="*/ 59619 w 188976"/>
                <a:gd name="connsiteY259" fmla="*/ 23043 h 237744"/>
                <a:gd name="connsiteX260" fmla="*/ 59619 w 188976"/>
                <a:gd name="connsiteY260" fmla="*/ 25481 h 237744"/>
                <a:gd name="connsiteX261" fmla="*/ 57790 w 188976"/>
                <a:gd name="connsiteY261" fmla="*/ 28529 h 237744"/>
                <a:gd name="connsiteX262" fmla="*/ 57181 w 188976"/>
                <a:gd name="connsiteY262" fmla="*/ 33406 h 237744"/>
                <a:gd name="connsiteX263" fmla="*/ 55352 w 188976"/>
                <a:gd name="connsiteY263" fmla="*/ 35844 h 237744"/>
                <a:gd name="connsiteX264" fmla="*/ 51085 w 188976"/>
                <a:gd name="connsiteY264" fmla="*/ 38892 h 237744"/>
                <a:gd name="connsiteX265" fmla="*/ 53523 w 188976"/>
                <a:gd name="connsiteY265" fmla="*/ 40112 h 237744"/>
                <a:gd name="connsiteX266" fmla="*/ 55352 w 188976"/>
                <a:gd name="connsiteY266" fmla="*/ 43769 h 237744"/>
                <a:gd name="connsiteX267" fmla="*/ 56571 w 188976"/>
                <a:gd name="connsiteY267" fmla="*/ 43160 h 23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188976" h="237744">
                  <a:moveTo>
                    <a:pt x="173005" y="226040"/>
                  </a:moveTo>
                  <a:lnTo>
                    <a:pt x="174224" y="222382"/>
                  </a:lnTo>
                  <a:lnTo>
                    <a:pt x="172395" y="221772"/>
                  </a:lnTo>
                  <a:lnTo>
                    <a:pt x="169347" y="226040"/>
                  </a:lnTo>
                  <a:lnTo>
                    <a:pt x="165689" y="227868"/>
                  </a:lnTo>
                  <a:lnTo>
                    <a:pt x="163861" y="227868"/>
                  </a:lnTo>
                  <a:lnTo>
                    <a:pt x="159593" y="226040"/>
                  </a:lnTo>
                  <a:lnTo>
                    <a:pt x="156545" y="226040"/>
                  </a:lnTo>
                  <a:lnTo>
                    <a:pt x="154107" y="229088"/>
                  </a:lnTo>
                  <a:lnTo>
                    <a:pt x="150449" y="229697"/>
                  </a:lnTo>
                  <a:lnTo>
                    <a:pt x="151059" y="230307"/>
                  </a:lnTo>
                  <a:lnTo>
                    <a:pt x="151059" y="231526"/>
                  </a:lnTo>
                  <a:lnTo>
                    <a:pt x="149840" y="233355"/>
                  </a:lnTo>
                  <a:lnTo>
                    <a:pt x="149840" y="234574"/>
                  </a:lnTo>
                  <a:lnTo>
                    <a:pt x="150449" y="236403"/>
                  </a:lnTo>
                  <a:lnTo>
                    <a:pt x="159593" y="235793"/>
                  </a:lnTo>
                  <a:lnTo>
                    <a:pt x="167518" y="234574"/>
                  </a:lnTo>
                  <a:lnTo>
                    <a:pt x="171785" y="229088"/>
                  </a:lnTo>
                  <a:lnTo>
                    <a:pt x="173005" y="226040"/>
                  </a:lnTo>
                  <a:close/>
                  <a:moveTo>
                    <a:pt x="177881" y="213848"/>
                  </a:moveTo>
                  <a:lnTo>
                    <a:pt x="175443" y="212019"/>
                  </a:lnTo>
                  <a:lnTo>
                    <a:pt x="173005" y="213848"/>
                  </a:lnTo>
                  <a:lnTo>
                    <a:pt x="173614" y="215676"/>
                  </a:lnTo>
                  <a:lnTo>
                    <a:pt x="177881" y="213848"/>
                  </a:lnTo>
                  <a:close/>
                  <a:moveTo>
                    <a:pt x="177881" y="178491"/>
                  </a:moveTo>
                  <a:lnTo>
                    <a:pt x="175443" y="177272"/>
                  </a:lnTo>
                  <a:lnTo>
                    <a:pt x="173614" y="180320"/>
                  </a:lnTo>
                  <a:lnTo>
                    <a:pt x="175443" y="180929"/>
                  </a:lnTo>
                  <a:lnTo>
                    <a:pt x="179710" y="180320"/>
                  </a:lnTo>
                  <a:lnTo>
                    <a:pt x="182758" y="180929"/>
                  </a:lnTo>
                  <a:lnTo>
                    <a:pt x="185806" y="183368"/>
                  </a:lnTo>
                  <a:lnTo>
                    <a:pt x="187635" y="182148"/>
                  </a:lnTo>
                  <a:lnTo>
                    <a:pt x="187025" y="181539"/>
                  </a:lnTo>
                  <a:lnTo>
                    <a:pt x="184587" y="179710"/>
                  </a:lnTo>
                  <a:lnTo>
                    <a:pt x="180929" y="179100"/>
                  </a:lnTo>
                  <a:lnTo>
                    <a:pt x="179710" y="179100"/>
                  </a:lnTo>
                  <a:lnTo>
                    <a:pt x="177881" y="178491"/>
                  </a:lnTo>
                  <a:close/>
                  <a:moveTo>
                    <a:pt x="137648" y="186416"/>
                  </a:moveTo>
                  <a:lnTo>
                    <a:pt x="141915" y="182758"/>
                  </a:lnTo>
                  <a:lnTo>
                    <a:pt x="146182" y="180929"/>
                  </a:lnTo>
                  <a:lnTo>
                    <a:pt x="151669" y="174224"/>
                  </a:lnTo>
                  <a:lnTo>
                    <a:pt x="151059" y="168737"/>
                  </a:lnTo>
                  <a:lnTo>
                    <a:pt x="152278" y="166299"/>
                  </a:lnTo>
                  <a:lnTo>
                    <a:pt x="148621" y="166908"/>
                  </a:lnTo>
                  <a:lnTo>
                    <a:pt x="148011" y="168737"/>
                  </a:lnTo>
                  <a:lnTo>
                    <a:pt x="147401" y="170566"/>
                  </a:lnTo>
                  <a:lnTo>
                    <a:pt x="149230" y="173004"/>
                  </a:lnTo>
                  <a:lnTo>
                    <a:pt x="149230" y="174224"/>
                  </a:lnTo>
                  <a:lnTo>
                    <a:pt x="148011" y="176662"/>
                  </a:lnTo>
                  <a:lnTo>
                    <a:pt x="146182" y="177272"/>
                  </a:lnTo>
                  <a:lnTo>
                    <a:pt x="145573" y="178491"/>
                  </a:lnTo>
                  <a:lnTo>
                    <a:pt x="143744" y="179100"/>
                  </a:lnTo>
                  <a:lnTo>
                    <a:pt x="141305" y="182148"/>
                  </a:lnTo>
                  <a:lnTo>
                    <a:pt x="136429" y="185806"/>
                  </a:lnTo>
                  <a:lnTo>
                    <a:pt x="135209" y="187635"/>
                  </a:lnTo>
                  <a:lnTo>
                    <a:pt x="137648" y="186416"/>
                  </a:lnTo>
                  <a:close/>
                  <a:moveTo>
                    <a:pt x="144963" y="166908"/>
                  </a:moveTo>
                  <a:lnTo>
                    <a:pt x="141305" y="165689"/>
                  </a:lnTo>
                  <a:lnTo>
                    <a:pt x="140086" y="163251"/>
                  </a:lnTo>
                  <a:lnTo>
                    <a:pt x="137648" y="162641"/>
                  </a:lnTo>
                  <a:lnTo>
                    <a:pt x="137038" y="163860"/>
                  </a:lnTo>
                  <a:lnTo>
                    <a:pt x="137038" y="165080"/>
                  </a:lnTo>
                  <a:lnTo>
                    <a:pt x="137648" y="167518"/>
                  </a:lnTo>
                  <a:lnTo>
                    <a:pt x="138867" y="166908"/>
                  </a:lnTo>
                  <a:lnTo>
                    <a:pt x="143744" y="169347"/>
                  </a:lnTo>
                  <a:lnTo>
                    <a:pt x="146182" y="167518"/>
                  </a:lnTo>
                  <a:lnTo>
                    <a:pt x="144963" y="166908"/>
                  </a:lnTo>
                  <a:close/>
                  <a:moveTo>
                    <a:pt x="119969" y="160203"/>
                  </a:moveTo>
                  <a:lnTo>
                    <a:pt x="119969" y="155936"/>
                  </a:lnTo>
                  <a:lnTo>
                    <a:pt x="117531" y="152888"/>
                  </a:lnTo>
                  <a:lnTo>
                    <a:pt x="113873" y="150449"/>
                  </a:lnTo>
                  <a:lnTo>
                    <a:pt x="113264" y="143134"/>
                  </a:lnTo>
                  <a:lnTo>
                    <a:pt x="111435" y="138867"/>
                  </a:lnTo>
                  <a:lnTo>
                    <a:pt x="110216" y="135209"/>
                  </a:lnTo>
                  <a:lnTo>
                    <a:pt x="107777" y="130332"/>
                  </a:lnTo>
                  <a:lnTo>
                    <a:pt x="107777" y="133380"/>
                  </a:lnTo>
                  <a:lnTo>
                    <a:pt x="108387" y="133990"/>
                  </a:lnTo>
                  <a:lnTo>
                    <a:pt x="108997" y="137648"/>
                  </a:lnTo>
                  <a:lnTo>
                    <a:pt x="111435" y="143134"/>
                  </a:lnTo>
                  <a:lnTo>
                    <a:pt x="112045" y="145572"/>
                  </a:lnTo>
                  <a:lnTo>
                    <a:pt x="111435" y="148011"/>
                  </a:lnTo>
                  <a:lnTo>
                    <a:pt x="108997" y="148620"/>
                  </a:lnTo>
                  <a:lnTo>
                    <a:pt x="108387" y="149840"/>
                  </a:lnTo>
                  <a:lnTo>
                    <a:pt x="111435" y="151668"/>
                  </a:lnTo>
                  <a:lnTo>
                    <a:pt x="116312" y="153497"/>
                  </a:lnTo>
                  <a:lnTo>
                    <a:pt x="119360" y="161422"/>
                  </a:lnTo>
                  <a:lnTo>
                    <a:pt x="119969" y="160203"/>
                  </a:lnTo>
                  <a:close/>
                  <a:moveTo>
                    <a:pt x="94976" y="138867"/>
                  </a:moveTo>
                  <a:lnTo>
                    <a:pt x="91928" y="137038"/>
                  </a:lnTo>
                  <a:lnTo>
                    <a:pt x="90709" y="135209"/>
                  </a:lnTo>
                  <a:lnTo>
                    <a:pt x="86441" y="130942"/>
                  </a:lnTo>
                  <a:lnTo>
                    <a:pt x="84613" y="130332"/>
                  </a:lnTo>
                  <a:lnTo>
                    <a:pt x="83393" y="132771"/>
                  </a:lnTo>
                  <a:lnTo>
                    <a:pt x="85832" y="133380"/>
                  </a:lnTo>
                  <a:lnTo>
                    <a:pt x="91318" y="137648"/>
                  </a:lnTo>
                  <a:lnTo>
                    <a:pt x="93757" y="138867"/>
                  </a:lnTo>
                  <a:lnTo>
                    <a:pt x="94976" y="138867"/>
                  </a:lnTo>
                  <a:close/>
                  <a:moveTo>
                    <a:pt x="139477" y="114483"/>
                  </a:moveTo>
                  <a:lnTo>
                    <a:pt x="138867" y="112654"/>
                  </a:lnTo>
                  <a:lnTo>
                    <a:pt x="138257" y="112654"/>
                  </a:lnTo>
                  <a:lnTo>
                    <a:pt x="136429" y="113264"/>
                  </a:lnTo>
                  <a:lnTo>
                    <a:pt x="134600" y="118750"/>
                  </a:lnTo>
                  <a:lnTo>
                    <a:pt x="136429" y="118750"/>
                  </a:lnTo>
                  <a:lnTo>
                    <a:pt x="139477" y="114483"/>
                  </a:lnTo>
                  <a:close/>
                  <a:moveTo>
                    <a:pt x="32187" y="107777"/>
                  </a:moveTo>
                  <a:lnTo>
                    <a:pt x="30968" y="105948"/>
                  </a:lnTo>
                  <a:lnTo>
                    <a:pt x="29139" y="107168"/>
                  </a:lnTo>
                  <a:lnTo>
                    <a:pt x="26091" y="107168"/>
                  </a:lnTo>
                  <a:lnTo>
                    <a:pt x="24872" y="107777"/>
                  </a:lnTo>
                  <a:lnTo>
                    <a:pt x="22433" y="107777"/>
                  </a:lnTo>
                  <a:lnTo>
                    <a:pt x="20605" y="108996"/>
                  </a:lnTo>
                  <a:lnTo>
                    <a:pt x="23043" y="113873"/>
                  </a:lnTo>
                  <a:lnTo>
                    <a:pt x="24872" y="115702"/>
                  </a:lnTo>
                  <a:lnTo>
                    <a:pt x="25481" y="121798"/>
                  </a:lnTo>
                  <a:lnTo>
                    <a:pt x="26701" y="122408"/>
                  </a:lnTo>
                  <a:lnTo>
                    <a:pt x="26091" y="126675"/>
                  </a:lnTo>
                  <a:lnTo>
                    <a:pt x="32797" y="127284"/>
                  </a:lnTo>
                  <a:lnTo>
                    <a:pt x="35235" y="122408"/>
                  </a:lnTo>
                  <a:lnTo>
                    <a:pt x="35235" y="120579"/>
                  </a:lnTo>
                  <a:lnTo>
                    <a:pt x="35235" y="119969"/>
                  </a:lnTo>
                  <a:lnTo>
                    <a:pt x="35235" y="118750"/>
                  </a:lnTo>
                  <a:lnTo>
                    <a:pt x="35235" y="117531"/>
                  </a:lnTo>
                  <a:lnTo>
                    <a:pt x="35235" y="112044"/>
                  </a:lnTo>
                  <a:lnTo>
                    <a:pt x="33406" y="108996"/>
                  </a:lnTo>
                  <a:lnTo>
                    <a:pt x="30968" y="112654"/>
                  </a:lnTo>
                  <a:lnTo>
                    <a:pt x="28529" y="110825"/>
                  </a:lnTo>
                  <a:lnTo>
                    <a:pt x="32187" y="108387"/>
                  </a:lnTo>
                  <a:lnTo>
                    <a:pt x="32187" y="107777"/>
                  </a:lnTo>
                  <a:close/>
                  <a:moveTo>
                    <a:pt x="110825" y="109606"/>
                  </a:moveTo>
                  <a:lnTo>
                    <a:pt x="104729" y="101072"/>
                  </a:lnTo>
                  <a:lnTo>
                    <a:pt x="104729" y="99852"/>
                  </a:lnTo>
                  <a:lnTo>
                    <a:pt x="101681" y="90708"/>
                  </a:lnTo>
                  <a:lnTo>
                    <a:pt x="99853" y="90099"/>
                  </a:lnTo>
                  <a:lnTo>
                    <a:pt x="99243" y="90708"/>
                  </a:lnTo>
                  <a:lnTo>
                    <a:pt x="98633" y="91928"/>
                  </a:lnTo>
                  <a:lnTo>
                    <a:pt x="101072" y="94366"/>
                  </a:lnTo>
                  <a:lnTo>
                    <a:pt x="101072" y="96804"/>
                  </a:lnTo>
                  <a:lnTo>
                    <a:pt x="102901" y="98024"/>
                  </a:lnTo>
                  <a:lnTo>
                    <a:pt x="105339" y="104729"/>
                  </a:lnTo>
                  <a:lnTo>
                    <a:pt x="107777" y="107168"/>
                  </a:lnTo>
                  <a:lnTo>
                    <a:pt x="107168" y="108996"/>
                  </a:lnTo>
                  <a:lnTo>
                    <a:pt x="104729" y="110825"/>
                  </a:lnTo>
                  <a:lnTo>
                    <a:pt x="104120" y="112044"/>
                  </a:lnTo>
                  <a:lnTo>
                    <a:pt x="104729" y="112044"/>
                  </a:lnTo>
                  <a:lnTo>
                    <a:pt x="108387" y="111435"/>
                  </a:lnTo>
                  <a:lnTo>
                    <a:pt x="110825" y="111435"/>
                  </a:lnTo>
                  <a:lnTo>
                    <a:pt x="110825" y="109606"/>
                  </a:lnTo>
                  <a:close/>
                  <a:moveTo>
                    <a:pt x="46817" y="77907"/>
                  </a:moveTo>
                  <a:lnTo>
                    <a:pt x="49865" y="76688"/>
                  </a:lnTo>
                  <a:lnTo>
                    <a:pt x="49865" y="76688"/>
                  </a:lnTo>
                  <a:lnTo>
                    <a:pt x="48037" y="75468"/>
                  </a:lnTo>
                  <a:lnTo>
                    <a:pt x="43769" y="75468"/>
                  </a:lnTo>
                  <a:lnTo>
                    <a:pt x="41331" y="76078"/>
                  </a:lnTo>
                  <a:lnTo>
                    <a:pt x="40112" y="77297"/>
                  </a:lnTo>
                  <a:lnTo>
                    <a:pt x="40721" y="77907"/>
                  </a:lnTo>
                  <a:lnTo>
                    <a:pt x="43160" y="78516"/>
                  </a:lnTo>
                  <a:lnTo>
                    <a:pt x="46817" y="77907"/>
                  </a:lnTo>
                  <a:close/>
                  <a:moveTo>
                    <a:pt x="32187" y="90099"/>
                  </a:moveTo>
                  <a:lnTo>
                    <a:pt x="29139" y="86441"/>
                  </a:lnTo>
                  <a:lnTo>
                    <a:pt x="27310" y="80955"/>
                  </a:lnTo>
                  <a:lnTo>
                    <a:pt x="26091" y="78516"/>
                  </a:lnTo>
                  <a:lnTo>
                    <a:pt x="26701" y="75468"/>
                  </a:lnTo>
                  <a:lnTo>
                    <a:pt x="24872" y="73030"/>
                  </a:lnTo>
                  <a:lnTo>
                    <a:pt x="21214" y="70592"/>
                  </a:lnTo>
                  <a:lnTo>
                    <a:pt x="19385" y="71201"/>
                  </a:lnTo>
                  <a:lnTo>
                    <a:pt x="19995" y="77907"/>
                  </a:lnTo>
                  <a:lnTo>
                    <a:pt x="18776" y="81564"/>
                  </a:lnTo>
                  <a:lnTo>
                    <a:pt x="13899" y="88270"/>
                  </a:lnTo>
                  <a:lnTo>
                    <a:pt x="14509" y="90708"/>
                  </a:lnTo>
                  <a:lnTo>
                    <a:pt x="14509" y="90708"/>
                  </a:lnTo>
                  <a:lnTo>
                    <a:pt x="15118" y="91928"/>
                  </a:lnTo>
                  <a:lnTo>
                    <a:pt x="12070" y="94366"/>
                  </a:lnTo>
                  <a:lnTo>
                    <a:pt x="12070" y="92537"/>
                  </a:lnTo>
                  <a:lnTo>
                    <a:pt x="8413" y="93147"/>
                  </a:lnTo>
                  <a:lnTo>
                    <a:pt x="10241" y="96195"/>
                  </a:lnTo>
                  <a:lnTo>
                    <a:pt x="13899" y="98633"/>
                  </a:lnTo>
                  <a:lnTo>
                    <a:pt x="15728" y="99243"/>
                  </a:lnTo>
                  <a:lnTo>
                    <a:pt x="17557" y="98024"/>
                  </a:lnTo>
                  <a:lnTo>
                    <a:pt x="17557" y="101072"/>
                  </a:lnTo>
                  <a:lnTo>
                    <a:pt x="19385" y="103510"/>
                  </a:lnTo>
                  <a:lnTo>
                    <a:pt x="19995" y="105948"/>
                  </a:lnTo>
                  <a:lnTo>
                    <a:pt x="21824" y="104120"/>
                  </a:lnTo>
                  <a:lnTo>
                    <a:pt x="25481" y="102900"/>
                  </a:lnTo>
                  <a:lnTo>
                    <a:pt x="26701" y="101681"/>
                  </a:lnTo>
                  <a:lnTo>
                    <a:pt x="30968" y="99243"/>
                  </a:lnTo>
                  <a:lnTo>
                    <a:pt x="30968" y="98024"/>
                  </a:lnTo>
                  <a:lnTo>
                    <a:pt x="31577" y="94366"/>
                  </a:lnTo>
                  <a:lnTo>
                    <a:pt x="32187" y="90099"/>
                  </a:lnTo>
                  <a:close/>
                  <a:moveTo>
                    <a:pt x="73030" y="59619"/>
                  </a:moveTo>
                  <a:lnTo>
                    <a:pt x="71201" y="56571"/>
                  </a:lnTo>
                  <a:lnTo>
                    <a:pt x="70592" y="57180"/>
                  </a:lnTo>
                  <a:lnTo>
                    <a:pt x="69982" y="59619"/>
                  </a:lnTo>
                  <a:lnTo>
                    <a:pt x="68153" y="62057"/>
                  </a:lnTo>
                  <a:lnTo>
                    <a:pt x="71201" y="61448"/>
                  </a:lnTo>
                  <a:lnTo>
                    <a:pt x="73640" y="62057"/>
                  </a:lnTo>
                  <a:lnTo>
                    <a:pt x="77297" y="65105"/>
                  </a:lnTo>
                  <a:lnTo>
                    <a:pt x="81565" y="66324"/>
                  </a:lnTo>
                  <a:lnTo>
                    <a:pt x="83393" y="69982"/>
                  </a:lnTo>
                  <a:lnTo>
                    <a:pt x="87051" y="73640"/>
                  </a:lnTo>
                  <a:lnTo>
                    <a:pt x="87051" y="77297"/>
                  </a:lnTo>
                  <a:lnTo>
                    <a:pt x="84613" y="80955"/>
                  </a:lnTo>
                  <a:lnTo>
                    <a:pt x="84003" y="85222"/>
                  </a:lnTo>
                  <a:lnTo>
                    <a:pt x="80345" y="85832"/>
                  </a:lnTo>
                  <a:lnTo>
                    <a:pt x="80955" y="86441"/>
                  </a:lnTo>
                  <a:lnTo>
                    <a:pt x="82784" y="88270"/>
                  </a:lnTo>
                  <a:lnTo>
                    <a:pt x="83393" y="90708"/>
                  </a:lnTo>
                  <a:lnTo>
                    <a:pt x="84613" y="91928"/>
                  </a:lnTo>
                  <a:lnTo>
                    <a:pt x="84613" y="87660"/>
                  </a:lnTo>
                  <a:lnTo>
                    <a:pt x="86441" y="82784"/>
                  </a:lnTo>
                  <a:lnTo>
                    <a:pt x="88880" y="74859"/>
                  </a:lnTo>
                  <a:lnTo>
                    <a:pt x="88270" y="73030"/>
                  </a:lnTo>
                  <a:lnTo>
                    <a:pt x="86441" y="71201"/>
                  </a:lnTo>
                  <a:lnTo>
                    <a:pt x="82174" y="65715"/>
                  </a:lnTo>
                  <a:lnTo>
                    <a:pt x="77907" y="63886"/>
                  </a:lnTo>
                  <a:lnTo>
                    <a:pt x="73030" y="59619"/>
                  </a:lnTo>
                  <a:close/>
                  <a:moveTo>
                    <a:pt x="19385" y="11460"/>
                  </a:moveTo>
                  <a:lnTo>
                    <a:pt x="16337" y="9022"/>
                  </a:lnTo>
                  <a:lnTo>
                    <a:pt x="15118" y="11460"/>
                  </a:lnTo>
                  <a:lnTo>
                    <a:pt x="15118" y="12070"/>
                  </a:lnTo>
                  <a:lnTo>
                    <a:pt x="14509" y="13899"/>
                  </a:lnTo>
                  <a:lnTo>
                    <a:pt x="11461" y="16337"/>
                  </a:lnTo>
                  <a:lnTo>
                    <a:pt x="8413" y="16947"/>
                  </a:lnTo>
                  <a:lnTo>
                    <a:pt x="4145" y="13289"/>
                  </a:lnTo>
                  <a:lnTo>
                    <a:pt x="2926" y="12680"/>
                  </a:lnTo>
                  <a:lnTo>
                    <a:pt x="7803" y="19385"/>
                  </a:lnTo>
                  <a:lnTo>
                    <a:pt x="9632" y="19995"/>
                  </a:lnTo>
                  <a:lnTo>
                    <a:pt x="12070" y="19995"/>
                  </a:lnTo>
                  <a:lnTo>
                    <a:pt x="17557" y="18166"/>
                  </a:lnTo>
                  <a:lnTo>
                    <a:pt x="27310" y="15118"/>
                  </a:lnTo>
                  <a:lnTo>
                    <a:pt x="37673" y="13899"/>
                  </a:lnTo>
                  <a:lnTo>
                    <a:pt x="38283" y="12680"/>
                  </a:lnTo>
                  <a:lnTo>
                    <a:pt x="37673" y="10851"/>
                  </a:lnTo>
                  <a:lnTo>
                    <a:pt x="32797" y="12070"/>
                  </a:lnTo>
                  <a:lnTo>
                    <a:pt x="26701" y="11460"/>
                  </a:lnTo>
                  <a:lnTo>
                    <a:pt x="25481" y="12680"/>
                  </a:lnTo>
                  <a:lnTo>
                    <a:pt x="23043" y="12680"/>
                  </a:lnTo>
                  <a:lnTo>
                    <a:pt x="19385" y="11460"/>
                  </a:lnTo>
                  <a:close/>
                  <a:moveTo>
                    <a:pt x="56571" y="43160"/>
                  </a:moveTo>
                  <a:lnTo>
                    <a:pt x="57790" y="41331"/>
                  </a:lnTo>
                  <a:lnTo>
                    <a:pt x="60229" y="30358"/>
                  </a:lnTo>
                  <a:lnTo>
                    <a:pt x="65105" y="26700"/>
                  </a:lnTo>
                  <a:lnTo>
                    <a:pt x="65715" y="19385"/>
                  </a:lnTo>
                  <a:lnTo>
                    <a:pt x="62667" y="16337"/>
                  </a:lnTo>
                  <a:lnTo>
                    <a:pt x="60229" y="15118"/>
                  </a:lnTo>
                  <a:lnTo>
                    <a:pt x="59619" y="13899"/>
                  </a:lnTo>
                  <a:lnTo>
                    <a:pt x="60229" y="12680"/>
                  </a:lnTo>
                  <a:lnTo>
                    <a:pt x="59009" y="12070"/>
                  </a:lnTo>
                  <a:lnTo>
                    <a:pt x="57181" y="10851"/>
                  </a:lnTo>
                  <a:lnTo>
                    <a:pt x="54742" y="7193"/>
                  </a:lnTo>
                  <a:lnTo>
                    <a:pt x="52304" y="4755"/>
                  </a:lnTo>
                  <a:lnTo>
                    <a:pt x="48037" y="4145"/>
                  </a:lnTo>
                  <a:lnTo>
                    <a:pt x="44379" y="3536"/>
                  </a:lnTo>
                  <a:lnTo>
                    <a:pt x="41941" y="2926"/>
                  </a:lnTo>
                  <a:lnTo>
                    <a:pt x="38893" y="4755"/>
                  </a:lnTo>
                  <a:lnTo>
                    <a:pt x="43769" y="4755"/>
                  </a:lnTo>
                  <a:lnTo>
                    <a:pt x="52913" y="6584"/>
                  </a:lnTo>
                  <a:lnTo>
                    <a:pt x="57181" y="15728"/>
                  </a:lnTo>
                  <a:lnTo>
                    <a:pt x="60229" y="18166"/>
                  </a:lnTo>
                  <a:lnTo>
                    <a:pt x="60838" y="20604"/>
                  </a:lnTo>
                  <a:lnTo>
                    <a:pt x="59619" y="23043"/>
                  </a:lnTo>
                  <a:lnTo>
                    <a:pt x="59619" y="25481"/>
                  </a:lnTo>
                  <a:lnTo>
                    <a:pt x="57790" y="28529"/>
                  </a:lnTo>
                  <a:lnTo>
                    <a:pt x="57181" y="33406"/>
                  </a:lnTo>
                  <a:lnTo>
                    <a:pt x="55352" y="35844"/>
                  </a:lnTo>
                  <a:lnTo>
                    <a:pt x="51085" y="38892"/>
                  </a:lnTo>
                  <a:lnTo>
                    <a:pt x="53523" y="40112"/>
                  </a:lnTo>
                  <a:lnTo>
                    <a:pt x="55352" y="43769"/>
                  </a:lnTo>
                  <a:lnTo>
                    <a:pt x="56571" y="4316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6" name="자유형: 도형 225">
              <a:extLst>
                <a:ext uri="{FF2B5EF4-FFF2-40B4-BE49-F238E27FC236}">
                  <a16:creationId xmlns:a16="http://schemas.microsoft.com/office/drawing/2014/main" id="{BAC0F448-1EAA-4F04-9548-983DBEEE1527}"/>
                </a:ext>
              </a:extLst>
            </p:cNvPr>
            <p:cNvSpPr/>
            <p:nvPr/>
          </p:nvSpPr>
          <p:spPr>
            <a:xfrm>
              <a:off x="4359898" y="2863221"/>
              <a:ext cx="11411" cy="5706"/>
            </a:xfrm>
            <a:custGeom>
              <a:avLst/>
              <a:gdLst>
                <a:gd name="connsiteX0" fmla="*/ 7803 w 12192"/>
                <a:gd name="connsiteY0" fmla="*/ 6584 h 6096"/>
                <a:gd name="connsiteX1" fmla="*/ 10241 w 12192"/>
                <a:gd name="connsiteY1" fmla="*/ 2926 h 6096"/>
                <a:gd name="connsiteX2" fmla="*/ 9632 w 12192"/>
                <a:gd name="connsiteY2" fmla="*/ 2926 h 6096"/>
                <a:gd name="connsiteX3" fmla="*/ 6584 w 12192"/>
                <a:gd name="connsiteY3" fmla="*/ 5974 h 6096"/>
                <a:gd name="connsiteX4" fmla="*/ 2926 w 12192"/>
                <a:gd name="connsiteY4" fmla="*/ 7193 h 6096"/>
                <a:gd name="connsiteX5" fmla="*/ 3536 w 12192"/>
                <a:gd name="connsiteY5" fmla="*/ 7803 h 6096"/>
                <a:gd name="connsiteX6" fmla="*/ 4145 w 12192"/>
                <a:gd name="connsiteY6" fmla="*/ 7803 h 6096"/>
                <a:gd name="connsiteX7" fmla="*/ 7803 w 12192"/>
                <a:gd name="connsiteY7" fmla="*/ 658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" h="6096">
                  <a:moveTo>
                    <a:pt x="7803" y="6584"/>
                  </a:moveTo>
                  <a:lnTo>
                    <a:pt x="10241" y="2926"/>
                  </a:lnTo>
                  <a:lnTo>
                    <a:pt x="9632" y="2926"/>
                  </a:lnTo>
                  <a:lnTo>
                    <a:pt x="6584" y="5974"/>
                  </a:lnTo>
                  <a:lnTo>
                    <a:pt x="2926" y="7193"/>
                  </a:lnTo>
                  <a:lnTo>
                    <a:pt x="3536" y="7803"/>
                  </a:lnTo>
                  <a:lnTo>
                    <a:pt x="4145" y="7803"/>
                  </a:lnTo>
                  <a:lnTo>
                    <a:pt x="7803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7" name="자유형: 도형 226">
              <a:extLst>
                <a:ext uri="{FF2B5EF4-FFF2-40B4-BE49-F238E27FC236}">
                  <a16:creationId xmlns:a16="http://schemas.microsoft.com/office/drawing/2014/main" id="{11083F64-24E6-4A50-A870-8E91FA673393}"/>
                </a:ext>
              </a:extLst>
            </p:cNvPr>
            <p:cNvSpPr/>
            <p:nvPr/>
          </p:nvSpPr>
          <p:spPr>
            <a:xfrm>
              <a:off x="4443770" y="3554745"/>
              <a:ext cx="11411" cy="11411"/>
            </a:xfrm>
            <a:custGeom>
              <a:avLst/>
              <a:gdLst>
                <a:gd name="connsiteX0" fmla="*/ 7803 w 12192"/>
                <a:gd name="connsiteY0" fmla="*/ 12070 h 12192"/>
                <a:gd name="connsiteX1" fmla="*/ 10241 w 12192"/>
                <a:gd name="connsiteY1" fmla="*/ 9632 h 12192"/>
                <a:gd name="connsiteX2" fmla="*/ 8413 w 12192"/>
                <a:gd name="connsiteY2" fmla="*/ 7803 h 12192"/>
                <a:gd name="connsiteX3" fmla="*/ 4755 w 12192"/>
                <a:gd name="connsiteY3" fmla="*/ 2926 h 12192"/>
                <a:gd name="connsiteX4" fmla="*/ 2926 w 12192"/>
                <a:gd name="connsiteY4" fmla="*/ 3536 h 12192"/>
                <a:gd name="connsiteX5" fmla="*/ 2926 w 12192"/>
                <a:gd name="connsiteY5" fmla="*/ 9632 h 12192"/>
                <a:gd name="connsiteX6" fmla="*/ 3536 w 12192"/>
                <a:gd name="connsiteY6" fmla="*/ 11460 h 12192"/>
                <a:gd name="connsiteX7" fmla="*/ 6584 w 12192"/>
                <a:gd name="connsiteY7" fmla="*/ 13289 h 12192"/>
                <a:gd name="connsiteX8" fmla="*/ 7803 w 12192"/>
                <a:gd name="connsiteY8" fmla="*/ 1207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7803" y="12070"/>
                  </a:moveTo>
                  <a:lnTo>
                    <a:pt x="10241" y="9632"/>
                  </a:lnTo>
                  <a:lnTo>
                    <a:pt x="8413" y="7803"/>
                  </a:lnTo>
                  <a:lnTo>
                    <a:pt x="4755" y="2926"/>
                  </a:lnTo>
                  <a:lnTo>
                    <a:pt x="2926" y="3536"/>
                  </a:lnTo>
                  <a:lnTo>
                    <a:pt x="2926" y="9632"/>
                  </a:lnTo>
                  <a:lnTo>
                    <a:pt x="3536" y="11460"/>
                  </a:lnTo>
                  <a:lnTo>
                    <a:pt x="6584" y="13289"/>
                  </a:lnTo>
                  <a:lnTo>
                    <a:pt x="7803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8" name="자유형: 도형 227">
              <a:extLst>
                <a:ext uri="{FF2B5EF4-FFF2-40B4-BE49-F238E27FC236}">
                  <a16:creationId xmlns:a16="http://schemas.microsoft.com/office/drawing/2014/main" id="{119982B8-FF6E-4FD3-A13A-12C262C33F2D}"/>
                </a:ext>
              </a:extLst>
            </p:cNvPr>
            <p:cNvSpPr/>
            <p:nvPr/>
          </p:nvSpPr>
          <p:spPr>
            <a:xfrm>
              <a:off x="7718811" y="4451102"/>
              <a:ext cx="45645" cy="39940"/>
            </a:xfrm>
            <a:custGeom>
              <a:avLst/>
              <a:gdLst>
                <a:gd name="connsiteX0" fmla="*/ 21214 w 48768"/>
                <a:gd name="connsiteY0" fmla="*/ 39502 h 42672"/>
                <a:gd name="connsiteX1" fmla="*/ 18776 w 48768"/>
                <a:gd name="connsiteY1" fmla="*/ 37064 h 42672"/>
                <a:gd name="connsiteX2" fmla="*/ 16338 w 48768"/>
                <a:gd name="connsiteY2" fmla="*/ 37064 h 42672"/>
                <a:gd name="connsiteX3" fmla="*/ 16338 w 48768"/>
                <a:gd name="connsiteY3" fmla="*/ 38283 h 42672"/>
                <a:gd name="connsiteX4" fmla="*/ 16947 w 48768"/>
                <a:gd name="connsiteY4" fmla="*/ 40721 h 42672"/>
                <a:gd name="connsiteX5" fmla="*/ 23653 w 48768"/>
                <a:gd name="connsiteY5" fmla="*/ 41941 h 42672"/>
                <a:gd name="connsiteX6" fmla="*/ 21214 w 48768"/>
                <a:gd name="connsiteY6" fmla="*/ 39502 h 42672"/>
                <a:gd name="connsiteX7" fmla="*/ 44989 w 48768"/>
                <a:gd name="connsiteY7" fmla="*/ 30358 h 42672"/>
                <a:gd name="connsiteX8" fmla="*/ 44379 w 48768"/>
                <a:gd name="connsiteY8" fmla="*/ 30358 h 42672"/>
                <a:gd name="connsiteX9" fmla="*/ 43160 w 48768"/>
                <a:gd name="connsiteY9" fmla="*/ 30968 h 42672"/>
                <a:gd name="connsiteX10" fmla="*/ 42550 w 48768"/>
                <a:gd name="connsiteY10" fmla="*/ 32187 h 42672"/>
                <a:gd name="connsiteX11" fmla="*/ 41941 w 48768"/>
                <a:gd name="connsiteY11" fmla="*/ 34016 h 42672"/>
                <a:gd name="connsiteX12" fmla="*/ 40112 w 48768"/>
                <a:gd name="connsiteY12" fmla="*/ 34016 h 42672"/>
                <a:gd name="connsiteX13" fmla="*/ 38893 w 48768"/>
                <a:gd name="connsiteY13" fmla="*/ 34016 h 42672"/>
                <a:gd name="connsiteX14" fmla="*/ 36454 w 48768"/>
                <a:gd name="connsiteY14" fmla="*/ 34016 h 42672"/>
                <a:gd name="connsiteX15" fmla="*/ 41331 w 48768"/>
                <a:gd name="connsiteY15" fmla="*/ 37064 h 42672"/>
                <a:gd name="connsiteX16" fmla="*/ 44379 w 48768"/>
                <a:gd name="connsiteY16" fmla="*/ 40112 h 42672"/>
                <a:gd name="connsiteX17" fmla="*/ 45598 w 48768"/>
                <a:gd name="connsiteY17" fmla="*/ 41331 h 42672"/>
                <a:gd name="connsiteX18" fmla="*/ 46208 w 48768"/>
                <a:gd name="connsiteY18" fmla="*/ 40112 h 42672"/>
                <a:gd name="connsiteX19" fmla="*/ 46818 w 48768"/>
                <a:gd name="connsiteY19" fmla="*/ 35845 h 42672"/>
                <a:gd name="connsiteX20" fmla="*/ 44989 w 48768"/>
                <a:gd name="connsiteY20" fmla="*/ 30358 h 42672"/>
                <a:gd name="connsiteX21" fmla="*/ 10851 w 48768"/>
                <a:gd name="connsiteY21" fmla="*/ 23653 h 42672"/>
                <a:gd name="connsiteX22" fmla="*/ 12070 w 48768"/>
                <a:gd name="connsiteY22" fmla="*/ 21824 h 42672"/>
                <a:gd name="connsiteX23" fmla="*/ 10851 w 48768"/>
                <a:gd name="connsiteY23" fmla="*/ 17557 h 42672"/>
                <a:gd name="connsiteX24" fmla="*/ 8413 w 48768"/>
                <a:gd name="connsiteY24" fmla="*/ 12680 h 42672"/>
                <a:gd name="connsiteX25" fmla="*/ 9022 w 48768"/>
                <a:gd name="connsiteY25" fmla="*/ 4145 h 42672"/>
                <a:gd name="connsiteX26" fmla="*/ 7803 w 48768"/>
                <a:gd name="connsiteY26" fmla="*/ 2926 h 42672"/>
                <a:gd name="connsiteX27" fmla="*/ 5974 w 48768"/>
                <a:gd name="connsiteY27" fmla="*/ 2926 h 42672"/>
                <a:gd name="connsiteX28" fmla="*/ 5365 w 48768"/>
                <a:gd name="connsiteY28" fmla="*/ 3536 h 42672"/>
                <a:gd name="connsiteX29" fmla="*/ 4755 w 48768"/>
                <a:gd name="connsiteY29" fmla="*/ 5365 h 42672"/>
                <a:gd name="connsiteX30" fmla="*/ 2926 w 48768"/>
                <a:gd name="connsiteY30" fmla="*/ 17557 h 42672"/>
                <a:gd name="connsiteX31" fmla="*/ 5365 w 48768"/>
                <a:gd name="connsiteY31" fmla="*/ 21214 h 42672"/>
                <a:gd name="connsiteX32" fmla="*/ 7194 w 48768"/>
                <a:gd name="connsiteY32" fmla="*/ 21824 h 42672"/>
                <a:gd name="connsiteX33" fmla="*/ 10242 w 48768"/>
                <a:gd name="connsiteY33" fmla="*/ 24262 h 42672"/>
                <a:gd name="connsiteX34" fmla="*/ 10851 w 48768"/>
                <a:gd name="connsiteY34" fmla="*/ 2365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48768" h="42672">
                  <a:moveTo>
                    <a:pt x="21214" y="39502"/>
                  </a:moveTo>
                  <a:lnTo>
                    <a:pt x="18776" y="37064"/>
                  </a:lnTo>
                  <a:lnTo>
                    <a:pt x="16338" y="37064"/>
                  </a:lnTo>
                  <a:lnTo>
                    <a:pt x="16338" y="38283"/>
                  </a:lnTo>
                  <a:lnTo>
                    <a:pt x="16947" y="40721"/>
                  </a:lnTo>
                  <a:lnTo>
                    <a:pt x="23653" y="41941"/>
                  </a:lnTo>
                  <a:lnTo>
                    <a:pt x="21214" y="39502"/>
                  </a:lnTo>
                  <a:close/>
                  <a:moveTo>
                    <a:pt x="44989" y="30358"/>
                  </a:moveTo>
                  <a:lnTo>
                    <a:pt x="44379" y="30358"/>
                  </a:lnTo>
                  <a:lnTo>
                    <a:pt x="43160" y="30968"/>
                  </a:lnTo>
                  <a:lnTo>
                    <a:pt x="42550" y="32187"/>
                  </a:lnTo>
                  <a:lnTo>
                    <a:pt x="41941" y="34016"/>
                  </a:lnTo>
                  <a:lnTo>
                    <a:pt x="40112" y="34016"/>
                  </a:lnTo>
                  <a:lnTo>
                    <a:pt x="38893" y="34016"/>
                  </a:lnTo>
                  <a:lnTo>
                    <a:pt x="36454" y="34016"/>
                  </a:lnTo>
                  <a:lnTo>
                    <a:pt x="41331" y="37064"/>
                  </a:lnTo>
                  <a:lnTo>
                    <a:pt x="44379" y="40112"/>
                  </a:lnTo>
                  <a:lnTo>
                    <a:pt x="45598" y="41331"/>
                  </a:lnTo>
                  <a:lnTo>
                    <a:pt x="46208" y="40112"/>
                  </a:lnTo>
                  <a:lnTo>
                    <a:pt x="46818" y="35845"/>
                  </a:lnTo>
                  <a:lnTo>
                    <a:pt x="44989" y="30358"/>
                  </a:lnTo>
                  <a:close/>
                  <a:moveTo>
                    <a:pt x="10851" y="23653"/>
                  </a:moveTo>
                  <a:lnTo>
                    <a:pt x="12070" y="21824"/>
                  </a:lnTo>
                  <a:lnTo>
                    <a:pt x="10851" y="17557"/>
                  </a:lnTo>
                  <a:lnTo>
                    <a:pt x="8413" y="12680"/>
                  </a:lnTo>
                  <a:lnTo>
                    <a:pt x="9022" y="4145"/>
                  </a:lnTo>
                  <a:lnTo>
                    <a:pt x="7803" y="2926"/>
                  </a:lnTo>
                  <a:lnTo>
                    <a:pt x="5974" y="2926"/>
                  </a:lnTo>
                  <a:lnTo>
                    <a:pt x="5365" y="3536"/>
                  </a:lnTo>
                  <a:lnTo>
                    <a:pt x="4755" y="5365"/>
                  </a:lnTo>
                  <a:lnTo>
                    <a:pt x="2926" y="17557"/>
                  </a:lnTo>
                  <a:lnTo>
                    <a:pt x="5365" y="21214"/>
                  </a:lnTo>
                  <a:lnTo>
                    <a:pt x="7194" y="21824"/>
                  </a:lnTo>
                  <a:lnTo>
                    <a:pt x="10242" y="24262"/>
                  </a:lnTo>
                  <a:lnTo>
                    <a:pt x="10851" y="2365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9" name="자유형: 도형 228">
              <a:extLst>
                <a:ext uri="{FF2B5EF4-FFF2-40B4-BE49-F238E27FC236}">
                  <a16:creationId xmlns:a16="http://schemas.microsoft.com/office/drawing/2014/main" id="{0355BC39-1096-4DAC-8BE9-21210D869D6E}"/>
                </a:ext>
              </a:extLst>
            </p:cNvPr>
            <p:cNvSpPr/>
            <p:nvPr/>
          </p:nvSpPr>
          <p:spPr>
            <a:xfrm>
              <a:off x="5539254" y="3414387"/>
              <a:ext cx="85585" cy="91290"/>
            </a:xfrm>
            <a:custGeom>
              <a:avLst/>
              <a:gdLst>
                <a:gd name="connsiteX0" fmla="*/ 35235 w 91440"/>
                <a:gd name="connsiteY0" fmla="*/ 93147 h 97536"/>
                <a:gd name="connsiteX1" fmla="*/ 35845 w 91440"/>
                <a:gd name="connsiteY1" fmla="*/ 90709 h 97536"/>
                <a:gd name="connsiteX2" fmla="*/ 34625 w 91440"/>
                <a:gd name="connsiteY2" fmla="*/ 87051 h 97536"/>
                <a:gd name="connsiteX3" fmla="*/ 32797 w 91440"/>
                <a:gd name="connsiteY3" fmla="*/ 86441 h 97536"/>
                <a:gd name="connsiteX4" fmla="*/ 29139 w 91440"/>
                <a:gd name="connsiteY4" fmla="*/ 88880 h 97536"/>
                <a:gd name="connsiteX5" fmla="*/ 28529 w 91440"/>
                <a:gd name="connsiteY5" fmla="*/ 90709 h 97536"/>
                <a:gd name="connsiteX6" fmla="*/ 29139 w 91440"/>
                <a:gd name="connsiteY6" fmla="*/ 92537 h 97536"/>
                <a:gd name="connsiteX7" fmla="*/ 30968 w 91440"/>
                <a:gd name="connsiteY7" fmla="*/ 94366 h 97536"/>
                <a:gd name="connsiteX8" fmla="*/ 32797 w 91440"/>
                <a:gd name="connsiteY8" fmla="*/ 94976 h 97536"/>
                <a:gd name="connsiteX9" fmla="*/ 35235 w 91440"/>
                <a:gd name="connsiteY9" fmla="*/ 93147 h 97536"/>
                <a:gd name="connsiteX10" fmla="*/ 73640 w 91440"/>
                <a:gd name="connsiteY10" fmla="*/ 82784 h 97536"/>
                <a:gd name="connsiteX11" fmla="*/ 76078 w 91440"/>
                <a:gd name="connsiteY11" fmla="*/ 81565 h 97536"/>
                <a:gd name="connsiteX12" fmla="*/ 76078 w 91440"/>
                <a:gd name="connsiteY12" fmla="*/ 77297 h 97536"/>
                <a:gd name="connsiteX13" fmla="*/ 75469 w 91440"/>
                <a:gd name="connsiteY13" fmla="*/ 75469 h 97536"/>
                <a:gd name="connsiteX14" fmla="*/ 73030 w 91440"/>
                <a:gd name="connsiteY14" fmla="*/ 75469 h 97536"/>
                <a:gd name="connsiteX15" fmla="*/ 71811 w 91440"/>
                <a:gd name="connsiteY15" fmla="*/ 77907 h 97536"/>
                <a:gd name="connsiteX16" fmla="*/ 71811 w 91440"/>
                <a:gd name="connsiteY16" fmla="*/ 78517 h 97536"/>
                <a:gd name="connsiteX17" fmla="*/ 71811 w 91440"/>
                <a:gd name="connsiteY17" fmla="*/ 80955 h 97536"/>
                <a:gd name="connsiteX18" fmla="*/ 73030 w 91440"/>
                <a:gd name="connsiteY18" fmla="*/ 82784 h 97536"/>
                <a:gd name="connsiteX19" fmla="*/ 73640 w 91440"/>
                <a:gd name="connsiteY19" fmla="*/ 82784 h 97536"/>
                <a:gd name="connsiteX20" fmla="*/ 65105 w 91440"/>
                <a:gd name="connsiteY20" fmla="*/ 87661 h 97536"/>
                <a:gd name="connsiteX21" fmla="*/ 62057 w 91440"/>
                <a:gd name="connsiteY21" fmla="*/ 82174 h 97536"/>
                <a:gd name="connsiteX22" fmla="*/ 60229 w 91440"/>
                <a:gd name="connsiteY22" fmla="*/ 81565 h 97536"/>
                <a:gd name="connsiteX23" fmla="*/ 56571 w 91440"/>
                <a:gd name="connsiteY23" fmla="*/ 77297 h 97536"/>
                <a:gd name="connsiteX24" fmla="*/ 56571 w 91440"/>
                <a:gd name="connsiteY24" fmla="*/ 75469 h 97536"/>
                <a:gd name="connsiteX25" fmla="*/ 54742 w 91440"/>
                <a:gd name="connsiteY25" fmla="*/ 74859 h 97536"/>
                <a:gd name="connsiteX26" fmla="*/ 54742 w 91440"/>
                <a:gd name="connsiteY26" fmla="*/ 76078 h 97536"/>
                <a:gd name="connsiteX27" fmla="*/ 54742 w 91440"/>
                <a:gd name="connsiteY27" fmla="*/ 78517 h 97536"/>
                <a:gd name="connsiteX28" fmla="*/ 53523 w 91440"/>
                <a:gd name="connsiteY28" fmla="*/ 81565 h 97536"/>
                <a:gd name="connsiteX29" fmla="*/ 53523 w 91440"/>
                <a:gd name="connsiteY29" fmla="*/ 84613 h 97536"/>
                <a:gd name="connsiteX30" fmla="*/ 55961 w 91440"/>
                <a:gd name="connsiteY30" fmla="*/ 89489 h 97536"/>
                <a:gd name="connsiteX31" fmla="*/ 58400 w 91440"/>
                <a:gd name="connsiteY31" fmla="*/ 90709 h 97536"/>
                <a:gd name="connsiteX32" fmla="*/ 62667 w 91440"/>
                <a:gd name="connsiteY32" fmla="*/ 91318 h 97536"/>
                <a:gd name="connsiteX33" fmla="*/ 65105 w 91440"/>
                <a:gd name="connsiteY33" fmla="*/ 87661 h 97536"/>
                <a:gd name="connsiteX34" fmla="*/ 84003 w 91440"/>
                <a:gd name="connsiteY34" fmla="*/ 40112 h 97536"/>
                <a:gd name="connsiteX35" fmla="*/ 84003 w 91440"/>
                <a:gd name="connsiteY35" fmla="*/ 43160 h 97536"/>
                <a:gd name="connsiteX36" fmla="*/ 82174 w 91440"/>
                <a:gd name="connsiteY36" fmla="*/ 47427 h 97536"/>
                <a:gd name="connsiteX37" fmla="*/ 85222 w 91440"/>
                <a:gd name="connsiteY37" fmla="*/ 49256 h 97536"/>
                <a:gd name="connsiteX38" fmla="*/ 87051 w 91440"/>
                <a:gd name="connsiteY38" fmla="*/ 49865 h 97536"/>
                <a:gd name="connsiteX39" fmla="*/ 90709 w 91440"/>
                <a:gd name="connsiteY39" fmla="*/ 47427 h 97536"/>
                <a:gd name="connsiteX40" fmla="*/ 91928 w 91440"/>
                <a:gd name="connsiteY40" fmla="*/ 44379 h 97536"/>
                <a:gd name="connsiteX41" fmla="*/ 91318 w 91440"/>
                <a:gd name="connsiteY41" fmla="*/ 42550 h 97536"/>
                <a:gd name="connsiteX42" fmla="*/ 89489 w 91440"/>
                <a:gd name="connsiteY42" fmla="*/ 40721 h 97536"/>
                <a:gd name="connsiteX43" fmla="*/ 87661 w 91440"/>
                <a:gd name="connsiteY43" fmla="*/ 40112 h 97536"/>
                <a:gd name="connsiteX44" fmla="*/ 87051 w 91440"/>
                <a:gd name="connsiteY44" fmla="*/ 40721 h 97536"/>
                <a:gd name="connsiteX45" fmla="*/ 84003 w 91440"/>
                <a:gd name="connsiteY45" fmla="*/ 40112 h 97536"/>
                <a:gd name="connsiteX46" fmla="*/ 44989 w 91440"/>
                <a:gd name="connsiteY46" fmla="*/ 24872 h 97536"/>
                <a:gd name="connsiteX47" fmla="*/ 38893 w 91440"/>
                <a:gd name="connsiteY47" fmla="*/ 24262 h 97536"/>
                <a:gd name="connsiteX48" fmla="*/ 35235 w 91440"/>
                <a:gd name="connsiteY48" fmla="*/ 23043 h 97536"/>
                <a:gd name="connsiteX49" fmla="*/ 34625 w 91440"/>
                <a:gd name="connsiteY49" fmla="*/ 23043 h 97536"/>
                <a:gd name="connsiteX50" fmla="*/ 34625 w 91440"/>
                <a:gd name="connsiteY50" fmla="*/ 24872 h 97536"/>
                <a:gd name="connsiteX51" fmla="*/ 37064 w 91440"/>
                <a:gd name="connsiteY51" fmla="*/ 29749 h 97536"/>
                <a:gd name="connsiteX52" fmla="*/ 38283 w 91440"/>
                <a:gd name="connsiteY52" fmla="*/ 26701 h 97536"/>
                <a:gd name="connsiteX53" fmla="*/ 39502 w 91440"/>
                <a:gd name="connsiteY53" fmla="*/ 26091 h 97536"/>
                <a:gd name="connsiteX54" fmla="*/ 44379 w 91440"/>
                <a:gd name="connsiteY54" fmla="*/ 27310 h 97536"/>
                <a:gd name="connsiteX55" fmla="*/ 46817 w 91440"/>
                <a:gd name="connsiteY55" fmla="*/ 26701 h 97536"/>
                <a:gd name="connsiteX56" fmla="*/ 46208 w 91440"/>
                <a:gd name="connsiteY56" fmla="*/ 26091 h 97536"/>
                <a:gd name="connsiteX57" fmla="*/ 44989 w 91440"/>
                <a:gd name="connsiteY57" fmla="*/ 24872 h 97536"/>
                <a:gd name="connsiteX58" fmla="*/ 85832 w 91440"/>
                <a:gd name="connsiteY58" fmla="*/ 23653 h 97536"/>
                <a:gd name="connsiteX59" fmla="*/ 85222 w 91440"/>
                <a:gd name="connsiteY59" fmla="*/ 20605 h 97536"/>
                <a:gd name="connsiteX60" fmla="*/ 85222 w 91440"/>
                <a:gd name="connsiteY60" fmla="*/ 16337 h 97536"/>
                <a:gd name="connsiteX61" fmla="*/ 84003 w 91440"/>
                <a:gd name="connsiteY61" fmla="*/ 16337 h 97536"/>
                <a:gd name="connsiteX62" fmla="*/ 82174 w 91440"/>
                <a:gd name="connsiteY62" fmla="*/ 17557 h 97536"/>
                <a:gd name="connsiteX63" fmla="*/ 82784 w 91440"/>
                <a:gd name="connsiteY63" fmla="*/ 21824 h 97536"/>
                <a:gd name="connsiteX64" fmla="*/ 83393 w 91440"/>
                <a:gd name="connsiteY64" fmla="*/ 22433 h 97536"/>
                <a:gd name="connsiteX65" fmla="*/ 84613 w 91440"/>
                <a:gd name="connsiteY65" fmla="*/ 25481 h 97536"/>
                <a:gd name="connsiteX66" fmla="*/ 85832 w 91440"/>
                <a:gd name="connsiteY66" fmla="*/ 23653 h 97536"/>
                <a:gd name="connsiteX67" fmla="*/ 18166 w 91440"/>
                <a:gd name="connsiteY67" fmla="*/ 17557 h 97536"/>
                <a:gd name="connsiteX68" fmla="*/ 18166 w 91440"/>
                <a:gd name="connsiteY68" fmla="*/ 16337 h 97536"/>
                <a:gd name="connsiteX69" fmla="*/ 16337 w 91440"/>
                <a:gd name="connsiteY69" fmla="*/ 13289 h 97536"/>
                <a:gd name="connsiteX70" fmla="*/ 14509 w 91440"/>
                <a:gd name="connsiteY70" fmla="*/ 13899 h 97536"/>
                <a:gd name="connsiteX71" fmla="*/ 12070 w 91440"/>
                <a:gd name="connsiteY71" fmla="*/ 15118 h 97536"/>
                <a:gd name="connsiteX72" fmla="*/ 11461 w 91440"/>
                <a:gd name="connsiteY72" fmla="*/ 16947 h 97536"/>
                <a:gd name="connsiteX73" fmla="*/ 13899 w 91440"/>
                <a:gd name="connsiteY73" fmla="*/ 18166 h 97536"/>
                <a:gd name="connsiteX74" fmla="*/ 15118 w 91440"/>
                <a:gd name="connsiteY74" fmla="*/ 18166 h 97536"/>
                <a:gd name="connsiteX75" fmla="*/ 18166 w 91440"/>
                <a:gd name="connsiteY75" fmla="*/ 17557 h 97536"/>
                <a:gd name="connsiteX76" fmla="*/ 9022 w 91440"/>
                <a:gd name="connsiteY76" fmla="*/ 12070 h 97536"/>
                <a:gd name="connsiteX77" fmla="*/ 13899 w 91440"/>
                <a:gd name="connsiteY77" fmla="*/ 8413 h 97536"/>
                <a:gd name="connsiteX78" fmla="*/ 15118 w 91440"/>
                <a:gd name="connsiteY78" fmla="*/ 6584 h 97536"/>
                <a:gd name="connsiteX79" fmla="*/ 13899 w 91440"/>
                <a:gd name="connsiteY79" fmla="*/ 3536 h 97536"/>
                <a:gd name="connsiteX80" fmla="*/ 10851 w 91440"/>
                <a:gd name="connsiteY80" fmla="*/ 2926 h 97536"/>
                <a:gd name="connsiteX81" fmla="*/ 3536 w 91440"/>
                <a:gd name="connsiteY81" fmla="*/ 6584 h 97536"/>
                <a:gd name="connsiteX82" fmla="*/ 2926 w 91440"/>
                <a:gd name="connsiteY82" fmla="*/ 7803 h 97536"/>
                <a:gd name="connsiteX83" fmla="*/ 3536 w 91440"/>
                <a:gd name="connsiteY83" fmla="*/ 9632 h 97536"/>
                <a:gd name="connsiteX84" fmla="*/ 4145 w 91440"/>
                <a:gd name="connsiteY84" fmla="*/ 12680 h 97536"/>
                <a:gd name="connsiteX85" fmla="*/ 5365 w 91440"/>
                <a:gd name="connsiteY85" fmla="*/ 13289 h 97536"/>
                <a:gd name="connsiteX86" fmla="*/ 9022 w 91440"/>
                <a:gd name="connsiteY86" fmla="*/ 12070 h 97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1440" h="97536">
                  <a:moveTo>
                    <a:pt x="35235" y="93147"/>
                  </a:moveTo>
                  <a:lnTo>
                    <a:pt x="35845" y="90709"/>
                  </a:lnTo>
                  <a:lnTo>
                    <a:pt x="34625" y="87051"/>
                  </a:lnTo>
                  <a:lnTo>
                    <a:pt x="32797" y="86441"/>
                  </a:lnTo>
                  <a:lnTo>
                    <a:pt x="29139" y="88880"/>
                  </a:lnTo>
                  <a:lnTo>
                    <a:pt x="28529" y="90709"/>
                  </a:lnTo>
                  <a:lnTo>
                    <a:pt x="29139" y="92537"/>
                  </a:lnTo>
                  <a:lnTo>
                    <a:pt x="30968" y="94366"/>
                  </a:lnTo>
                  <a:lnTo>
                    <a:pt x="32797" y="94976"/>
                  </a:lnTo>
                  <a:lnTo>
                    <a:pt x="35235" y="93147"/>
                  </a:lnTo>
                  <a:close/>
                  <a:moveTo>
                    <a:pt x="73640" y="82784"/>
                  </a:moveTo>
                  <a:lnTo>
                    <a:pt x="76078" y="81565"/>
                  </a:lnTo>
                  <a:lnTo>
                    <a:pt x="76078" y="77297"/>
                  </a:lnTo>
                  <a:lnTo>
                    <a:pt x="75469" y="75469"/>
                  </a:lnTo>
                  <a:lnTo>
                    <a:pt x="73030" y="75469"/>
                  </a:lnTo>
                  <a:lnTo>
                    <a:pt x="71811" y="77907"/>
                  </a:lnTo>
                  <a:lnTo>
                    <a:pt x="71811" y="78517"/>
                  </a:lnTo>
                  <a:lnTo>
                    <a:pt x="71811" y="80955"/>
                  </a:lnTo>
                  <a:lnTo>
                    <a:pt x="73030" y="82784"/>
                  </a:lnTo>
                  <a:lnTo>
                    <a:pt x="73640" y="82784"/>
                  </a:lnTo>
                  <a:close/>
                  <a:moveTo>
                    <a:pt x="65105" y="87661"/>
                  </a:moveTo>
                  <a:lnTo>
                    <a:pt x="62057" y="82174"/>
                  </a:lnTo>
                  <a:lnTo>
                    <a:pt x="60229" y="81565"/>
                  </a:lnTo>
                  <a:lnTo>
                    <a:pt x="56571" y="77297"/>
                  </a:lnTo>
                  <a:lnTo>
                    <a:pt x="56571" y="75469"/>
                  </a:lnTo>
                  <a:lnTo>
                    <a:pt x="54742" y="74859"/>
                  </a:lnTo>
                  <a:lnTo>
                    <a:pt x="54742" y="76078"/>
                  </a:lnTo>
                  <a:lnTo>
                    <a:pt x="54742" y="78517"/>
                  </a:lnTo>
                  <a:lnTo>
                    <a:pt x="53523" y="81565"/>
                  </a:lnTo>
                  <a:lnTo>
                    <a:pt x="53523" y="84613"/>
                  </a:lnTo>
                  <a:lnTo>
                    <a:pt x="55961" y="89489"/>
                  </a:lnTo>
                  <a:lnTo>
                    <a:pt x="58400" y="90709"/>
                  </a:lnTo>
                  <a:lnTo>
                    <a:pt x="62667" y="91318"/>
                  </a:lnTo>
                  <a:lnTo>
                    <a:pt x="65105" y="87661"/>
                  </a:lnTo>
                  <a:close/>
                  <a:moveTo>
                    <a:pt x="84003" y="40112"/>
                  </a:moveTo>
                  <a:lnTo>
                    <a:pt x="84003" y="43160"/>
                  </a:lnTo>
                  <a:lnTo>
                    <a:pt x="82174" y="47427"/>
                  </a:lnTo>
                  <a:lnTo>
                    <a:pt x="85222" y="49256"/>
                  </a:lnTo>
                  <a:lnTo>
                    <a:pt x="87051" y="49865"/>
                  </a:lnTo>
                  <a:lnTo>
                    <a:pt x="90709" y="47427"/>
                  </a:lnTo>
                  <a:lnTo>
                    <a:pt x="91928" y="44379"/>
                  </a:lnTo>
                  <a:lnTo>
                    <a:pt x="91318" y="42550"/>
                  </a:lnTo>
                  <a:lnTo>
                    <a:pt x="89489" y="40721"/>
                  </a:lnTo>
                  <a:lnTo>
                    <a:pt x="87661" y="40112"/>
                  </a:lnTo>
                  <a:lnTo>
                    <a:pt x="87051" y="40721"/>
                  </a:lnTo>
                  <a:lnTo>
                    <a:pt x="84003" y="40112"/>
                  </a:lnTo>
                  <a:close/>
                  <a:moveTo>
                    <a:pt x="44989" y="24872"/>
                  </a:moveTo>
                  <a:lnTo>
                    <a:pt x="38893" y="24262"/>
                  </a:lnTo>
                  <a:lnTo>
                    <a:pt x="35235" y="23043"/>
                  </a:lnTo>
                  <a:lnTo>
                    <a:pt x="34625" y="23043"/>
                  </a:lnTo>
                  <a:lnTo>
                    <a:pt x="34625" y="24872"/>
                  </a:lnTo>
                  <a:lnTo>
                    <a:pt x="37064" y="29749"/>
                  </a:lnTo>
                  <a:lnTo>
                    <a:pt x="38283" y="26701"/>
                  </a:lnTo>
                  <a:lnTo>
                    <a:pt x="39502" y="26091"/>
                  </a:lnTo>
                  <a:lnTo>
                    <a:pt x="44379" y="27310"/>
                  </a:lnTo>
                  <a:lnTo>
                    <a:pt x="46817" y="26701"/>
                  </a:lnTo>
                  <a:lnTo>
                    <a:pt x="46208" y="26091"/>
                  </a:lnTo>
                  <a:lnTo>
                    <a:pt x="44989" y="24872"/>
                  </a:lnTo>
                  <a:close/>
                  <a:moveTo>
                    <a:pt x="85832" y="23653"/>
                  </a:moveTo>
                  <a:lnTo>
                    <a:pt x="85222" y="20605"/>
                  </a:lnTo>
                  <a:lnTo>
                    <a:pt x="85222" y="16337"/>
                  </a:lnTo>
                  <a:lnTo>
                    <a:pt x="84003" y="16337"/>
                  </a:lnTo>
                  <a:lnTo>
                    <a:pt x="82174" y="17557"/>
                  </a:lnTo>
                  <a:lnTo>
                    <a:pt x="82784" y="21824"/>
                  </a:lnTo>
                  <a:lnTo>
                    <a:pt x="83393" y="22433"/>
                  </a:lnTo>
                  <a:lnTo>
                    <a:pt x="84613" y="25481"/>
                  </a:lnTo>
                  <a:lnTo>
                    <a:pt x="85832" y="23653"/>
                  </a:lnTo>
                  <a:close/>
                  <a:moveTo>
                    <a:pt x="18166" y="17557"/>
                  </a:moveTo>
                  <a:lnTo>
                    <a:pt x="18166" y="16337"/>
                  </a:lnTo>
                  <a:lnTo>
                    <a:pt x="16337" y="13289"/>
                  </a:lnTo>
                  <a:lnTo>
                    <a:pt x="14509" y="13899"/>
                  </a:lnTo>
                  <a:lnTo>
                    <a:pt x="12070" y="15118"/>
                  </a:lnTo>
                  <a:lnTo>
                    <a:pt x="11461" y="16947"/>
                  </a:lnTo>
                  <a:lnTo>
                    <a:pt x="13899" y="18166"/>
                  </a:lnTo>
                  <a:lnTo>
                    <a:pt x="15118" y="18166"/>
                  </a:lnTo>
                  <a:lnTo>
                    <a:pt x="18166" y="17557"/>
                  </a:lnTo>
                  <a:close/>
                  <a:moveTo>
                    <a:pt x="9022" y="12070"/>
                  </a:moveTo>
                  <a:lnTo>
                    <a:pt x="13899" y="8413"/>
                  </a:lnTo>
                  <a:lnTo>
                    <a:pt x="15118" y="6584"/>
                  </a:lnTo>
                  <a:lnTo>
                    <a:pt x="13899" y="3536"/>
                  </a:lnTo>
                  <a:lnTo>
                    <a:pt x="10851" y="2926"/>
                  </a:lnTo>
                  <a:lnTo>
                    <a:pt x="3536" y="6584"/>
                  </a:lnTo>
                  <a:lnTo>
                    <a:pt x="2926" y="7803"/>
                  </a:lnTo>
                  <a:lnTo>
                    <a:pt x="3536" y="9632"/>
                  </a:lnTo>
                  <a:lnTo>
                    <a:pt x="4145" y="12680"/>
                  </a:lnTo>
                  <a:lnTo>
                    <a:pt x="5365" y="13289"/>
                  </a:lnTo>
                  <a:lnTo>
                    <a:pt x="9022" y="1207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0" name="자유형: 도형 229">
              <a:extLst>
                <a:ext uri="{FF2B5EF4-FFF2-40B4-BE49-F238E27FC236}">
                  <a16:creationId xmlns:a16="http://schemas.microsoft.com/office/drawing/2014/main" id="{28B3FC88-0366-44B7-BC6A-00130F7E5CC1}"/>
                </a:ext>
              </a:extLst>
            </p:cNvPr>
            <p:cNvSpPr/>
            <p:nvPr/>
          </p:nvSpPr>
          <p:spPr>
            <a:xfrm>
              <a:off x="3774499" y="3320814"/>
              <a:ext cx="57056" cy="22823"/>
            </a:xfrm>
            <a:custGeom>
              <a:avLst/>
              <a:gdLst>
                <a:gd name="connsiteX0" fmla="*/ 4145 w 60960"/>
                <a:gd name="connsiteY0" fmla="*/ 19385 h 24384"/>
                <a:gd name="connsiteX1" fmla="*/ 3536 w 60960"/>
                <a:gd name="connsiteY1" fmla="*/ 17556 h 24384"/>
                <a:gd name="connsiteX2" fmla="*/ 2926 w 60960"/>
                <a:gd name="connsiteY2" fmla="*/ 18166 h 24384"/>
                <a:gd name="connsiteX3" fmla="*/ 2926 w 60960"/>
                <a:gd name="connsiteY3" fmla="*/ 21824 h 24384"/>
                <a:gd name="connsiteX4" fmla="*/ 5974 w 60960"/>
                <a:gd name="connsiteY4" fmla="*/ 21824 h 24384"/>
                <a:gd name="connsiteX5" fmla="*/ 7193 w 60960"/>
                <a:gd name="connsiteY5" fmla="*/ 21824 h 24384"/>
                <a:gd name="connsiteX6" fmla="*/ 9022 w 60960"/>
                <a:gd name="connsiteY6" fmla="*/ 20604 h 24384"/>
                <a:gd name="connsiteX7" fmla="*/ 12680 w 60960"/>
                <a:gd name="connsiteY7" fmla="*/ 20604 h 24384"/>
                <a:gd name="connsiteX8" fmla="*/ 12070 w 60960"/>
                <a:gd name="connsiteY8" fmla="*/ 19385 h 24384"/>
                <a:gd name="connsiteX9" fmla="*/ 7193 w 60960"/>
                <a:gd name="connsiteY9" fmla="*/ 18776 h 24384"/>
                <a:gd name="connsiteX10" fmla="*/ 6584 w 60960"/>
                <a:gd name="connsiteY10" fmla="*/ 19385 h 24384"/>
                <a:gd name="connsiteX11" fmla="*/ 5365 w 60960"/>
                <a:gd name="connsiteY11" fmla="*/ 19995 h 24384"/>
                <a:gd name="connsiteX12" fmla="*/ 4145 w 60960"/>
                <a:gd name="connsiteY12" fmla="*/ 19385 h 24384"/>
                <a:gd name="connsiteX13" fmla="*/ 52913 w 60960"/>
                <a:gd name="connsiteY13" fmla="*/ 5364 h 24384"/>
                <a:gd name="connsiteX14" fmla="*/ 52913 w 60960"/>
                <a:gd name="connsiteY14" fmla="*/ 5364 h 24384"/>
                <a:gd name="connsiteX15" fmla="*/ 52304 w 60960"/>
                <a:gd name="connsiteY15" fmla="*/ 4755 h 24384"/>
                <a:gd name="connsiteX16" fmla="*/ 51694 w 60960"/>
                <a:gd name="connsiteY16" fmla="*/ 4755 h 24384"/>
                <a:gd name="connsiteX17" fmla="*/ 49865 w 60960"/>
                <a:gd name="connsiteY17" fmla="*/ 5364 h 24384"/>
                <a:gd name="connsiteX18" fmla="*/ 49256 w 60960"/>
                <a:gd name="connsiteY18" fmla="*/ 5364 h 24384"/>
                <a:gd name="connsiteX19" fmla="*/ 48646 w 60960"/>
                <a:gd name="connsiteY19" fmla="*/ 5364 h 24384"/>
                <a:gd name="connsiteX20" fmla="*/ 48037 w 60960"/>
                <a:gd name="connsiteY20" fmla="*/ 5974 h 24384"/>
                <a:gd name="connsiteX21" fmla="*/ 47427 w 60960"/>
                <a:gd name="connsiteY21" fmla="*/ 6584 h 24384"/>
                <a:gd name="connsiteX22" fmla="*/ 48646 w 60960"/>
                <a:gd name="connsiteY22" fmla="*/ 6584 h 24384"/>
                <a:gd name="connsiteX23" fmla="*/ 51085 w 60960"/>
                <a:gd name="connsiteY23" fmla="*/ 5364 h 24384"/>
                <a:gd name="connsiteX24" fmla="*/ 52304 w 60960"/>
                <a:gd name="connsiteY24" fmla="*/ 5364 h 24384"/>
                <a:gd name="connsiteX25" fmla="*/ 52913 w 60960"/>
                <a:gd name="connsiteY25" fmla="*/ 5364 h 24384"/>
                <a:gd name="connsiteX26" fmla="*/ 57790 w 60960"/>
                <a:gd name="connsiteY26" fmla="*/ 4755 h 24384"/>
                <a:gd name="connsiteX27" fmla="*/ 60838 w 60960"/>
                <a:gd name="connsiteY27" fmla="*/ 3536 h 24384"/>
                <a:gd name="connsiteX28" fmla="*/ 60838 w 60960"/>
                <a:gd name="connsiteY28" fmla="*/ 3536 h 24384"/>
                <a:gd name="connsiteX29" fmla="*/ 60229 w 60960"/>
                <a:gd name="connsiteY29" fmla="*/ 2926 h 24384"/>
                <a:gd name="connsiteX30" fmla="*/ 59619 w 60960"/>
                <a:gd name="connsiteY30" fmla="*/ 2926 h 24384"/>
                <a:gd name="connsiteX31" fmla="*/ 59009 w 60960"/>
                <a:gd name="connsiteY31" fmla="*/ 3536 h 24384"/>
                <a:gd name="connsiteX32" fmla="*/ 58400 w 60960"/>
                <a:gd name="connsiteY32" fmla="*/ 3536 h 24384"/>
                <a:gd name="connsiteX33" fmla="*/ 55352 w 60960"/>
                <a:gd name="connsiteY33" fmla="*/ 5364 h 24384"/>
                <a:gd name="connsiteX34" fmla="*/ 56571 w 60960"/>
                <a:gd name="connsiteY34" fmla="*/ 5364 h 24384"/>
                <a:gd name="connsiteX35" fmla="*/ 57790 w 60960"/>
                <a:gd name="connsiteY35" fmla="*/ 4755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0960" h="24384">
                  <a:moveTo>
                    <a:pt x="4145" y="19385"/>
                  </a:moveTo>
                  <a:lnTo>
                    <a:pt x="3536" y="17556"/>
                  </a:lnTo>
                  <a:lnTo>
                    <a:pt x="2926" y="18166"/>
                  </a:lnTo>
                  <a:lnTo>
                    <a:pt x="2926" y="21824"/>
                  </a:lnTo>
                  <a:lnTo>
                    <a:pt x="5974" y="21824"/>
                  </a:lnTo>
                  <a:lnTo>
                    <a:pt x="7193" y="21824"/>
                  </a:lnTo>
                  <a:lnTo>
                    <a:pt x="9022" y="20604"/>
                  </a:lnTo>
                  <a:lnTo>
                    <a:pt x="12680" y="20604"/>
                  </a:lnTo>
                  <a:lnTo>
                    <a:pt x="12070" y="19385"/>
                  </a:lnTo>
                  <a:lnTo>
                    <a:pt x="7193" y="18776"/>
                  </a:lnTo>
                  <a:lnTo>
                    <a:pt x="6584" y="19385"/>
                  </a:lnTo>
                  <a:lnTo>
                    <a:pt x="5365" y="19995"/>
                  </a:lnTo>
                  <a:lnTo>
                    <a:pt x="4145" y="19385"/>
                  </a:lnTo>
                  <a:close/>
                  <a:moveTo>
                    <a:pt x="52913" y="5364"/>
                  </a:moveTo>
                  <a:lnTo>
                    <a:pt x="52913" y="5364"/>
                  </a:lnTo>
                  <a:lnTo>
                    <a:pt x="52304" y="4755"/>
                  </a:lnTo>
                  <a:lnTo>
                    <a:pt x="51694" y="4755"/>
                  </a:lnTo>
                  <a:lnTo>
                    <a:pt x="49865" y="5364"/>
                  </a:lnTo>
                  <a:lnTo>
                    <a:pt x="49256" y="5364"/>
                  </a:lnTo>
                  <a:lnTo>
                    <a:pt x="48646" y="5364"/>
                  </a:lnTo>
                  <a:lnTo>
                    <a:pt x="48037" y="5974"/>
                  </a:lnTo>
                  <a:lnTo>
                    <a:pt x="47427" y="6584"/>
                  </a:lnTo>
                  <a:lnTo>
                    <a:pt x="48646" y="6584"/>
                  </a:lnTo>
                  <a:lnTo>
                    <a:pt x="51085" y="5364"/>
                  </a:lnTo>
                  <a:lnTo>
                    <a:pt x="52304" y="5364"/>
                  </a:lnTo>
                  <a:lnTo>
                    <a:pt x="52913" y="5364"/>
                  </a:lnTo>
                  <a:close/>
                  <a:moveTo>
                    <a:pt x="57790" y="4755"/>
                  </a:moveTo>
                  <a:lnTo>
                    <a:pt x="60838" y="3536"/>
                  </a:lnTo>
                  <a:lnTo>
                    <a:pt x="60838" y="3536"/>
                  </a:lnTo>
                  <a:lnTo>
                    <a:pt x="60229" y="2926"/>
                  </a:lnTo>
                  <a:lnTo>
                    <a:pt x="59619" y="2926"/>
                  </a:lnTo>
                  <a:lnTo>
                    <a:pt x="59009" y="3536"/>
                  </a:lnTo>
                  <a:lnTo>
                    <a:pt x="58400" y="3536"/>
                  </a:lnTo>
                  <a:lnTo>
                    <a:pt x="55352" y="5364"/>
                  </a:lnTo>
                  <a:lnTo>
                    <a:pt x="56571" y="5364"/>
                  </a:lnTo>
                  <a:lnTo>
                    <a:pt x="57790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1" name="자유형: 도형 230">
              <a:extLst>
                <a:ext uri="{FF2B5EF4-FFF2-40B4-BE49-F238E27FC236}">
                  <a16:creationId xmlns:a16="http://schemas.microsoft.com/office/drawing/2014/main" id="{E4496D06-FDDA-46BC-80CF-2E900EFBC42C}"/>
                </a:ext>
              </a:extLst>
            </p:cNvPr>
            <p:cNvSpPr/>
            <p:nvPr/>
          </p:nvSpPr>
          <p:spPr>
            <a:xfrm>
              <a:off x="4391279" y="3470872"/>
              <a:ext cx="11411" cy="17117"/>
            </a:xfrm>
            <a:custGeom>
              <a:avLst/>
              <a:gdLst>
                <a:gd name="connsiteX0" fmla="*/ 8412 w 12192"/>
                <a:gd name="connsiteY0" fmla="*/ 17556 h 18288"/>
                <a:gd name="connsiteX1" fmla="*/ 10241 w 12192"/>
                <a:gd name="connsiteY1" fmla="*/ 13289 h 18288"/>
                <a:gd name="connsiteX2" fmla="*/ 9632 w 12192"/>
                <a:gd name="connsiteY2" fmla="*/ 7193 h 18288"/>
                <a:gd name="connsiteX3" fmla="*/ 8412 w 12192"/>
                <a:gd name="connsiteY3" fmla="*/ 4755 h 18288"/>
                <a:gd name="connsiteX4" fmla="*/ 3536 w 12192"/>
                <a:gd name="connsiteY4" fmla="*/ 2926 h 18288"/>
                <a:gd name="connsiteX5" fmla="*/ 3536 w 12192"/>
                <a:gd name="connsiteY5" fmla="*/ 4145 h 18288"/>
                <a:gd name="connsiteX6" fmla="*/ 2926 w 12192"/>
                <a:gd name="connsiteY6" fmla="*/ 7193 h 18288"/>
                <a:gd name="connsiteX7" fmla="*/ 4755 w 12192"/>
                <a:gd name="connsiteY7" fmla="*/ 12070 h 18288"/>
                <a:gd name="connsiteX8" fmla="*/ 5364 w 12192"/>
                <a:gd name="connsiteY8" fmla="*/ 18776 h 18288"/>
                <a:gd name="connsiteX9" fmla="*/ 8412 w 12192"/>
                <a:gd name="connsiteY9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8412" y="17556"/>
                  </a:moveTo>
                  <a:lnTo>
                    <a:pt x="10241" y="13289"/>
                  </a:lnTo>
                  <a:lnTo>
                    <a:pt x="9632" y="7193"/>
                  </a:lnTo>
                  <a:lnTo>
                    <a:pt x="8412" y="4755"/>
                  </a:lnTo>
                  <a:lnTo>
                    <a:pt x="3536" y="2926"/>
                  </a:lnTo>
                  <a:lnTo>
                    <a:pt x="3536" y="4145"/>
                  </a:lnTo>
                  <a:lnTo>
                    <a:pt x="2926" y="7193"/>
                  </a:lnTo>
                  <a:lnTo>
                    <a:pt x="4755" y="12070"/>
                  </a:lnTo>
                  <a:lnTo>
                    <a:pt x="5364" y="18776"/>
                  </a:lnTo>
                  <a:lnTo>
                    <a:pt x="8412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2" name="자유형: 도형 231">
              <a:extLst>
                <a:ext uri="{FF2B5EF4-FFF2-40B4-BE49-F238E27FC236}">
                  <a16:creationId xmlns:a16="http://schemas.microsoft.com/office/drawing/2014/main" id="{2228C623-DDE7-4779-B001-1DCE7ABFBBCD}"/>
                </a:ext>
              </a:extLst>
            </p:cNvPr>
            <p:cNvSpPr/>
            <p:nvPr/>
          </p:nvSpPr>
          <p:spPr>
            <a:xfrm>
              <a:off x="4662297" y="5891207"/>
              <a:ext cx="91290" cy="39940"/>
            </a:xfrm>
            <a:custGeom>
              <a:avLst/>
              <a:gdLst>
                <a:gd name="connsiteX0" fmla="*/ 51084 w 97536"/>
                <a:gd name="connsiteY0" fmla="*/ 38283 h 42672"/>
                <a:gd name="connsiteX1" fmla="*/ 50475 w 97536"/>
                <a:gd name="connsiteY1" fmla="*/ 36454 h 42672"/>
                <a:gd name="connsiteX2" fmla="*/ 48036 w 97536"/>
                <a:gd name="connsiteY2" fmla="*/ 35235 h 42672"/>
                <a:gd name="connsiteX3" fmla="*/ 46817 w 97536"/>
                <a:gd name="connsiteY3" fmla="*/ 34625 h 42672"/>
                <a:gd name="connsiteX4" fmla="*/ 47427 w 97536"/>
                <a:gd name="connsiteY4" fmla="*/ 35844 h 42672"/>
                <a:gd name="connsiteX5" fmla="*/ 48036 w 97536"/>
                <a:gd name="connsiteY5" fmla="*/ 37673 h 42672"/>
                <a:gd name="connsiteX6" fmla="*/ 48646 w 97536"/>
                <a:gd name="connsiteY6" fmla="*/ 38892 h 42672"/>
                <a:gd name="connsiteX7" fmla="*/ 49865 w 97536"/>
                <a:gd name="connsiteY7" fmla="*/ 39502 h 42672"/>
                <a:gd name="connsiteX8" fmla="*/ 51084 w 97536"/>
                <a:gd name="connsiteY8" fmla="*/ 38283 h 42672"/>
                <a:gd name="connsiteX9" fmla="*/ 84612 w 97536"/>
                <a:gd name="connsiteY9" fmla="*/ 30358 h 42672"/>
                <a:gd name="connsiteX10" fmla="*/ 84003 w 97536"/>
                <a:gd name="connsiteY10" fmla="*/ 29748 h 42672"/>
                <a:gd name="connsiteX11" fmla="*/ 82784 w 97536"/>
                <a:gd name="connsiteY11" fmla="*/ 29748 h 42672"/>
                <a:gd name="connsiteX12" fmla="*/ 82174 w 97536"/>
                <a:gd name="connsiteY12" fmla="*/ 30968 h 42672"/>
                <a:gd name="connsiteX13" fmla="*/ 83393 w 97536"/>
                <a:gd name="connsiteY13" fmla="*/ 32796 h 42672"/>
                <a:gd name="connsiteX14" fmla="*/ 85832 w 97536"/>
                <a:gd name="connsiteY14" fmla="*/ 33406 h 42672"/>
                <a:gd name="connsiteX15" fmla="*/ 84612 w 97536"/>
                <a:gd name="connsiteY15" fmla="*/ 30358 h 42672"/>
                <a:gd name="connsiteX16" fmla="*/ 5974 w 97536"/>
                <a:gd name="connsiteY16" fmla="*/ 21824 h 42672"/>
                <a:gd name="connsiteX17" fmla="*/ 5364 w 97536"/>
                <a:gd name="connsiteY17" fmla="*/ 23043 h 42672"/>
                <a:gd name="connsiteX18" fmla="*/ 2926 w 97536"/>
                <a:gd name="connsiteY18" fmla="*/ 23652 h 42672"/>
                <a:gd name="connsiteX19" fmla="*/ 4145 w 97536"/>
                <a:gd name="connsiteY19" fmla="*/ 25481 h 42672"/>
                <a:gd name="connsiteX20" fmla="*/ 7803 w 97536"/>
                <a:gd name="connsiteY20" fmla="*/ 27920 h 42672"/>
                <a:gd name="connsiteX21" fmla="*/ 10241 w 97536"/>
                <a:gd name="connsiteY21" fmla="*/ 27920 h 42672"/>
                <a:gd name="connsiteX22" fmla="*/ 10851 w 97536"/>
                <a:gd name="connsiteY22" fmla="*/ 26091 h 42672"/>
                <a:gd name="connsiteX23" fmla="*/ 10241 w 97536"/>
                <a:gd name="connsiteY23" fmla="*/ 22433 h 42672"/>
                <a:gd name="connsiteX24" fmla="*/ 8412 w 97536"/>
                <a:gd name="connsiteY24" fmla="*/ 22433 h 42672"/>
                <a:gd name="connsiteX25" fmla="*/ 5974 w 97536"/>
                <a:gd name="connsiteY25" fmla="*/ 21824 h 42672"/>
                <a:gd name="connsiteX26" fmla="*/ 23043 w 97536"/>
                <a:gd name="connsiteY26" fmla="*/ 9632 h 42672"/>
                <a:gd name="connsiteX27" fmla="*/ 17556 w 97536"/>
                <a:gd name="connsiteY27" fmla="*/ 7803 h 42672"/>
                <a:gd name="connsiteX28" fmla="*/ 15118 w 97536"/>
                <a:gd name="connsiteY28" fmla="*/ 5974 h 42672"/>
                <a:gd name="connsiteX29" fmla="*/ 13289 w 97536"/>
                <a:gd name="connsiteY29" fmla="*/ 5974 h 42672"/>
                <a:gd name="connsiteX30" fmla="*/ 15728 w 97536"/>
                <a:gd name="connsiteY30" fmla="*/ 8412 h 42672"/>
                <a:gd name="connsiteX31" fmla="*/ 16337 w 97536"/>
                <a:gd name="connsiteY31" fmla="*/ 9632 h 42672"/>
                <a:gd name="connsiteX32" fmla="*/ 16947 w 97536"/>
                <a:gd name="connsiteY32" fmla="*/ 10851 h 42672"/>
                <a:gd name="connsiteX33" fmla="*/ 20604 w 97536"/>
                <a:gd name="connsiteY33" fmla="*/ 12680 h 42672"/>
                <a:gd name="connsiteX34" fmla="*/ 24262 w 97536"/>
                <a:gd name="connsiteY34" fmla="*/ 14508 h 42672"/>
                <a:gd name="connsiteX35" fmla="*/ 26700 w 97536"/>
                <a:gd name="connsiteY35" fmla="*/ 16337 h 42672"/>
                <a:gd name="connsiteX36" fmla="*/ 26091 w 97536"/>
                <a:gd name="connsiteY36" fmla="*/ 16947 h 42672"/>
                <a:gd name="connsiteX37" fmla="*/ 21214 w 97536"/>
                <a:gd name="connsiteY37" fmla="*/ 18776 h 42672"/>
                <a:gd name="connsiteX38" fmla="*/ 19385 w 97536"/>
                <a:gd name="connsiteY38" fmla="*/ 18776 h 42672"/>
                <a:gd name="connsiteX39" fmla="*/ 18166 w 97536"/>
                <a:gd name="connsiteY39" fmla="*/ 19385 h 42672"/>
                <a:gd name="connsiteX40" fmla="*/ 20604 w 97536"/>
                <a:gd name="connsiteY40" fmla="*/ 20604 h 42672"/>
                <a:gd name="connsiteX41" fmla="*/ 24262 w 97536"/>
                <a:gd name="connsiteY41" fmla="*/ 19995 h 42672"/>
                <a:gd name="connsiteX42" fmla="*/ 25481 w 97536"/>
                <a:gd name="connsiteY42" fmla="*/ 19385 h 42672"/>
                <a:gd name="connsiteX43" fmla="*/ 26700 w 97536"/>
                <a:gd name="connsiteY43" fmla="*/ 19385 h 42672"/>
                <a:gd name="connsiteX44" fmla="*/ 28529 w 97536"/>
                <a:gd name="connsiteY44" fmla="*/ 19995 h 42672"/>
                <a:gd name="connsiteX45" fmla="*/ 28529 w 97536"/>
                <a:gd name="connsiteY45" fmla="*/ 21214 h 42672"/>
                <a:gd name="connsiteX46" fmla="*/ 27920 w 97536"/>
                <a:gd name="connsiteY46" fmla="*/ 22433 h 42672"/>
                <a:gd name="connsiteX47" fmla="*/ 26700 w 97536"/>
                <a:gd name="connsiteY47" fmla="*/ 23652 h 42672"/>
                <a:gd name="connsiteX48" fmla="*/ 24262 w 97536"/>
                <a:gd name="connsiteY48" fmla="*/ 25481 h 42672"/>
                <a:gd name="connsiteX49" fmla="*/ 20604 w 97536"/>
                <a:gd name="connsiteY49" fmla="*/ 27920 h 42672"/>
                <a:gd name="connsiteX50" fmla="*/ 15728 w 97536"/>
                <a:gd name="connsiteY50" fmla="*/ 27920 h 42672"/>
                <a:gd name="connsiteX51" fmla="*/ 11460 w 97536"/>
                <a:gd name="connsiteY51" fmla="*/ 32187 h 42672"/>
                <a:gd name="connsiteX52" fmla="*/ 16947 w 97536"/>
                <a:gd name="connsiteY52" fmla="*/ 35235 h 42672"/>
                <a:gd name="connsiteX53" fmla="*/ 21214 w 97536"/>
                <a:gd name="connsiteY53" fmla="*/ 37064 h 42672"/>
                <a:gd name="connsiteX54" fmla="*/ 26700 w 97536"/>
                <a:gd name="connsiteY54" fmla="*/ 37064 h 42672"/>
                <a:gd name="connsiteX55" fmla="*/ 26700 w 97536"/>
                <a:gd name="connsiteY55" fmla="*/ 36454 h 42672"/>
                <a:gd name="connsiteX56" fmla="*/ 27920 w 97536"/>
                <a:gd name="connsiteY56" fmla="*/ 35844 h 42672"/>
                <a:gd name="connsiteX57" fmla="*/ 29748 w 97536"/>
                <a:gd name="connsiteY57" fmla="*/ 35844 h 42672"/>
                <a:gd name="connsiteX58" fmla="*/ 30358 w 97536"/>
                <a:gd name="connsiteY58" fmla="*/ 35235 h 42672"/>
                <a:gd name="connsiteX59" fmla="*/ 31577 w 97536"/>
                <a:gd name="connsiteY59" fmla="*/ 32796 h 42672"/>
                <a:gd name="connsiteX60" fmla="*/ 31577 w 97536"/>
                <a:gd name="connsiteY60" fmla="*/ 29139 h 42672"/>
                <a:gd name="connsiteX61" fmla="*/ 32796 w 97536"/>
                <a:gd name="connsiteY61" fmla="*/ 29139 h 42672"/>
                <a:gd name="connsiteX62" fmla="*/ 34625 w 97536"/>
                <a:gd name="connsiteY62" fmla="*/ 29748 h 42672"/>
                <a:gd name="connsiteX63" fmla="*/ 38892 w 97536"/>
                <a:gd name="connsiteY63" fmla="*/ 29139 h 42672"/>
                <a:gd name="connsiteX64" fmla="*/ 40721 w 97536"/>
                <a:gd name="connsiteY64" fmla="*/ 28529 h 42672"/>
                <a:gd name="connsiteX65" fmla="*/ 44379 w 97536"/>
                <a:gd name="connsiteY65" fmla="*/ 23043 h 42672"/>
                <a:gd name="connsiteX66" fmla="*/ 46817 w 97536"/>
                <a:gd name="connsiteY66" fmla="*/ 18166 h 42672"/>
                <a:gd name="connsiteX67" fmla="*/ 48036 w 97536"/>
                <a:gd name="connsiteY67" fmla="*/ 15728 h 42672"/>
                <a:gd name="connsiteX68" fmla="*/ 49865 w 97536"/>
                <a:gd name="connsiteY68" fmla="*/ 14508 h 42672"/>
                <a:gd name="connsiteX69" fmla="*/ 50475 w 97536"/>
                <a:gd name="connsiteY69" fmla="*/ 13289 h 42672"/>
                <a:gd name="connsiteX70" fmla="*/ 51084 w 97536"/>
                <a:gd name="connsiteY70" fmla="*/ 11460 h 42672"/>
                <a:gd name="connsiteX71" fmla="*/ 52913 w 97536"/>
                <a:gd name="connsiteY71" fmla="*/ 10241 h 42672"/>
                <a:gd name="connsiteX72" fmla="*/ 52913 w 97536"/>
                <a:gd name="connsiteY72" fmla="*/ 8412 h 42672"/>
                <a:gd name="connsiteX73" fmla="*/ 50475 w 97536"/>
                <a:gd name="connsiteY73" fmla="*/ 7193 h 42672"/>
                <a:gd name="connsiteX74" fmla="*/ 48646 w 97536"/>
                <a:gd name="connsiteY74" fmla="*/ 5974 h 42672"/>
                <a:gd name="connsiteX75" fmla="*/ 46817 w 97536"/>
                <a:gd name="connsiteY75" fmla="*/ 7803 h 42672"/>
                <a:gd name="connsiteX76" fmla="*/ 45598 w 97536"/>
                <a:gd name="connsiteY76" fmla="*/ 7193 h 42672"/>
                <a:gd name="connsiteX77" fmla="*/ 40112 w 97536"/>
                <a:gd name="connsiteY77" fmla="*/ 9022 h 42672"/>
                <a:gd name="connsiteX78" fmla="*/ 37673 w 97536"/>
                <a:gd name="connsiteY78" fmla="*/ 9022 h 42672"/>
                <a:gd name="connsiteX79" fmla="*/ 35844 w 97536"/>
                <a:gd name="connsiteY79" fmla="*/ 7803 h 42672"/>
                <a:gd name="connsiteX80" fmla="*/ 33406 w 97536"/>
                <a:gd name="connsiteY80" fmla="*/ 7193 h 42672"/>
                <a:gd name="connsiteX81" fmla="*/ 30968 w 97536"/>
                <a:gd name="connsiteY81" fmla="*/ 7803 h 42672"/>
                <a:gd name="connsiteX82" fmla="*/ 27920 w 97536"/>
                <a:gd name="connsiteY82" fmla="*/ 10851 h 42672"/>
                <a:gd name="connsiteX83" fmla="*/ 23043 w 97536"/>
                <a:gd name="connsiteY83" fmla="*/ 9632 h 42672"/>
                <a:gd name="connsiteX84" fmla="*/ 27310 w 97536"/>
                <a:gd name="connsiteY84" fmla="*/ 7193 h 42672"/>
                <a:gd name="connsiteX85" fmla="*/ 27920 w 97536"/>
                <a:gd name="connsiteY85" fmla="*/ 5364 h 42672"/>
                <a:gd name="connsiteX86" fmla="*/ 27310 w 97536"/>
                <a:gd name="connsiteY86" fmla="*/ 4145 h 42672"/>
                <a:gd name="connsiteX87" fmla="*/ 24262 w 97536"/>
                <a:gd name="connsiteY87" fmla="*/ 2926 h 42672"/>
                <a:gd name="connsiteX88" fmla="*/ 21214 w 97536"/>
                <a:gd name="connsiteY88" fmla="*/ 2926 h 42672"/>
                <a:gd name="connsiteX89" fmla="*/ 22433 w 97536"/>
                <a:gd name="connsiteY89" fmla="*/ 5974 h 42672"/>
                <a:gd name="connsiteX90" fmla="*/ 23652 w 97536"/>
                <a:gd name="connsiteY90" fmla="*/ 7193 h 42672"/>
                <a:gd name="connsiteX91" fmla="*/ 27310 w 97536"/>
                <a:gd name="connsiteY91" fmla="*/ 7193 h 42672"/>
                <a:gd name="connsiteX92" fmla="*/ 63276 w 97536"/>
                <a:gd name="connsiteY92" fmla="*/ 2926 h 42672"/>
                <a:gd name="connsiteX93" fmla="*/ 60838 w 97536"/>
                <a:gd name="connsiteY93" fmla="*/ 2926 h 42672"/>
                <a:gd name="connsiteX94" fmla="*/ 63276 w 97536"/>
                <a:gd name="connsiteY94" fmla="*/ 5974 h 42672"/>
                <a:gd name="connsiteX95" fmla="*/ 58400 w 97536"/>
                <a:gd name="connsiteY95" fmla="*/ 10851 h 42672"/>
                <a:gd name="connsiteX96" fmla="*/ 59619 w 97536"/>
                <a:gd name="connsiteY96" fmla="*/ 14508 h 42672"/>
                <a:gd name="connsiteX97" fmla="*/ 61448 w 97536"/>
                <a:gd name="connsiteY97" fmla="*/ 16947 h 42672"/>
                <a:gd name="connsiteX98" fmla="*/ 62057 w 97536"/>
                <a:gd name="connsiteY98" fmla="*/ 18166 h 42672"/>
                <a:gd name="connsiteX99" fmla="*/ 61448 w 97536"/>
                <a:gd name="connsiteY99" fmla="*/ 18776 h 42672"/>
                <a:gd name="connsiteX100" fmla="*/ 59009 w 97536"/>
                <a:gd name="connsiteY100" fmla="*/ 19385 h 42672"/>
                <a:gd name="connsiteX101" fmla="*/ 57180 w 97536"/>
                <a:gd name="connsiteY101" fmla="*/ 19995 h 42672"/>
                <a:gd name="connsiteX102" fmla="*/ 55961 w 97536"/>
                <a:gd name="connsiteY102" fmla="*/ 21824 h 42672"/>
                <a:gd name="connsiteX103" fmla="*/ 50475 w 97536"/>
                <a:gd name="connsiteY103" fmla="*/ 27310 h 42672"/>
                <a:gd name="connsiteX104" fmla="*/ 51694 w 97536"/>
                <a:gd name="connsiteY104" fmla="*/ 28529 h 42672"/>
                <a:gd name="connsiteX105" fmla="*/ 49865 w 97536"/>
                <a:gd name="connsiteY105" fmla="*/ 32796 h 42672"/>
                <a:gd name="connsiteX106" fmla="*/ 51084 w 97536"/>
                <a:gd name="connsiteY106" fmla="*/ 34625 h 42672"/>
                <a:gd name="connsiteX107" fmla="*/ 55961 w 97536"/>
                <a:gd name="connsiteY107" fmla="*/ 38892 h 42672"/>
                <a:gd name="connsiteX108" fmla="*/ 60838 w 97536"/>
                <a:gd name="connsiteY108" fmla="*/ 41331 h 42672"/>
                <a:gd name="connsiteX109" fmla="*/ 60838 w 97536"/>
                <a:gd name="connsiteY109" fmla="*/ 37064 h 42672"/>
                <a:gd name="connsiteX110" fmla="*/ 63276 w 97536"/>
                <a:gd name="connsiteY110" fmla="*/ 36454 h 42672"/>
                <a:gd name="connsiteX111" fmla="*/ 65715 w 97536"/>
                <a:gd name="connsiteY111" fmla="*/ 37673 h 42672"/>
                <a:gd name="connsiteX112" fmla="*/ 68153 w 97536"/>
                <a:gd name="connsiteY112" fmla="*/ 36454 h 42672"/>
                <a:gd name="connsiteX113" fmla="*/ 62667 w 97536"/>
                <a:gd name="connsiteY113" fmla="*/ 30358 h 42672"/>
                <a:gd name="connsiteX114" fmla="*/ 64496 w 97536"/>
                <a:gd name="connsiteY114" fmla="*/ 30358 h 42672"/>
                <a:gd name="connsiteX115" fmla="*/ 79736 w 97536"/>
                <a:gd name="connsiteY115" fmla="*/ 33406 h 42672"/>
                <a:gd name="connsiteX116" fmla="*/ 79126 w 97536"/>
                <a:gd name="connsiteY116" fmla="*/ 30968 h 42672"/>
                <a:gd name="connsiteX117" fmla="*/ 78516 w 97536"/>
                <a:gd name="connsiteY117" fmla="*/ 29748 h 42672"/>
                <a:gd name="connsiteX118" fmla="*/ 76688 w 97536"/>
                <a:gd name="connsiteY118" fmla="*/ 27310 h 42672"/>
                <a:gd name="connsiteX119" fmla="*/ 85832 w 97536"/>
                <a:gd name="connsiteY119" fmla="*/ 24872 h 42672"/>
                <a:gd name="connsiteX120" fmla="*/ 88880 w 97536"/>
                <a:gd name="connsiteY120" fmla="*/ 23043 h 42672"/>
                <a:gd name="connsiteX121" fmla="*/ 90099 w 97536"/>
                <a:gd name="connsiteY121" fmla="*/ 21214 h 42672"/>
                <a:gd name="connsiteX122" fmla="*/ 93756 w 97536"/>
                <a:gd name="connsiteY122" fmla="*/ 20604 h 42672"/>
                <a:gd name="connsiteX123" fmla="*/ 98633 w 97536"/>
                <a:gd name="connsiteY123" fmla="*/ 18776 h 42672"/>
                <a:gd name="connsiteX124" fmla="*/ 98024 w 97536"/>
                <a:gd name="connsiteY124" fmla="*/ 18166 h 42672"/>
                <a:gd name="connsiteX125" fmla="*/ 98633 w 97536"/>
                <a:gd name="connsiteY125" fmla="*/ 16337 h 42672"/>
                <a:gd name="connsiteX126" fmla="*/ 96195 w 97536"/>
                <a:gd name="connsiteY126" fmla="*/ 15118 h 42672"/>
                <a:gd name="connsiteX127" fmla="*/ 93147 w 97536"/>
                <a:gd name="connsiteY127" fmla="*/ 14508 h 42672"/>
                <a:gd name="connsiteX128" fmla="*/ 93756 w 97536"/>
                <a:gd name="connsiteY128" fmla="*/ 12680 h 42672"/>
                <a:gd name="connsiteX129" fmla="*/ 96804 w 97536"/>
                <a:gd name="connsiteY129" fmla="*/ 12070 h 42672"/>
                <a:gd name="connsiteX130" fmla="*/ 91928 w 97536"/>
                <a:gd name="connsiteY130" fmla="*/ 7803 h 42672"/>
                <a:gd name="connsiteX131" fmla="*/ 90099 w 97536"/>
                <a:gd name="connsiteY131" fmla="*/ 7193 h 42672"/>
                <a:gd name="connsiteX132" fmla="*/ 84003 w 97536"/>
                <a:gd name="connsiteY132" fmla="*/ 7803 h 42672"/>
                <a:gd name="connsiteX133" fmla="*/ 82174 w 97536"/>
                <a:gd name="connsiteY133" fmla="*/ 8412 h 42672"/>
                <a:gd name="connsiteX134" fmla="*/ 82174 w 97536"/>
                <a:gd name="connsiteY134" fmla="*/ 9632 h 42672"/>
                <a:gd name="connsiteX135" fmla="*/ 82784 w 97536"/>
                <a:gd name="connsiteY135" fmla="*/ 11460 h 42672"/>
                <a:gd name="connsiteX136" fmla="*/ 84612 w 97536"/>
                <a:gd name="connsiteY136" fmla="*/ 13289 h 42672"/>
                <a:gd name="connsiteX137" fmla="*/ 85222 w 97536"/>
                <a:gd name="connsiteY137" fmla="*/ 14508 h 42672"/>
                <a:gd name="connsiteX138" fmla="*/ 84003 w 97536"/>
                <a:gd name="connsiteY138" fmla="*/ 13899 h 42672"/>
                <a:gd name="connsiteX139" fmla="*/ 77297 w 97536"/>
                <a:gd name="connsiteY139" fmla="*/ 11460 h 42672"/>
                <a:gd name="connsiteX140" fmla="*/ 76078 w 97536"/>
                <a:gd name="connsiteY140" fmla="*/ 10851 h 42672"/>
                <a:gd name="connsiteX141" fmla="*/ 74859 w 97536"/>
                <a:gd name="connsiteY141" fmla="*/ 8412 h 42672"/>
                <a:gd name="connsiteX142" fmla="*/ 76078 w 97536"/>
                <a:gd name="connsiteY142" fmla="*/ 7803 h 42672"/>
                <a:gd name="connsiteX143" fmla="*/ 77907 w 97536"/>
                <a:gd name="connsiteY143" fmla="*/ 8412 h 42672"/>
                <a:gd name="connsiteX144" fmla="*/ 78516 w 97536"/>
                <a:gd name="connsiteY144" fmla="*/ 6584 h 42672"/>
                <a:gd name="connsiteX145" fmla="*/ 76078 w 97536"/>
                <a:gd name="connsiteY145" fmla="*/ 4755 h 42672"/>
                <a:gd name="connsiteX146" fmla="*/ 73640 w 97536"/>
                <a:gd name="connsiteY146" fmla="*/ 4145 h 42672"/>
                <a:gd name="connsiteX147" fmla="*/ 68153 w 97536"/>
                <a:gd name="connsiteY147" fmla="*/ 4755 h 42672"/>
                <a:gd name="connsiteX148" fmla="*/ 63276 w 97536"/>
                <a:gd name="connsiteY148" fmla="*/ 2926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97536" h="42672">
                  <a:moveTo>
                    <a:pt x="51084" y="38283"/>
                  </a:moveTo>
                  <a:lnTo>
                    <a:pt x="50475" y="36454"/>
                  </a:lnTo>
                  <a:lnTo>
                    <a:pt x="48036" y="35235"/>
                  </a:lnTo>
                  <a:lnTo>
                    <a:pt x="46817" y="34625"/>
                  </a:lnTo>
                  <a:lnTo>
                    <a:pt x="47427" y="35844"/>
                  </a:lnTo>
                  <a:lnTo>
                    <a:pt x="48036" y="37673"/>
                  </a:lnTo>
                  <a:lnTo>
                    <a:pt x="48646" y="38892"/>
                  </a:lnTo>
                  <a:lnTo>
                    <a:pt x="49865" y="39502"/>
                  </a:lnTo>
                  <a:lnTo>
                    <a:pt x="51084" y="38283"/>
                  </a:lnTo>
                  <a:close/>
                  <a:moveTo>
                    <a:pt x="84612" y="30358"/>
                  </a:moveTo>
                  <a:lnTo>
                    <a:pt x="84003" y="29748"/>
                  </a:lnTo>
                  <a:lnTo>
                    <a:pt x="82784" y="29748"/>
                  </a:lnTo>
                  <a:lnTo>
                    <a:pt x="82174" y="30968"/>
                  </a:lnTo>
                  <a:lnTo>
                    <a:pt x="83393" y="32796"/>
                  </a:lnTo>
                  <a:lnTo>
                    <a:pt x="85832" y="33406"/>
                  </a:lnTo>
                  <a:lnTo>
                    <a:pt x="84612" y="30358"/>
                  </a:lnTo>
                  <a:close/>
                  <a:moveTo>
                    <a:pt x="5974" y="21824"/>
                  </a:moveTo>
                  <a:lnTo>
                    <a:pt x="5364" y="23043"/>
                  </a:lnTo>
                  <a:lnTo>
                    <a:pt x="2926" y="23652"/>
                  </a:lnTo>
                  <a:lnTo>
                    <a:pt x="4145" y="25481"/>
                  </a:lnTo>
                  <a:lnTo>
                    <a:pt x="7803" y="27920"/>
                  </a:lnTo>
                  <a:lnTo>
                    <a:pt x="10241" y="27920"/>
                  </a:lnTo>
                  <a:lnTo>
                    <a:pt x="10851" y="26091"/>
                  </a:lnTo>
                  <a:lnTo>
                    <a:pt x="10241" y="22433"/>
                  </a:lnTo>
                  <a:lnTo>
                    <a:pt x="8412" y="22433"/>
                  </a:lnTo>
                  <a:lnTo>
                    <a:pt x="5974" y="21824"/>
                  </a:lnTo>
                  <a:close/>
                  <a:moveTo>
                    <a:pt x="23043" y="9632"/>
                  </a:moveTo>
                  <a:lnTo>
                    <a:pt x="17556" y="7803"/>
                  </a:lnTo>
                  <a:lnTo>
                    <a:pt x="15118" y="5974"/>
                  </a:lnTo>
                  <a:lnTo>
                    <a:pt x="13289" y="5974"/>
                  </a:lnTo>
                  <a:lnTo>
                    <a:pt x="15728" y="8412"/>
                  </a:lnTo>
                  <a:lnTo>
                    <a:pt x="16337" y="9632"/>
                  </a:lnTo>
                  <a:lnTo>
                    <a:pt x="16947" y="10851"/>
                  </a:lnTo>
                  <a:lnTo>
                    <a:pt x="20604" y="12680"/>
                  </a:lnTo>
                  <a:lnTo>
                    <a:pt x="24262" y="14508"/>
                  </a:lnTo>
                  <a:lnTo>
                    <a:pt x="26700" y="16337"/>
                  </a:lnTo>
                  <a:lnTo>
                    <a:pt x="26091" y="16947"/>
                  </a:lnTo>
                  <a:lnTo>
                    <a:pt x="21214" y="18776"/>
                  </a:lnTo>
                  <a:lnTo>
                    <a:pt x="19385" y="18776"/>
                  </a:lnTo>
                  <a:lnTo>
                    <a:pt x="18166" y="19385"/>
                  </a:lnTo>
                  <a:lnTo>
                    <a:pt x="20604" y="20604"/>
                  </a:lnTo>
                  <a:lnTo>
                    <a:pt x="24262" y="19995"/>
                  </a:lnTo>
                  <a:lnTo>
                    <a:pt x="25481" y="19385"/>
                  </a:lnTo>
                  <a:lnTo>
                    <a:pt x="26700" y="19385"/>
                  </a:lnTo>
                  <a:lnTo>
                    <a:pt x="28529" y="19995"/>
                  </a:lnTo>
                  <a:lnTo>
                    <a:pt x="28529" y="21214"/>
                  </a:lnTo>
                  <a:lnTo>
                    <a:pt x="27920" y="22433"/>
                  </a:lnTo>
                  <a:lnTo>
                    <a:pt x="26700" y="23652"/>
                  </a:lnTo>
                  <a:lnTo>
                    <a:pt x="24262" y="25481"/>
                  </a:lnTo>
                  <a:lnTo>
                    <a:pt x="20604" y="27920"/>
                  </a:lnTo>
                  <a:lnTo>
                    <a:pt x="15728" y="27920"/>
                  </a:lnTo>
                  <a:lnTo>
                    <a:pt x="11460" y="32187"/>
                  </a:lnTo>
                  <a:lnTo>
                    <a:pt x="16947" y="35235"/>
                  </a:lnTo>
                  <a:lnTo>
                    <a:pt x="21214" y="37064"/>
                  </a:lnTo>
                  <a:lnTo>
                    <a:pt x="26700" y="37064"/>
                  </a:lnTo>
                  <a:lnTo>
                    <a:pt x="26700" y="36454"/>
                  </a:lnTo>
                  <a:lnTo>
                    <a:pt x="27920" y="35844"/>
                  </a:lnTo>
                  <a:lnTo>
                    <a:pt x="29748" y="35844"/>
                  </a:lnTo>
                  <a:lnTo>
                    <a:pt x="30358" y="35235"/>
                  </a:lnTo>
                  <a:lnTo>
                    <a:pt x="31577" y="32796"/>
                  </a:lnTo>
                  <a:lnTo>
                    <a:pt x="31577" y="29139"/>
                  </a:lnTo>
                  <a:lnTo>
                    <a:pt x="32796" y="29139"/>
                  </a:lnTo>
                  <a:lnTo>
                    <a:pt x="34625" y="29748"/>
                  </a:lnTo>
                  <a:lnTo>
                    <a:pt x="38892" y="29139"/>
                  </a:lnTo>
                  <a:lnTo>
                    <a:pt x="40721" y="28529"/>
                  </a:lnTo>
                  <a:lnTo>
                    <a:pt x="44379" y="23043"/>
                  </a:lnTo>
                  <a:lnTo>
                    <a:pt x="46817" y="18166"/>
                  </a:lnTo>
                  <a:lnTo>
                    <a:pt x="48036" y="15728"/>
                  </a:lnTo>
                  <a:lnTo>
                    <a:pt x="49865" y="14508"/>
                  </a:lnTo>
                  <a:lnTo>
                    <a:pt x="50475" y="13289"/>
                  </a:lnTo>
                  <a:lnTo>
                    <a:pt x="51084" y="11460"/>
                  </a:lnTo>
                  <a:lnTo>
                    <a:pt x="52913" y="10241"/>
                  </a:lnTo>
                  <a:lnTo>
                    <a:pt x="52913" y="8412"/>
                  </a:lnTo>
                  <a:lnTo>
                    <a:pt x="50475" y="7193"/>
                  </a:lnTo>
                  <a:lnTo>
                    <a:pt x="48646" y="5974"/>
                  </a:lnTo>
                  <a:lnTo>
                    <a:pt x="46817" y="7803"/>
                  </a:lnTo>
                  <a:lnTo>
                    <a:pt x="45598" y="7193"/>
                  </a:lnTo>
                  <a:lnTo>
                    <a:pt x="40112" y="9022"/>
                  </a:lnTo>
                  <a:lnTo>
                    <a:pt x="37673" y="9022"/>
                  </a:lnTo>
                  <a:lnTo>
                    <a:pt x="35844" y="7803"/>
                  </a:lnTo>
                  <a:lnTo>
                    <a:pt x="33406" y="7193"/>
                  </a:lnTo>
                  <a:lnTo>
                    <a:pt x="30968" y="7803"/>
                  </a:lnTo>
                  <a:lnTo>
                    <a:pt x="27920" y="10851"/>
                  </a:lnTo>
                  <a:lnTo>
                    <a:pt x="23043" y="9632"/>
                  </a:lnTo>
                  <a:close/>
                  <a:moveTo>
                    <a:pt x="27310" y="7193"/>
                  </a:moveTo>
                  <a:lnTo>
                    <a:pt x="27920" y="5364"/>
                  </a:lnTo>
                  <a:lnTo>
                    <a:pt x="27310" y="4145"/>
                  </a:lnTo>
                  <a:lnTo>
                    <a:pt x="24262" y="2926"/>
                  </a:lnTo>
                  <a:lnTo>
                    <a:pt x="21214" y="2926"/>
                  </a:lnTo>
                  <a:lnTo>
                    <a:pt x="22433" y="5974"/>
                  </a:lnTo>
                  <a:lnTo>
                    <a:pt x="23652" y="7193"/>
                  </a:lnTo>
                  <a:lnTo>
                    <a:pt x="27310" y="7193"/>
                  </a:lnTo>
                  <a:close/>
                  <a:moveTo>
                    <a:pt x="63276" y="2926"/>
                  </a:moveTo>
                  <a:lnTo>
                    <a:pt x="60838" y="2926"/>
                  </a:lnTo>
                  <a:lnTo>
                    <a:pt x="63276" y="5974"/>
                  </a:lnTo>
                  <a:lnTo>
                    <a:pt x="58400" y="10851"/>
                  </a:lnTo>
                  <a:lnTo>
                    <a:pt x="59619" y="14508"/>
                  </a:lnTo>
                  <a:lnTo>
                    <a:pt x="61448" y="16947"/>
                  </a:lnTo>
                  <a:lnTo>
                    <a:pt x="62057" y="18166"/>
                  </a:lnTo>
                  <a:lnTo>
                    <a:pt x="61448" y="18776"/>
                  </a:lnTo>
                  <a:lnTo>
                    <a:pt x="59009" y="19385"/>
                  </a:lnTo>
                  <a:lnTo>
                    <a:pt x="57180" y="19995"/>
                  </a:lnTo>
                  <a:lnTo>
                    <a:pt x="55961" y="21824"/>
                  </a:lnTo>
                  <a:lnTo>
                    <a:pt x="50475" y="27310"/>
                  </a:lnTo>
                  <a:lnTo>
                    <a:pt x="51694" y="28529"/>
                  </a:lnTo>
                  <a:lnTo>
                    <a:pt x="49865" y="32796"/>
                  </a:lnTo>
                  <a:lnTo>
                    <a:pt x="51084" y="34625"/>
                  </a:lnTo>
                  <a:lnTo>
                    <a:pt x="55961" y="38892"/>
                  </a:lnTo>
                  <a:lnTo>
                    <a:pt x="60838" y="41331"/>
                  </a:lnTo>
                  <a:lnTo>
                    <a:pt x="60838" y="37064"/>
                  </a:lnTo>
                  <a:lnTo>
                    <a:pt x="63276" y="36454"/>
                  </a:lnTo>
                  <a:lnTo>
                    <a:pt x="65715" y="37673"/>
                  </a:lnTo>
                  <a:lnTo>
                    <a:pt x="68153" y="36454"/>
                  </a:lnTo>
                  <a:lnTo>
                    <a:pt x="62667" y="30358"/>
                  </a:lnTo>
                  <a:lnTo>
                    <a:pt x="64496" y="30358"/>
                  </a:lnTo>
                  <a:lnTo>
                    <a:pt x="79736" y="33406"/>
                  </a:lnTo>
                  <a:lnTo>
                    <a:pt x="79126" y="30968"/>
                  </a:lnTo>
                  <a:lnTo>
                    <a:pt x="78516" y="29748"/>
                  </a:lnTo>
                  <a:lnTo>
                    <a:pt x="76688" y="27310"/>
                  </a:lnTo>
                  <a:lnTo>
                    <a:pt x="85832" y="24872"/>
                  </a:lnTo>
                  <a:lnTo>
                    <a:pt x="88880" y="23043"/>
                  </a:lnTo>
                  <a:lnTo>
                    <a:pt x="90099" y="21214"/>
                  </a:lnTo>
                  <a:lnTo>
                    <a:pt x="93756" y="20604"/>
                  </a:lnTo>
                  <a:lnTo>
                    <a:pt x="98633" y="18776"/>
                  </a:lnTo>
                  <a:lnTo>
                    <a:pt x="98024" y="18166"/>
                  </a:lnTo>
                  <a:lnTo>
                    <a:pt x="98633" y="16337"/>
                  </a:lnTo>
                  <a:lnTo>
                    <a:pt x="96195" y="15118"/>
                  </a:lnTo>
                  <a:lnTo>
                    <a:pt x="93147" y="14508"/>
                  </a:lnTo>
                  <a:lnTo>
                    <a:pt x="93756" y="12680"/>
                  </a:lnTo>
                  <a:lnTo>
                    <a:pt x="96804" y="12070"/>
                  </a:lnTo>
                  <a:lnTo>
                    <a:pt x="91928" y="7803"/>
                  </a:lnTo>
                  <a:lnTo>
                    <a:pt x="90099" y="7193"/>
                  </a:lnTo>
                  <a:lnTo>
                    <a:pt x="84003" y="7803"/>
                  </a:lnTo>
                  <a:lnTo>
                    <a:pt x="82174" y="8412"/>
                  </a:lnTo>
                  <a:lnTo>
                    <a:pt x="82174" y="9632"/>
                  </a:lnTo>
                  <a:lnTo>
                    <a:pt x="82784" y="11460"/>
                  </a:lnTo>
                  <a:lnTo>
                    <a:pt x="84612" y="13289"/>
                  </a:lnTo>
                  <a:lnTo>
                    <a:pt x="85222" y="14508"/>
                  </a:lnTo>
                  <a:lnTo>
                    <a:pt x="84003" y="13899"/>
                  </a:lnTo>
                  <a:lnTo>
                    <a:pt x="77297" y="11460"/>
                  </a:lnTo>
                  <a:lnTo>
                    <a:pt x="76078" y="10851"/>
                  </a:lnTo>
                  <a:lnTo>
                    <a:pt x="74859" y="8412"/>
                  </a:lnTo>
                  <a:lnTo>
                    <a:pt x="76078" y="7803"/>
                  </a:lnTo>
                  <a:lnTo>
                    <a:pt x="77907" y="8412"/>
                  </a:lnTo>
                  <a:lnTo>
                    <a:pt x="78516" y="6584"/>
                  </a:lnTo>
                  <a:lnTo>
                    <a:pt x="76078" y="4755"/>
                  </a:lnTo>
                  <a:lnTo>
                    <a:pt x="73640" y="4145"/>
                  </a:lnTo>
                  <a:lnTo>
                    <a:pt x="68153" y="4755"/>
                  </a:lnTo>
                  <a:lnTo>
                    <a:pt x="6327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3" name="자유형: 도형 232">
              <a:extLst>
                <a:ext uri="{FF2B5EF4-FFF2-40B4-BE49-F238E27FC236}">
                  <a16:creationId xmlns:a16="http://schemas.microsoft.com/office/drawing/2014/main" id="{950EB24A-1163-477E-B08B-640FE52BE324}"/>
                </a:ext>
              </a:extLst>
            </p:cNvPr>
            <p:cNvSpPr/>
            <p:nvPr/>
          </p:nvSpPr>
          <p:spPr>
            <a:xfrm>
              <a:off x="6155464" y="1809959"/>
              <a:ext cx="28528" cy="34234"/>
            </a:xfrm>
            <a:custGeom>
              <a:avLst/>
              <a:gdLst>
                <a:gd name="connsiteX0" fmla="*/ 20605 w 30480"/>
                <a:gd name="connsiteY0" fmla="*/ 35235 h 36576"/>
                <a:gd name="connsiteX1" fmla="*/ 20605 w 30480"/>
                <a:gd name="connsiteY1" fmla="*/ 33406 h 36576"/>
                <a:gd name="connsiteX2" fmla="*/ 19995 w 30480"/>
                <a:gd name="connsiteY2" fmla="*/ 31577 h 36576"/>
                <a:gd name="connsiteX3" fmla="*/ 19995 w 30480"/>
                <a:gd name="connsiteY3" fmla="*/ 30358 h 36576"/>
                <a:gd name="connsiteX4" fmla="*/ 19385 w 30480"/>
                <a:gd name="connsiteY4" fmla="*/ 30358 h 36576"/>
                <a:gd name="connsiteX5" fmla="*/ 16337 w 30480"/>
                <a:gd name="connsiteY5" fmla="*/ 29748 h 36576"/>
                <a:gd name="connsiteX6" fmla="*/ 15728 w 30480"/>
                <a:gd name="connsiteY6" fmla="*/ 28529 h 36576"/>
                <a:gd name="connsiteX7" fmla="*/ 15118 w 30480"/>
                <a:gd name="connsiteY7" fmla="*/ 28529 h 36576"/>
                <a:gd name="connsiteX8" fmla="*/ 15118 w 30480"/>
                <a:gd name="connsiteY8" fmla="*/ 29748 h 36576"/>
                <a:gd name="connsiteX9" fmla="*/ 15728 w 30480"/>
                <a:gd name="connsiteY9" fmla="*/ 32187 h 36576"/>
                <a:gd name="connsiteX10" fmla="*/ 18776 w 30480"/>
                <a:gd name="connsiteY10" fmla="*/ 34625 h 36576"/>
                <a:gd name="connsiteX11" fmla="*/ 20605 w 30480"/>
                <a:gd name="connsiteY11" fmla="*/ 35844 h 36576"/>
                <a:gd name="connsiteX12" fmla="*/ 21214 w 30480"/>
                <a:gd name="connsiteY12" fmla="*/ 35844 h 36576"/>
                <a:gd name="connsiteX13" fmla="*/ 20605 w 30480"/>
                <a:gd name="connsiteY13" fmla="*/ 35235 h 36576"/>
                <a:gd name="connsiteX14" fmla="*/ 23653 w 30480"/>
                <a:gd name="connsiteY14" fmla="*/ 22433 h 36576"/>
                <a:gd name="connsiteX15" fmla="*/ 23653 w 30480"/>
                <a:gd name="connsiteY15" fmla="*/ 21824 h 36576"/>
                <a:gd name="connsiteX16" fmla="*/ 22433 w 30480"/>
                <a:gd name="connsiteY16" fmla="*/ 20604 h 36576"/>
                <a:gd name="connsiteX17" fmla="*/ 19385 w 30480"/>
                <a:gd name="connsiteY17" fmla="*/ 19385 h 36576"/>
                <a:gd name="connsiteX18" fmla="*/ 18166 w 30480"/>
                <a:gd name="connsiteY18" fmla="*/ 18776 h 36576"/>
                <a:gd name="connsiteX19" fmla="*/ 16947 w 30480"/>
                <a:gd name="connsiteY19" fmla="*/ 19385 h 36576"/>
                <a:gd name="connsiteX20" fmla="*/ 16947 w 30480"/>
                <a:gd name="connsiteY20" fmla="*/ 20604 h 36576"/>
                <a:gd name="connsiteX21" fmla="*/ 17557 w 30480"/>
                <a:gd name="connsiteY21" fmla="*/ 21214 h 36576"/>
                <a:gd name="connsiteX22" fmla="*/ 19995 w 30480"/>
                <a:gd name="connsiteY22" fmla="*/ 21824 h 36576"/>
                <a:gd name="connsiteX23" fmla="*/ 22433 w 30480"/>
                <a:gd name="connsiteY23" fmla="*/ 23652 h 36576"/>
                <a:gd name="connsiteX24" fmla="*/ 23043 w 30480"/>
                <a:gd name="connsiteY24" fmla="*/ 23652 h 36576"/>
                <a:gd name="connsiteX25" fmla="*/ 23653 w 30480"/>
                <a:gd name="connsiteY25" fmla="*/ 22433 h 36576"/>
                <a:gd name="connsiteX26" fmla="*/ 9022 w 30480"/>
                <a:gd name="connsiteY26" fmla="*/ 10851 h 36576"/>
                <a:gd name="connsiteX27" fmla="*/ 7803 w 30480"/>
                <a:gd name="connsiteY27" fmla="*/ 10241 h 36576"/>
                <a:gd name="connsiteX28" fmla="*/ 4755 w 30480"/>
                <a:gd name="connsiteY28" fmla="*/ 10851 h 36576"/>
                <a:gd name="connsiteX29" fmla="*/ 2926 w 30480"/>
                <a:gd name="connsiteY29" fmla="*/ 10851 h 36576"/>
                <a:gd name="connsiteX30" fmla="*/ 3536 w 30480"/>
                <a:gd name="connsiteY30" fmla="*/ 12680 h 36576"/>
                <a:gd name="connsiteX31" fmla="*/ 7193 w 30480"/>
                <a:gd name="connsiteY31" fmla="*/ 13899 h 36576"/>
                <a:gd name="connsiteX32" fmla="*/ 9022 w 30480"/>
                <a:gd name="connsiteY32" fmla="*/ 13899 h 36576"/>
                <a:gd name="connsiteX33" fmla="*/ 10851 w 30480"/>
                <a:gd name="connsiteY33" fmla="*/ 13899 h 36576"/>
                <a:gd name="connsiteX34" fmla="*/ 12070 w 30480"/>
                <a:gd name="connsiteY34" fmla="*/ 13289 h 36576"/>
                <a:gd name="connsiteX35" fmla="*/ 11461 w 30480"/>
                <a:gd name="connsiteY35" fmla="*/ 12070 h 36576"/>
                <a:gd name="connsiteX36" fmla="*/ 9022 w 30480"/>
                <a:gd name="connsiteY36" fmla="*/ 10851 h 36576"/>
                <a:gd name="connsiteX37" fmla="*/ 24262 w 30480"/>
                <a:gd name="connsiteY37" fmla="*/ 7803 h 36576"/>
                <a:gd name="connsiteX38" fmla="*/ 19385 w 30480"/>
                <a:gd name="connsiteY38" fmla="*/ 6584 h 36576"/>
                <a:gd name="connsiteX39" fmla="*/ 15728 w 30480"/>
                <a:gd name="connsiteY39" fmla="*/ 4755 h 36576"/>
                <a:gd name="connsiteX40" fmla="*/ 9632 w 30480"/>
                <a:gd name="connsiteY40" fmla="*/ 5364 h 36576"/>
                <a:gd name="connsiteX41" fmla="*/ 13899 w 30480"/>
                <a:gd name="connsiteY41" fmla="*/ 12070 h 36576"/>
                <a:gd name="connsiteX42" fmla="*/ 18776 w 30480"/>
                <a:gd name="connsiteY42" fmla="*/ 16337 h 36576"/>
                <a:gd name="connsiteX43" fmla="*/ 21214 w 30480"/>
                <a:gd name="connsiteY43" fmla="*/ 17556 h 36576"/>
                <a:gd name="connsiteX44" fmla="*/ 21214 w 30480"/>
                <a:gd name="connsiteY44" fmla="*/ 16947 h 36576"/>
                <a:gd name="connsiteX45" fmla="*/ 21214 w 30480"/>
                <a:gd name="connsiteY45" fmla="*/ 15728 h 36576"/>
                <a:gd name="connsiteX46" fmla="*/ 18776 w 30480"/>
                <a:gd name="connsiteY46" fmla="*/ 12680 h 36576"/>
                <a:gd name="connsiteX47" fmla="*/ 18166 w 30480"/>
                <a:gd name="connsiteY47" fmla="*/ 12070 h 36576"/>
                <a:gd name="connsiteX48" fmla="*/ 18166 w 30480"/>
                <a:gd name="connsiteY48" fmla="*/ 11460 h 36576"/>
                <a:gd name="connsiteX49" fmla="*/ 18776 w 30480"/>
                <a:gd name="connsiteY49" fmla="*/ 10851 h 36576"/>
                <a:gd name="connsiteX50" fmla="*/ 19995 w 30480"/>
                <a:gd name="connsiteY50" fmla="*/ 10851 h 36576"/>
                <a:gd name="connsiteX51" fmla="*/ 21824 w 30480"/>
                <a:gd name="connsiteY51" fmla="*/ 12070 h 36576"/>
                <a:gd name="connsiteX52" fmla="*/ 23043 w 30480"/>
                <a:gd name="connsiteY52" fmla="*/ 12070 h 36576"/>
                <a:gd name="connsiteX53" fmla="*/ 24262 w 30480"/>
                <a:gd name="connsiteY53" fmla="*/ 7803 h 36576"/>
                <a:gd name="connsiteX54" fmla="*/ 30358 w 30480"/>
                <a:gd name="connsiteY54" fmla="*/ 6584 h 36576"/>
                <a:gd name="connsiteX55" fmla="*/ 28529 w 30480"/>
                <a:gd name="connsiteY55" fmla="*/ 5364 h 36576"/>
                <a:gd name="connsiteX56" fmla="*/ 26091 w 30480"/>
                <a:gd name="connsiteY56" fmla="*/ 2926 h 36576"/>
                <a:gd name="connsiteX57" fmla="*/ 26091 w 30480"/>
                <a:gd name="connsiteY57" fmla="*/ 5974 h 36576"/>
                <a:gd name="connsiteX58" fmla="*/ 26091 w 30480"/>
                <a:gd name="connsiteY58" fmla="*/ 7803 h 36576"/>
                <a:gd name="connsiteX59" fmla="*/ 26091 w 30480"/>
                <a:gd name="connsiteY59" fmla="*/ 8412 h 36576"/>
                <a:gd name="connsiteX60" fmla="*/ 26701 w 30480"/>
                <a:gd name="connsiteY60" fmla="*/ 8412 h 36576"/>
                <a:gd name="connsiteX61" fmla="*/ 28529 w 30480"/>
                <a:gd name="connsiteY61" fmla="*/ 9022 h 36576"/>
                <a:gd name="connsiteX62" fmla="*/ 30358 w 30480"/>
                <a:gd name="connsiteY62" fmla="*/ 6584 h 3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480" h="36576">
                  <a:moveTo>
                    <a:pt x="20605" y="35235"/>
                  </a:moveTo>
                  <a:lnTo>
                    <a:pt x="20605" y="33406"/>
                  </a:lnTo>
                  <a:lnTo>
                    <a:pt x="19995" y="31577"/>
                  </a:lnTo>
                  <a:lnTo>
                    <a:pt x="19995" y="30358"/>
                  </a:lnTo>
                  <a:lnTo>
                    <a:pt x="19385" y="30358"/>
                  </a:lnTo>
                  <a:lnTo>
                    <a:pt x="16337" y="29748"/>
                  </a:lnTo>
                  <a:lnTo>
                    <a:pt x="15728" y="28529"/>
                  </a:lnTo>
                  <a:lnTo>
                    <a:pt x="15118" y="28529"/>
                  </a:lnTo>
                  <a:lnTo>
                    <a:pt x="15118" y="29748"/>
                  </a:lnTo>
                  <a:lnTo>
                    <a:pt x="15728" y="32187"/>
                  </a:lnTo>
                  <a:lnTo>
                    <a:pt x="18776" y="34625"/>
                  </a:lnTo>
                  <a:lnTo>
                    <a:pt x="20605" y="35844"/>
                  </a:lnTo>
                  <a:lnTo>
                    <a:pt x="21214" y="35844"/>
                  </a:lnTo>
                  <a:lnTo>
                    <a:pt x="20605" y="35235"/>
                  </a:lnTo>
                  <a:close/>
                  <a:moveTo>
                    <a:pt x="23653" y="22433"/>
                  </a:moveTo>
                  <a:lnTo>
                    <a:pt x="23653" y="21824"/>
                  </a:lnTo>
                  <a:lnTo>
                    <a:pt x="22433" y="20604"/>
                  </a:lnTo>
                  <a:lnTo>
                    <a:pt x="19385" y="19385"/>
                  </a:lnTo>
                  <a:lnTo>
                    <a:pt x="18166" y="18776"/>
                  </a:lnTo>
                  <a:lnTo>
                    <a:pt x="16947" y="19385"/>
                  </a:lnTo>
                  <a:lnTo>
                    <a:pt x="16947" y="20604"/>
                  </a:lnTo>
                  <a:lnTo>
                    <a:pt x="17557" y="21214"/>
                  </a:lnTo>
                  <a:lnTo>
                    <a:pt x="19995" y="21824"/>
                  </a:lnTo>
                  <a:lnTo>
                    <a:pt x="22433" y="23652"/>
                  </a:lnTo>
                  <a:lnTo>
                    <a:pt x="23043" y="23652"/>
                  </a:lnTo>
                  <a:lnTo>
                    <a:pt x="23653" y="22433"/>
                  </a:lnTo>
                  <a:close/>
                  <a:moveTo>
                    <a:pt x="9022" y="10851"/>
                  </a:moveTo>
                  <a:lnTo>
                    <a:pt x="7803" y="10241"/>
                  </a:lnTo>
                  <a:lnTo>
                    <a:pt x="4755" y="10851"/>
                  </a:lnTo>
                  <a:lnTo>
                    <a:pt x="2926" y="10851"/>
                  </a:lnTo>
                  <a:lnTo>
                    <a:pt x="3536" y="12680"/>
                  </a:lnTo>
                  <a:lnTo>
                    <a:pt x="7193" y="13899"/>
                  </a:lnTo>
                  <a:lnTo>
                    <a:pt x="9022" y="13899"/>
                  </a:lnTo>
                  <a:lnTo>
                    <a:pt x="10851" y="13899"/>
                  </a:lnTo>
                  <a:lnTo>
                    <a:pt x="12070" y="13289"/>
                  </a:lnTo>
                  <a:lnTo>
                    <a:pt x="11461" y="12070"/>
                  </a:lnTo>
                  <a:lnTo>
                    <a:pt x="9022" y="10851"/>
                  </a:lnTo>
                  <a:close/>
                  <a:moveTo>
                    <a:pt x="24262" y="7803"/>
                  </a:moveTo>
                  <a:lnTo>
                    <a:pt x="19385" y="6584"/>
                  </a:lnTo>
                  <a:lnTo>
                    <a:pt x="15728" y="4755"/>
                  </a:lnTo>
                  <a:lnTo>
                    <a:pt x="9632" y="5364"/>
                  </a:lnTo>
                  <a:lnTo>
                    <a:pt x="13899" y="12070"/>
                  </a:lnTo>
                  <a:lnTo>
                    <a:pt x="18776" y="16337"/>
                  </a:lnTo>
                  <a:lnTo>
                    <a:pt x="21214" y="17556"/>
                  </a:lnTo>
                  <a:lnTo>
                    <a:pt x="21214" y="16947"/>
                  </a:lnTo>
                  <a:lnTo>
                    <a:pt x="21214" y="15728"/>
                  </a:lnTo>
                  <a:lnTo>
                    <a:pt x="18776" y="12680"/>
                  </a:lnTo>
                  <a:lnTo>
                    <a:pt x="18166" y="12070"/>
                  </a:lnTo>
                  <a:lnTo>
                    <a:pt x="18166" y="11460"/>
                  </a:lnTo>
                  <a:lnTo>
                    <a:pt x="18776" y="10851"/>
                  </a:lnTo>
                  <a:lnTo>
                    <a:pt x="19995" y="10851"/>
                  </a:lnTo>
                  <a:lnTo>
                    <a:pt x="21824" y="12070"/>
                  </a:lnTo>
                  <a:lnTo>
                    <a:pt x="23043" y="12070"/>
                  </a:lnTo>
                  <a:lnTo>
                    <a:pt x="24262" y="7803"/>
                  </a:lnTo>
                  <a:close/>
                  <a:moveTo>
                    <a:pt x="30358" y="6584"/>
                  </a:moveTo>
                  <a:lnTo>
                    <a:pt x="28529" y="5364"/>
                  </a:lnTo>
                  <a:lnTo>
                    <a:pt x="26091" y="2926"/>
                  </a:lnTo>
                  <a:lnTo>
                    <a:pt x="26091" y="5974"/>
                  </a:lnTo>
                  <a:lnTo>
                    <a:pt x="26091" y="7803"/>
                  </a:lnTo>
                  <a:lnTo>
                    <a:pt x="26091" y="8412"/>
                  </a:lnTo>
                  <a:lnTo>
                    <a:pt x="26701" y="8412"/>
                  </a:lnTo>
                  <a:lnTo>
                    <a:pt x="28529" y="9022"/>
                  </a:lnTo>
                  <a:lnTo>
                    <a:pt x="30358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4" name="자유형: 도형 233">
              <a:extLst>
                <a:ext uri="{FF2B5EF4-FFF2-40B4-BE49-F238E27FC236}">
                  <a16:creationId xmlns:a16="http://schemas.microsoft.com/office/drawing/2014/main" id="{4C25C355-1095-4892-9EC8-FE221584A4D0}"/>
                </a:ext>
              </a:extLst>
            </p:cNvPr>
            <p:cNvSpPr/>
            <p:nvPr/>
          </p:nvSpPr>
          <p:spPr>
            <a:xfrm>
              <a:off x="4373021" y="3594114"/>
              <a:ext cx="11411" cy="11411"/>
            </a:xfrm>
            <a:custGeom>
              <a:avLst/>
              <a:gdLst>
                <a:gd name="connsiteX0" fmla="*/ 5364 w 12192"/>
                <a:gd name="connsiteY0" fmla="*/ 11461 h 12192"/>
                <a:gd name="connsiteX1" fmla="*/ 8412 w 12192"/>
                <a:gd name="connsiteY1" fmla="*/ 10241 h 12192"/>
                <a:gd name="connsiteX2" fmla="*/ 9632 w 12192"/>
                <a:gd name="connsiteY2" fmla="*/ 3536 h 12192"/>
                <a:gd name="connsiteX3" fmla="*/ 7803 w 12192"/>
                <a:gd name="connsiteY3" fmla="*/ 2926 h 12192"/>
                <a:gd name="connsiteX4" fmla="*/ 5974 w 12192"/>
                <a:gd name="connsiteY4" fmla="*/ 4755 h 12192"/>
                <a:gd name="connsiteX5" fmla="*/ 4145 w 12192"/>
                <a:gd name="connsiteY5" fmla="*/ 7803 h 12192"/>
                <a:gd name="connsiteX6" fmla="*/ 4145 w 12192"/>
                <a:gd name="connsiteY6" fmla="*/ 10241 h 12192"/>
                <a:gd name="connsiteX7" fmla="*/ 2926 w 12192"/>
                <a:gd name="connsiteY7" fmla="*/ 12070 h 12192"/>
                <a:gd name="connsiteX8" fmla="*/ 5364 w 12192"/>
                <a:gd name="connsiteY8" fmla="*/ 11461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5364" y="11461"/>
                  </a:moveTo>
                  <a:lnTo>
                    <a:pt x="8412" y="10241"/>
                  </a:lnTo>
                  <a:lnTo>
                    <a:pt x="9632" y="3536"/>
                  </a:lnTo>
                  <a:lnTo>
                    <a:pt x="7803" y="2926"/>
                  </a:lnTo>
                  <a:lnTo>
                    <a:pt x="5974" y="4755"/>
                  </a:lnTo>
                  <a:lnTo>
                    <a:pt x="4145" y="7803"/>
                  </a:lnTo>
                  <a:lnTo>
                    <a:pt x="4145" y="10241"/>
                  </a:lnTo>
                  <a:lnTo>
                    <a:pt x="2926" y="12070"/>
                  </a:lnTo>
                  <a:lnTo>
                    <a:pt x="5364" y="1146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5" name="자유형: 도형 234">
              <a:extLst>
                <a:ext uri="{FF2B5EF4-FFF2-40B4-BE49-F238E27FC236}">
                  <a16:creationId xmlns:a16="http://schemas.microsoft.com/office/drawing/2014/main" id="{EFEF3312-0A81-4AAF-A537-0BC1C07505AA}"/>
                </a:ext>
              </a:extLst>
            </p:cNvPr>
            <p:cNvSpPr/>
            <p:nvPr/>
          </p:nvSpPr>
          <p:spPr>
            <a:xfrm>
              <a:off x="9913203" y="3219254"/>
              <a:ext cx="17117" cy="17117"/>
            </a:xfrm>
            <a:custGeom>
              <a:avLst/>
              <a:gdLst>
                <a:gd name="connsiteX0" fmla="*/ 16338 w 18288"/>
                <a:gd name="connsiteY0" fmla="*/ 16947 h 18288"/>
                <a:gd name="connsiteX1" fmla="*/ 16338 w 18288"/>
                <a:gd name="connsiteY1" fmla="*/ 15728 h 18288"/>
                <a:gd name="connsiteX2" fmla="*/ 16338 w 18288"/>
                <a:gd name="connsiteY2" fmla="*/ 14508 h 18288"/>
                <a:gd name="connsiteX3" fmla="*/ 13899 w 18288"/>
                <a:gd name="connsiteY3" fmla="*/ 13289 h 18288"/>
                <a:gd name="connsiteX4" fmla="*/ 12070 w 18288"/>
                <a:gd name="connsiteY4" fmla="*/ 13289 h 18288"/>
                <a:gd name="connsiteX5" fmla="*/ 12680 w 18288"/>
                <a:gd name="connsiteY5" fmla="*/ 14508 h 18288"/>
                <a:gd name="connsiteX6" fmla="*/ 15118 w 18288"/>
                <a:gd name="connsiteY6" fmla="*/ 17556 h 18288"/>
                <a:gd name="connsiteX7" fmla="*/ 16338 w 18288"/>
                <a:gd name="connsiteY7" fmla="*/ 16947 h 18288"/>
                <a:gd name="connsiteX8" fmla="*/ 8413 w 18288"/>
                <a:gd name="connsiteY8" fmla="*/ 16947 h 18288"/>
                <a:gd name="connsiteX9" fmla="*/ 7803 w 18288"/>
                <a:gd name="connsiteY9" fmla="*/ 13899 h 18288"/>
                <a:gd name="connsiteX10" fmla="*/ 9022 w 18288"/>
                <a:gd name="connsiteY10" fmla="*/ 12070 h 18288"/>
                <a:gd name="connsiteX11" fmla="*/ 3536 w 18288"/>
                <a:gd name="connsiteY11" fmla="*/ 13899 h 18288"/>
                <a:gd name="connsiteX12" fmla="*/ 2926 w 18288"/>
                <a:gd name="connsiteY12" fmla="*/ 15728 h 18288"/>
                <a:gd name="connsiteX13" fmla="*/ 2926 w 18288"/>
                <a:gd name="connsiteY13" fmla="*/ 16337 h 18288"/>
                <a:gd name="connsiteX14" fmla="*/ 4146 w 18288"/>
                <a:gd name="connsiteY14" fmla="*/ 16947 h 18288"/>
                <a:gd name="connsiteX15" fmla="*/ 8413 w 18288"/>
                <a:gd name="connsiteY15" fmla="*/ 16947 h 18288"/>
                <a:gd name="connsiteX16" fmla="*/ 18166 w 18288"/>
                <a:gd name="connsiteY16" fmla="*/ 9632 h 18288"/>
                <a:gd name="connsiteX17" fmla="*/ 17557 w 18288"/>
                <a:gd name="connsiteY17" fmla="*/ 7803 h 18288"/>
                <a:gd name="connsiteX18" fmla="*/ 16338 w 18288"/>
                <a:gd name="connsiteY18" fmla="*/ 7193 h 18288"/>
                <a:gd name="connsiteX19" fmla="*/ 15728 w 18288"/>
                <a:gd name="connsiteY19" fmla="*/ 5364 h 18288"/>
                <a:gd name="connsiteX20" fmla="*/ 15118 w 18288"/>
                <a:gd name="connsiteY20" fmla="*/ 4145 h 18288"/>
                <a:gd name="connsiteX21" fmla="*/ 15118 w 18288"/>
                <a:gd name="connsiteY21" fmla="*/ 4145 h 18288"/>
                <a:gd name="connsiteX22" fmla="*/ 13290 w 18288"/>
                <a:gd name="connsiteY22" fmla="*/ 3536 h 18288"/>
                <a:gd name="connsiteX23" fmla="*/ 12070 w 18288"/>
                <a:gd name="connsiteY23" fmla="*/ 2926 h 18288"/>
                <a:gd name="connsiteX24" fmla="*/ 9632 w 18288"/>
                <a:gd name="connsiteY24" fmla="*/ 2926 h 18288"/>
                <a:gd name="connsiteX25" fmla="*/ 9022 w 18288"/>
                <a:gd name="connsiteY25" fmla="*/ 3536 h 18288"/>
                <a:gd name="connsiteX26" fmla="*/ 7803 w 18288"/>
                <a:gd name="connsiteY26" fmla="*/ 3536 h 18288"/>
                <a:gd name="connsiteX27" fmla="*/ 6584 w 18288"/>
                <a:gd name="connsiteY27" fmla="*/ 4755 h 18288"/>
                <a:gd name="connsiteX28" fmla="*/ 6584 w 18288"/>
                <a:gd name="connsiteY28" fmla="*/ 4755 h 18288"/>
                <a:gd name="connsiteX29" fmla="*/ 6584 w 18288"/>
                <a:gd name="connsiteY29" fmla="*/ 5974 h 18288"/>
                <a:gd name="connsiteX30" fmla="*/ 3536 w 18288"/>
                <a:gd name="connsiteY30" fmla="*/ 8412 h 18288"/>
                <a:gd name="connsiteX31" fmla="*/ 3536 w 18288"/>
                <a:gd name="connsiteY31" fmla="*/ 9632 h 18288"/>
                <a:gd name="connsiteX32" fmla="*/ 5365 w 18288"/>
                <a:gd name="connsiteY32" fmla="*/ 10851 h 18288"/>
                <a:gd name="connsiteX33" fmla="*/ 8413 w 18288"/>
                <a:gd name="connsiteY33" fmla="*/ 10241 h 18288"/>
                <a:gd name="connsiteX34" fmla="*/ 12070 w 18288"/>
                <a:gd name="connsiteY34" fmla="*/ 11460 h 18288"/>
                <a:gd name="connsiteX35" fmla="*/ 16947 w 18288"/>
                <a:gd name="connsiteY35" fmla="*/ 13289 h 18288"/>
                <a:gd name="connsiteX36" fmla="*/ 16947 w 18288"/>
                <a:gd name="connsiteY36" fmla="*/ 12070 h 18288"/>
                <a:gd name="connsiteX37" fmla="*/ 16947 w 18288"/>
                <a:gd name="connsiteY37" fmla="*/ 10241 h 18288"/>
                <a:gd name="connsiteX38" fmla="*/ 18166 w 18288"/>
                <a:gd name="connsiteY38" fmla="*/ 9632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288" h="18288">
                  <a:moveTo>
                    <a:pt x="16338" y="16947"/>
                  </a:moveTo>
                  <a:lnTo>
                    <a:pt x="16338" y="15728"/>
                  </a:lnTo>
                  <a:lnTo>
                    <a:pt x="16338" y="14508"/>
                  </a:lnTo>
                  <a:lnTo>
                    <a:pt x="13899" y="13289"/>
                  </a:lnTo>
                  <a:lnTo>
                    <a:pt x="12070" y="13289"/>
                  </a:lnTo>
                  <a:lnTo>
                    <a:pt x="12680" y="14508"/>
                  </a:lnTo>
                  <a:lnTo>
                    <a:pt x="15118" y="17556"/>
                  </a:lnTo>
                  <a:lnTo>
                    <a:pt x="16338" y="16947"/>
                  </a:lnTo>
                  <a:close/>
                  <a:moveTo>
                    <a:pt x="8413" y="16947"/>
                  </a:moveTo>
                  <a:lnTo>
                    <a:pt x="7803" y="13899"/>
                  </a:lnTo>
                  <a:lnTo>
                    <a:pt x="9022" y="12070"/>
                  </a:lnTo>
                  <a:lnTo>
                    <a:pt x="3536" y="13899"/>
                  </a:lnTo>
                  <a:lnTo>
                    <a:pt x="2926" y="15728"/>
                  </a:lnTo>
                  <a:lnTo>
                    <a:pt x="2926" y="16337"/>
                  </a:lnTo>
                  <a:lnTo>
                    <a:pt x="4146" y="16947"/>
                  </a:lnTo>
                  <a:lnTo>
                    <a:pt x="8413" y="16947"/>
                  </a:lnTo>
                  <a:close/>
                  <a:moveTo>
                    <a:pt x="18166" y="9632"/>
                  </a:moveTo>
                  <a:lnTo>
                    <a:pt x="17557" y="7803"/>
                  </a:lnTo>
                  <a:lnTo>
                    <a:pt x="16338" y="7193"/>
                  </a:lnTo>
                  <a:lnTo>
                    <a:pt x="15728" y="5364"/>
                  </a:lnTo>
                  <a:lnTo>
                    <a:pt x="15118" y="4145"/>
                  </a:lnTo>
                  <a:lnTo>
                    <a:pt x="15118" y="4145"/>
                  </a:lnTo>
                  <a:lnTo>
                    <a:pt x="13290" y="3536"/>
                  </a:lnTo>
                  <a:lnTo>
                    <a:pt x="12070" y="2926"/>
                  </a:lnTo>
                  <a:lnTo>
                    <a:pt x="9632" y="2926"/>
                  </a:lnTo>
                  <a:lnTo>
                    <a:pt x="9022" y="3536"/>
                  </a:lnTo>
                  <a:lnTo>
                    <a:pt x="7803" y="3536"/>
                  </a:lnTo>
                  <a:lnTo>
                    <a:pt x="6584" y="4755"/>
                  </a:lnTo>
                  <a:lnTo>
                    <a:pt x="6584" y="4755"/>
                  </a:lnTo>
                  <a:lnTo>
                    <a:pt x="6584" y="5974"/>
                  </a:lnTo>
                  <a:lnTo>
                    <a:pt x="3536" y="8412"/>
                  </a:lnTo>
                  <a:lnTo>
                    <a:pt x="3536" y="9632"/>
                  </a:lnTo>
                  <a:lnTo>
                    <a:pt x="5365" y="10851"/>
                  </a:lnTo>
                  <a:lnTo>
                    <a:pt x="8413" y="10241"/>
                  </a:lnTo>
                  <a:lnTo>
                    <a:pt x="12070" y="11460"/>
                  </a:lnTo>
                  <a:lnTo>
                    <a:pt x="16947" y="13289"/>
                  </a:lnTo>
                  <a:lnTo>
                    <a:pt x="16947" y="12070"/>
                  </a:lnTo>
                  <a:lnTo>
                    <a:pt x="16947" y="10241"/>
                  </a:lnTo>
                  <a:lnTo>
                    <a:pt x="18166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6" name="자유형: 도형 235">
              <a:extLst>
                <a:ext uri="{FF2B5EF4-FFF2-40B4-BE49-F238E27FC236}">
                  <a16:creationId xmlns:a16="http://schemas.microsoft.com/office/drawing/2014/main" id="{72701774-6A08-44F9-96E3-0D546675FB94}"/>
                </a:ext>
              </a:extLst>
            </p:cNvPr>
            <p:cNvSpPr/>
            <p:nvPr/>
          </p:nvSpPr>
          <p:spPr>
            <a:xfrm>
              <a:off x="4353622" y="3406398"/>
              <a:ext cx="11411" cy="11411"/>
            </a:xfrm>
            <a:custGeom>
              <a:avLst/>
              <a:gdLst>
                <a:gd name="connsiteX0" fmla="*/ 12680 w 12192"/>
                <a:gd name="connsiteY0" fmla="*/ 13899 h 12192"/>
                <a:gd name="connsiteX1" fmla="*/ 12680 w 12192"/>
                <a:gd name="connsiteY1" fmla="*/ 12070 h 12192"/>
                <a:gd name="connsiteX2" fmla="*/ 11461 w 12192"/>
                <a:gd name="connsiteY2" fmla="*/ 10851 h 12192"/>
                <a:gd name="connsiteX3" fmla="*/ 9632 w 12192"/>
                <a:gd name="connsiteY3" fmla="*/ 10851 h 12192"/>
                <a:gd name="connsiteX4" fmla="*/ 9632 w 12192"/>
                <a:gd name="connsiteY4" fmla="*/ 13899 h 12192"/>
                <a:gd name="connsiteX5" fmla="*/ 10851 w 12192"/>
                <a:gd name="connsiteY5" fmla="*/ 15118 h 12192"/>
                <a:gd name="connsiteX6" fmla="*/ 12680 w 12192"/>
                <a:gd name="connsiteY6" fmla="*/ 13899 h 12192"/>
                <a:gd name="connsiteX7" fmla="*/ 9632 w 12192"/>
                <a:gd name="connsiteY7" fmla="*/ 9632 h 12192"/>
                <a:gd name="connsiteX8" fmla="*/ 9022 w 12192"/>
                <a:gd name="connsiteY8" fmla="*/ 8412 h 12192"/>
                <a:gd name="connsiteX9" fmla="*/ 8413 w 12192"/>
                <a:gd name="connsiteY9" fmla="*/ 7803 h 12192"/>
                <a:gd name="connsiteX10" fmla="*/ 7193 w 12192"/>
                <a:gd name="connsiteY10" fmla="*/ 5364 h 12192"/>
                <a:gd name="connsiteX11" fmla="*/ 4755 w 12192"/>
                <a:gd name="connsiteY11" fmla="*/ 2926 h 12192"/>
                <a:gd name="connsiteX12" fmla="*/ 3536 w 12192"/>
                <a:gd name="connsiteY12" fmla="*/ 3536 h 12192"/>
                <a:gd name="connsiteX13" fmla="*/ 2926 w 12192"/>
                <a:gd name="connsiteY13" fmla="*/ 4755 h 12192"/>
                <a:gd name="connsiteX14" fmla="*/ 2926 w 12192"/>
                <a:gd name="connsiteY14" fmla="*/ 5364 h 12192"/>
                <a:gd name="connsiteX15" fmla="*/ 2926 w 12192"/>
                <a:gd name="connsiteY15" fmla="*/ 5364 h 12192"/>
                <a:gd name="connsiteX16" fmla="*/ 4755 w 12192"/>
                <a:gd name="connsiteY16" fmla="*/ 7193 h 12192"/>
                <a:gd name="connsiteX17" fmla="*/ 7193 w 12192"/>
                <a:gd name="connsiteY17" fmla="*/ 7803 h 12192"/>
                <a:gd name="connsiteX18" fmla="*/ 8413 w 12192"/>
                <a:gd name="connsiteY18" fmla="*/ 10241 h 12192"/>
                <a:gd name="connsiteX19" fmla="*/ 9632 w 12192"/>
                <a:gd name="connsiteY19" fmla="*/ 963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192" h="12192">
                  <a:moveTo>
                    <a:pt x="12680" y="13899"/>
                  </a:moveTo>
                  <a:lnTo>
                    <a:pt x="12680" y="12070"/>
                  </a:lnTo>
                  <a:lnTo>
                    <a:pt x="11461" y="10851"/>
                  </a:lnTo>
                  <a:lnTo>
                    <a:pt x="9632" y="10851"/>
                  </a:lnTo>
                  <a:lnTo>
                    <a:pt x="9632" y="13899"/>
                  </a:lnTo>
                  <a:lnTo>
                    <a:pt x="10851" y="15118"/>
                  </a:lnTo>
                  <a:lnTo>
                    <a:pt x="12680" y="13899"/>
                  </a:lnTo>
                  <a:close/>
                  <a:moveTo>
                    <a:pt x="9632" y="9632"/>
                  </a:moveTo>
                  <a:lnTo>
                    <a:pt x="9022" y="8412"/>
                  </a:lnTo>
                  <a:lnTo>
                    <a:pt x="8413" y="7803"/>
                  </a:lnTo>
                  <a:lnTo>
                    <a:pt x="7193" y="5364"/>
                  </a:lnTo>
                  <a:lnTo>
                    <a:pt x="4755" y="2926"/>
                  </a:lnTo>
                  <a:lnTo>
                    <a:pt x="3536" y="3536"/>
                  </a:lnTo>
                  <a:lnTo>
                    <a:pt x="2926" y="4755"/>
                  </a:lnTo>
                  <a:lnTo>
                    <a:pt x="2926" y="5364"/>
                  </a:lnTo>
                  <a:lnTo>
                    <a:pt x="2926" y="5364"/>
                  </a:lnTo>
                  <a:lnTo>
                    <a:pt x="4755" y="7193"/>
                  </a:lnTo>
                  <a:lnTo>
                    <a:pt x="7193" y="7803"/>
                  </a:lnTo>
                  <a:lnTo>
                    <a:pt x="8413" y="10241"/>
                  </a:lnTo>
                  <a:lnTo>
                    <a:pt x="9632" y="963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7" name="자유형: 도형 236">
              <a:extLst>
                <a:ext uri="{FF2B5EF4-FFF2-40B4-BE49-F238E27FC236}">
                  <a16:creationId xmlns:a16="http://schemas.microsoft.com/office/drawing/2014/main" id="{B79DCE1C-984E-437D-A922-B346240448D9}"/>
                </a:ext>
              </a:extLst>
            </p:cNvPr>
            <p:cNvSpPr/>
            <p:nvPr/>
          </p:nvSpPr>
          <p:spPr>
            <a:xfrm>
              <a:off x="4399837" y="3526788"/>
              <a:ext cx="11411" cy="17117"/>
            </a:xfrm>
            <a:custGeom>
              <a:avLst/>
              <a:gdLst>
                <a:gd name="connsiteX0" fmla="*/ 9022 w 12192"/>
                <a:gd name="connsiteY0" fmla="*/ 13289 h 18288"/>
                <a:gd name="connsiteX1" fmla="*/ 9632 w 12192"/>
                <a:gd name="connsiteY1" fmla="*/ 5974 h 18288"/>
                <a:gd name="connsiteX2" fmla="*/ 9022 w 12192"/>
                <a:gd name="connsiteY2" fmla="*/ 2926 h 18288"/>
                <a:gd name="connsiteX3" fmla="*/ 7803 w 12192"/>
                <a:gd name="connsiteY3" fmla="*/ 3536 h 18288"/>
                <a:gd name="connsiteX4" fmla="*/ 5974 w 12192"/>
                <a:gd name="connsiteY4" fmla="*/ 5974 h 18288"/>
                <a:gd name="connsiteX5" fmla="*/ 3536 w 12192"/>
                <a:gd name="connsiteY5" fmla="*/ 9632 h 18288"/>
                <a:gd name="connsiteX6" fmla="*/ 2926 w 12192"/>
                <a:gd name="connsiteY6" fmla="*/ 11460 h 18288"/>
                <a:gd name="connsiteX7" fmla="*/ 2926 w 12192"/>
                <a:gd name="connsiteY7" fmla="*/ 15118 h 18288"/>
                <a:gd name="connsiteX8" fmla="*/ 6584 w 12192"/>
                <a:gd name="connsiteY8" fmla="*/ 17556 h 18288"/>
                <a:gd name="connsiteX9" fmla="*/ 9022 w 12192"/>
                <a:gd name="connsiteY9" fmla="*/ 13289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92" h="18288">
                  <a:moveTo>
                    <a:pt x="9022" y="13289"/>
                  </a:moveTo>
                  <a:lnTo>
                    <a:pt x="9632" y="5974"/>
                  </a:lnTo>
                  <a:lnTo>
                    <a:pt x="9022" y="2926"/>
                  </a:lnTo>
                  <a:lnTo>
                    <a:pt x="7803" y="3536"/>
                  </a:lnTo>
                  <a:lnTo>
                    <a:pt x="5974" y="5974"/>
                  </a:lnTo>
                  <a:lnTo>
                    <a:pt x="3536" y="9632"/>
                  </a:lnTo>
                  <a:lnTo>
                    <a:pt x="2926" y="11460"/>
                  </a:lnTo>
                  <a:lnTo>
                    <a:pt x="2926" y="15118"/>
                  </a:lnTo>
                  <a:lnTo>
                    <a:pt x="6584" y="17556"/>
                  </a:lnTo>
                  <a:lnTo>
                    <a:pt x="9022" y="13289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8" name="자유형: 도형 237">
              <a:extLst>
                <a:ext uri="{FF2B5EF4-FFF2-40B4-BE49-F238E27FC236}">
                  <a16:creationId xmlns:a16="http://schemas.microsoft.com/office/drawing/2014/main" id="{F9BC5F56-EC2D-48E1-8653-4317509227B2}"/>
                </a:ext>
              </a:extLst>
            </p:cNvPr>
            <p:cNvSpPr/>
            <p:nvPr/>
          </p:nvSpPr>
          <p:spPr>
            <a:xfrm>
              <a:off x="6610205" y="2326890"/>
              <a:ext cx="5706" cy="11411"/>
            </a:xfrm>
            <a:custGeom>
              <a:avLst/>
              <a:gdLst>
                <a:gd name="connsiteX0" fmla="*/ 6584 w 6096"/>
                <a:gd name="connsiteY0" fmla="*/ 11460 h 12192"/>
                <a:gd name="connsiteX1" fmla="*/ 6584 w 6096"/>
                <a:gd name="connsiteY1" fmla="*/ 10241 h 12192"/>
                <a:gd name="connsiteX2" fmla="*/ 7193 w 6096"/>
                <a:gd name="connsiteY2" fmla="*/ 9022 h 12192"/>
                <a:gd name="connsiteX3" fmla="*/ 6584 w 6096"/>
                <a:gd name="connsiteY3" fmla="*/ 8412 h 12192"/>
                <a:gd name="connsiteX4" fmla="*/ 5974 w 6096"/>
                <a:gd name="connsiteY4" fmla="*/ 7193 h 12192"/>
                <a:gd name="connsiteX5" fmla="*/ 5364 w 6096"/>
                <a:gd name="connsiteY5" fmla="*/ 6584 h 12192"/>
                <a:gd name="connsiteX6" fmla="*/ 5364 w 6096"/>
                <a:gd name="connsiteY6" fmla="*/ 5364 h 12192"/>
                <a:gd name="connsiteX7" fmla="*/ 4755 w 6096"/>
                <a:gd name="connsiteY7" fmla="*/ 4755 h 12192"/>
                <a:gd name="connsiteX8" fmla="*/ 4755 w 6096"/>
                <a:gd name="connsiteY8" fmla="*/ 3536 h 12192"/>
                <a:gd name="connsiteX9" fmla="*/ 4145 w 6096"/>
                <a:gd name="connsiteY9" fmla="*/ 2926 h 12192"/>
                <a:gd name="connsiteX10" fmla="*/ 2926 w 6096"/>
                <a:gd name="connsiteY10" fmla="*/ 6584 h 12192"/>
                <a:gd name="connsiteX11" fmla="*/ 2926 w 6096"/>
                <a:gd name="connsiteY11" fmla="*/ 9632 h 12192"/>
                <a:gd name="connsiteX12" fmla="*/ 3536 w 6096"/>
                <a:gd name="connsiteY12" fmla="*/ 10851 h 12192"/>
                <a:gd name="connsiteX13" fmla="*/ 4145 w 6096"/>
                <a:gd name="connsiteY13" fmla="*/ 10851 h 12192"/>
                <a:gd name="connsiteX14" fmla="*/ 6584 w 6096"/>
                <a:gd name="connsiteY14" fmla="*/ 11460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2192">
                  <a:moveTo>
                    <a:pt x="6584" y="11460"/>
                  </a:moveTo>
                  <a:lnTo>
                    <a:pt x="6584" y="10241"/>
                  </a:lnTo>
                  <a:lnTo>
                    <a:pt x="7193" y="9022"/>
                  </a:lnTo>
                  <a:lnTo>
                    <a:pt x="6584" y="8412"/>
                  </a:lnTo>
                  <a:lnTo>
                    <a:pt x="5974" y="7193"/>
                  </a:lnTo>
                  <a:lnTo>
                    <a:pt x="5364" y="6584"/>
                  </a:lnTo>
                  <a:lnTo>
                    <a:pt x="5364" y="5364"/>
                  </a:lnTo>
                  <a:lnTo>
                    <a:pt x="4755" y="4755"/>
                  </a:lnTo>
                  <a:lnTo>
                    <a:pt x="4755" y="3536"/>
                  </a:lnTo>
                  <a:lnTo>
                    <a:pt x="4145" y="2926"/>
                  </a:lnTo>
                  <a:lnTo>
                    <a:pt x="2926" y="6584"/>
                  </a:lnTo>
                  <a:lnTo>
                    <a:pt x="2926" y="9632"/>
                  </a:lnTo>
                  <a:lnTo>
                    <a:pt x="3536" y="10851"/>
                  </a:lnTo>
                  <a:lnTo>
                    <a:pt x="4145" y="10851"/>
                  </a:lnTo>
                  <a:lnTo>
                    <a:pt x="6584" y="11460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9" name="자유형: 도형 238">
              <a:extLst>
                <a:ext uri="{FF2B5EF4-FFF2-40B4-BE49-F238E27FC236}">
                  <a16:creationId xmlns:a16="http://schemas.microsoft.com/office/drawing/2014/main" id="{E904CC5B-9131-4667-AE7E-93EE89AF93AB}"/>
                </a:ext>
              </a:extLst>
            </p:cNvPr>
            <p:cNvSpPr/>
            <p:nvPr/>
          </p:nvSpPr>
          <p:spPr>
            <a:xfrm>
              <a:off x="8693335" y="3883961"/>
              <a:ext cx="5706" cy="39940"/>
            </a:xfrm>
            <a:custGeom>
              <a:avLst/>
              <a:gdLst>
                <a:gd name="connsiteX0" fmla="*/ 4145 w 6096"/>
                <a:gd name="connsiteY0" fmla="*/ 42550 h 42672"/>
                <a:gd name="connsiteX1" fmla="*/ 4754 w 6096"/>
                <a:gd name="connsiteY1" fmla="*/ 41941 h 42672"/>
                <a:gd name="connsiteX2" fmla="*/ 4754 w 6096"/>
                <a:gd name="connsiteY2" fmla="*/ 40721 h 42672"/>
                <a:gd name="connsiteX3" fmla="*/ 4145 w 6096"/>
                <a:gd name="connsiteY3" fmla="*/ 40112 h 42672"/>
                <a:gd name="connsiteX4" fmla="*/ 3536 w 6096"/>
                <a:gd name="connsiteY4" fmla="*/ 40112 h 42672"/>
                <a:gd name="connsiteX5" fmla="*/ 2926 w 6096"/>
                <a:gd name="connsiteY5" fmla="*/ 41331 h 42672"/>
                <a:gd name="connsiteX6" fmla="*/ 2926 w 6096"/>
                <a:gd name="connsiteY6" fmla="*/ 41941 h 42672"/>
                <a:gd name="connsiteX7" fmla="*/ 2926 w 6096"/>
                <a:gd name="connsiteY7" fmla="*/ 42550 h 42672"/>
                <a:gd name="connsiteX8" fmla="*/ 4145 w 6096"/>
                <a:gd name="connsiteY8" fmla="*/ 42550 h 42672"/>
                <a:gd name="connsiteX9" fmla="*/ 5974 w 6096"/>
                <a:gd name="connsiteY9" fmla="*/ 6584 h 42672"/>
                <a:gd name="connsiteX10" fmla="*/ 6584 w 6096"/>
                <a:gd name="connsiteY10" fmla="*/ 5365 h 42672"/>
                <a:gd name="connsiteX11" fmla="*/ 6584 w 6096"/>
                <a:gd name="connsiteY11" fmla="*/ 4755 h 42672"/>
                <a:gd name="connsiteX12" fmla="*/ 6584 w 6096"/>
                <a:gd name="connsiteY12" fmla="*/ 4145 h 42672"/>
                <a:gd name="connsiteX13" fmla="*/ 6584 w 6096"/>
                <a:gd name="connsiteY13" fmla="*/ 3536 h 42672"/>
                <a:gd name="connsiteX14" fmla="*/ 6584 w 6096"/>
                <a:gd name="connsiteY14" fmla="*/ 2926 h 42672"/>
                <a:gd name="connsiteX15" fmla="*/ 5974 w 6096"/>
                <a:gd name="connsiteY15" fmla="*/ 3536 h 42672"/>
                <a:gd name="connsiteX16" fmla="*/ 5365 w 6096"/>
                <a:gd name="connsiteY16" fmla="*/ 4755 h 42672"/>
                <a:gd name="connsiteX17" fmla="*/ 5365 w 6096"/>
                <a:gd name="connsiteY17" fmla="*/ 5365 h 42672"/>
                <a:gd name="connsiteX18" fmla="*/ 4754 w 6096"/>
                <a:gd name="connsiteY18" fmla="*/ 5974 h 42672"/>
                <a:gd name="connsiteX19" fmla="*/ 4754 w 6096"/>
                <a:gd name="connsiteY19" fmla="*/ 6584 h 42672"/>
                <a:gd name="connsiteX20" fmla="*/ 5365 w 6096"/>
                <a:gd name="connsiteY20" fmla="*/ 6584 h 42672"/>
                <a:gd name="connsiteX21" fmla="*/ 5974 w 6096"/>
                <a:gd name="connsiteY21" fmla="*/ 6584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096" h="42672">
                  <a:moveTo>
                    <a:pt x="4145" y="42550"/>
                  </a:moveTo>
                  <a:lnTo>
                    <a:pt x="4754" y="41941"/>
                  </a:lnTo>
                  <a:lnTo>
                    <a:pt x="4754" y="40721"/>
                  </a:lnTo>
                  <a:lnTo>
                    <a:pt x="4145" y="40112"/>
                  </a:lnTo>
                  <a:lnTo>
                    <a:pt x="3536" y="40112"/>
                  </a:lnTo>
                  <a:lnTo>
                    <a:pt x="2926" y="41331"/>
                  </a:lnTo>
                  <a:lnTo>
                    <a:pt x="2926" y="41941"/>
                  </a:lnTo>
                  <a:lnTo>
                    <a:pt x="2926" y="42550"/>
                  </a:lnTo>
                  <a:lnTo>
                    <a:pt x="4145" y="42550"/>
                  </a:lnTo>
                  <a:close/>
                  <a:moveTo>
                    <a:pt x="5974" y="6584"/>
                  </a:moveTo>
                  <a:lnTo>
                    <a:pt x="6584" y="5365"/>
                  </a:lnTo>
                  <a:lnTo>
                    <a:pt x="6584" y="4755"/>
                  </a:lnTo>
                  <a:lnTo>
                    <a:pt x="6584" y="4145"/>
                  </a:lnTo>
                  <a:lnTo>
                    <a:pt x="6584" y="3536"/>
                  </a:lnTo>
                  <a:lnTo>
                    <a:pt x="6584" y="2926"/>
                  </a:lnTo>
                  <a:lnTo>
                    <a:pt x="5974" y="3536"/>
                  </a:lnTo>
                  <a:lnTo>
                    <a:pt x="5365" y="4755"/>
                  </a:lnTo>
                  <a:lnTo>
                    <a:pt x="5365" y="5365"/>
                  </a:lnTo>
                  <a:lnTo>
                    <a:pt x="4754" y="5974"/>
                  </a:lnTo>
                  <a:lnTo>
                    <a:pt x="4754" y="6584"/>
                  </a:lnTo>
                  <a:lnTo>
                    <a:pt x="5365" y="6584"/>
                  </a:lnTo>
                  <a:lnTo>
                    <a:pt x="5974" y="658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0" name="자유형: 도형 239">
              <a:extLst>
                <a:ext uri="{FF2B5EF4-FFF2-40B4-BE49-F238E27FC236}">
                  <a16:creationId xmlns:a16="http://schemas.microsoft.com/office/drawing/2014/main" id="{DCFC1AB0-9B59-4B30-8F8B-A07DEA8D2CB1}"/>
                </a:ext>
              </a:extLst>
            </p:cNvPr>
            <p:cNvSpPr/>
            <p:nvPr/>
          </p:nvSpPr>
          <p:spPr>
            <a:xfrm>
              <a:off x="6768251" y="2727997"/>
              <a:ext cx="17117" cy="11411"/>
            </a:xfrm>
            <a:custGeom>
              <a:avLst/>
              <a:gdLst>
                <a:gd name="connsiteX0" fmla="*/ 15728 w 18288"/>
                <a:gd name="connsiteY0" fmla="*/ 12070 h 12192"/>
                <a:gd name="connsiteX1" fmla="*/ 14509 w 18288"/>
                <a:gd name="connsiteY1" fmla="*/ 10851 h 12192"/>
                <a:gd name="connsiteX2" fmla="*/ 11461 w 18288"/>
                <a:gd name="connsiteY2" fmla="*/ 7803 h 12192"/>
                <a:gd name="connsiteX3" fmla="*/ 8413 w 18288"/>
                <a:gd name="connsiteY3" fmla="*/ 7193 h 12192"/>
                <a:gd name="connsiteX4" fmla="*/ 9022 w 18288"/>
                <a:gd name="connsiteY4" fmla="*/ 10851 h 12192"/>
                <a:gd name="connsiteX5" fmla="*/ 11461 w 18288"/>
                <a:gd name="connsiteY5" fmla="*/ 13289 h 12192"/>
                <a:gd name="connsiteX6" fmla="*/ 14509 w 18288"/>
                <a:gd name="connsiteY6" fmla="*/ 13289 h 12192"/>
                <a:gd name="connsiteX7" fmla="*/ 15728 w 18288"/>
                <a:gd name="connsiteY7" fmla="*/ 12070 h 12192"/>
                <a:gd name="connsiteX8" fmla="*/ 7193 w 18288"/>
                <a:gd name="connsiteY8" fmla="*/ 4755 h 12192"/>
                <a:gd name="connsiteX9" fmla="*/ 7193 w 18288"/>
                <a:gd name="connsiteY9" fmla="*/ 4755 h 12192"/>
                <a:gd name="connsiteX10" fmla="*/ 7193 w 18288"/>
                <a:gd name="connsiteY10" fmla="*/ 3536 h 12192"/>
                <a:gd name="connsiteX11" fmla="*/ 5365 w 18288"/>
                <a:gd name="connsiteY11" fmla="*/ 2926 h 12192"/>
                <a:gd name="connsiteX12" fmla="*/ 2926 w 18288"/>
                <a:gd name="connsiteY12" fmla="*/ 3536 h 12192"/>
                <a:gd name="connsiteX13" fmla="*/ 3536 w 18288"/>
                <a:gd name="connsiteY13" fmla="*/ 4145 h 12192"/>
                <a:gd name="connsiteX14" fmla="*/ 5365 w 18288"/>
                <a:gd name="connsiteY14" fmla="*/ 5364 h 12192"/>
                <a:gd name="connsiteX15" fmla="*/ 7193 w 18288"/>
                <a:gd name="connsiteY15" fmla="*/ 4755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288" h="12192">
                  <a:moveTo>
                    <a:pt x="15728" y="12070"/>
                  </a:moveTo>
                  <a:lnTo>
                    <a:pt x="14509" y="10851"/>
                  </a:lnTo>
                  <a:lnTo>
                    <a:pt x="11461" y="7803"/>
                  </a:lnTo>
                  <a:lnTo>
                    <a:pt x="8413" y="7193"/>
                  </a:lnTo>
                  <a:lnTo>
                    <a:pt x="9022" y="10851"/>
                  </a:lnTo>
                  <a:lnTo>
                    <a:pt x="11461" y="13289"/>
                  </a:lnTo>
                  <a:lnTo>
                    <a:pt x="14509" y="13289"/>
                  </a:lnTo>
                  <a:lnTo>
                    <a:pt x="15728" y="12070"/>
                  </a:lnTo>
                  <a:close/>
                  <a:moveTo>
                    <a:pt x="7193" y="4755"/>
                  </a:moveTo>
                  <a:lnTo>
                    <a:pt x="7193" y="4755"/>
                  </a:ln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3536" y="4145"/>
                  </a:lnTo>
                  <a:lnTo>
                    <a:pt x="5365" y="5364"/>
                  </a:lnTo>
                  <a:lnTo>
                    <a:pt x="719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1" name="자유형: 도형 240">
              <a:extLst>
                <a:ext uri="{FF2B5EF4-FFF2-40B4-BE49-F238E27FC236}">
                  <a16:creationId xmlns:a16="http://schemas.microsoft.com/office/drawing/2014/main" id="{98D31B7D-320D-4052-99AE-DC7499793BA6}"/>
                </a:ext>
              </a:extLst>
            </p:cNvPr>
            <p:cNvSpPr/>
            <p:nvPr/>
          </p:nvSpPr>
          <p:spPr>
            <a:xfrm>
              <a:off x="4371309" y="3428080"/>
              <a:ext cx="5706" cy="5706"/>
            </a:xfrm>
            <a:custGeom>
              <a:avLst/>
              <a:gdLst>
                <a:gd name="connsiteX0" fmla="*/ 5364 w 6096"/>
                <a:gd name="connsiteY0" fmla="*/ 5974 h 6096"/>
                <a:gd name="connsiteX1" fmla="*/ 4755 w 6096"/>
                <a:gd name="connsiteY1" fmla="*/ 2926 h 6096"/>
                <a:gd name="connsiteX2" fmla="*/ 4145 w 6096"/>
                <a:gd name="connsiteY2" fmla="*/ 2926 h 6096"/>
                <a:gd name="connsiteX3" fmla="*/ 2926 w 6096"/>
                <a:gd name="connsiteY3" fmla="*/ 5364 h 6096"/>
                <a:gd name="connsiteX4" fmla="*/ 2926 w 6096"/>
                <a:gd name="connsiteY4" fmla="*/ 7193 h 6096"/>
                <a:gd name="connsiteX5" fmla="*/ 4755 w 6096"/>
                <a:gd name="connsiteY5" fmla="*/ 7803 h 6096"/>
                <a:gd name="connsiteX6" fmla="*/ 5364 w 6096"/>
                <a:gd name="connsiteY6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5364" y="5974"/>
                  </a:moveTo>
                  <a:lnTo>
                    <a:pt x="4755" y="2926"/>
                  </a:lnTo>
                  <a:lnTo>
                    <a:pt x="4145" y="2926"/>
                  </a:lnTo>
                  <a:lnTo>
                    <a:pt x="2926" y="5364"/>
                  </a:lnTo>
                  <a:lnTo>
                    <a:pt x="2926" y="7193"/>
                  </a:lnTo>
                  <a:lnTo>
                    <a:pt x="4755" y="7803"/>
                  </a:lnTo>
                  <a:lnTo>
                    <a:pt x="5364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2" name="자유형: 도형 241">
              <a:extLst>
                <a:ext uri="{FF2B5EF4-FFF2-40B4-BE49-F238E27FC236}">
                  <a16:creationId xmlns:a16="http://schemas.microsoft.com/office/drawing/2014/main" id="{773E5D3F-EFB7-4886-86C4-9FE5F649F798}"/>
                </a:ext>
              </a:extLst>
            </p:cNvPr>
            <p:cNvSpPr/>
            <p:nvPr/>
          </p:nvSpPr>
          <p:spPr>
            <a:xfrm>
              <a:off x="8145593" y="4763772"/>
              <a:ext cx="17117" cy="22823"/>
            </a:xfrm>
            <a:custGeom>
              <a:avLst/>
              <a:gdLst>
                <a:gd name="connsiteX0" fmla="*/ 13898 w 18288"/>
                <a:gd name="connsiteY0" fmla="*/ 22433 h 24384"/>
                <a:gd name="connsiteX1" fmla="*/ 15728 w 18288"/>
                <a:gd name="connsiteY1" fmla="*/ 20605 h 24384"/>
                <a:gd name="connsiteX2" fmla="*/ 16946 w 18288"/>
                <a:gd name="connsiteY2" fmla="*/ 18166 h 24384"/>
                <a:gd name="connsiteX3" fmla="*/ 18776 w 18288"/>
                <a:gd name="connsiteY3" fmla="*/ 16337 h 24384"/>
                <a:gd name="connsiteX4" fmla="*/ 19385 w 18288"/>
                <a:gd name="connsiteY4" fmla="*/ 12070 h 24384"/>
                <a:gd name="connsiteX5" fmla="*/ 18166 w 18288"/>
                <a:gd name="connsiteY5" fmla="*/ 7193 h 24384"/>
                <a:gd name="connsiteX6" fmla="*/ 15728 w 18288"/>
                <a:gd name="connsiteY6" fmla="*/ 2926 h 24384"/>
                <a:gd name="connsiteX7" fmla="*/ 12680 w 18288"/>
                <a:gd name="connsiteY7" fmla="*/ 3536 h 24384"/>
                <a:gd name="connsiteX8" fmla="*/ 10850 w 18288"/>
                <a:gd name="connsiteY8" fmla="*/ 5974 h 24384"/>
                <a:gd name="connsiteX9" fmla="*/ 9632 w 18288"/>
                <a:gd name="connsiteY9" fmla="*/ 9022 h 24384"/>
                <a:gd name="connsiteX10" fmla="*/ 6584 w 18288"/>
                <a:gd name="connsiteY10" fmla="*/ 10851 h 24384"/>
                <a:gd name="connsiteX11" fmla="*/ 5974 w 18288"/>
                <a:gd name="connsiteY11" fmla="*/ 12680 h 24384"/>
                <a:gd name="connsiteX12" fmla="*/ 4754 w 18288"/>
                <a:gd name="connsiteY12" fmla="*/ 16947 h 24384"/>
                <a:gd name="connsiteX13" fmla="*/ 4145 w 18288"/>
                <a:gd name="connsiteY13" fmla="*/ 19385 h 24384"/>
                <a:gd name="connsiteX14" fmla="*/ 2926 w 18288"/>
                <a:gd name="connsiteY14" fmla="*/ 19995 h 24384"/>
                <a:gd name="connsiteX15" fmla="*/ 2926 w 18288"/>
                <a:gd name="connsiteY15" fmla="*/ 21214 h 24384"/>
                <a:gd name="connsiteX16" fmla="*/ 4754 w 18288"/>
                <a:gd name="connsiteY16" fmla="*/ 23043 h 24384"/>
                <a:gd name="connsiteX17" fmla="*/ 9632 w 18288"/>
                <a:gd name="connsiteY17" fmla="*/ 23653 h 24384"/>
                <a:gd name="connsiteX18" fmla="*/ 13898 w 18288"/>
                <a:gd name="connsiteY18" fmla="*/ 22433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24384">
                  <a:moveTo>
                    <a:pt x="13898" y="22433"/>
                  </a:moveTo>
                  <a:lnTo>
                    <a:pt x="15728" y="20605"/>
                  </a:lnTo>
                  <a:lnTo>
                    <a:pt x="16946" y="18166"/>
                  </a:lnTo>
                  <a:lnTo>
                    <a:pt x="18776" y="16337"/>
                  </a:lnTo>
                  <a:lnTo>
                    <a:pt x="19385" y="12070"/>
                  </a:lnTo>
                  <a:lnTo>
                    <a:pt x="18166" y="7193"/>
                  </a:lnTo>
                  <a:lnTo>
                    <a:pt x="15728" y="2926"/>
                  </a:lnTo>
                  <a:lnTo>
                    <a:pt x="12680" y="3536"/>
                  </a:lnTo>
                  <a:lnTo>
                    <a:pt x="10850" y="5974"/>
                  </a:lnTo>
                  <a:lnTo>
                    <a:pt x="9632" y="9022"/>
                  </a:lnTo>
                  <a:lnTo>
                    <a:pt x="6584" y="10851"/>
                  </a:lnTo>
                  <a:lnTo>
                    <a:pt x="5974" y="12680"/>
                  </a:lnTo>
                  <a:lnTo>
                    <a:pt x="4754" y="16947"/>
                  </a:lnTo>
                  <a:lnTo>
                    <a:pt x="4145" y="19385"/>
                  </a:lnTo>
                  <a:lnTo>
                    <a:pt x="2926" y="19995"/>
                  </a:lnTo>
                  <a:lnTo>
                    <a:pt x="2926" y="21214"/>
                  </a:lnTo>
                  <a:lnTo>
                    <a:pt x="4754" y="23043"/>
                  </a:lnTo>
                  <a:lnTo>
                    <a:pt x="9632" y="23653"/>
                  </a:lnTo>
                  <a:lnTo>
                    <a:pt x="1389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3" name="자유형: 도형 242">
              <a:extLst>
                <a:ext uri="{FF2B5EF4-FFF2-40B4-BE49-F238E27FC236}">
                  <a16:creationId xmlns:a16="http://schemas.microsoft.com/office/drawing/2014/main" id="{ED9659D8-1448-4D2F-9EE9-AC035D7D763A}"/>
                </a:ext>
              </a:extLst>
            </p:cNvPr>
            <p:cNvSpPr/>
            <p:nvPr/>
          </p:nvSpPr>
          <p:spPr>
            <a:xfrm>
              <a:off x="11384688" y="4732391"/>
              <a:ext cx="239637" cy="131230"/>
            </a:xfrm>
            <a:custGeom>
              <a:avLst/>
              <a:gdLst>
                <a:gd name="connsiteX0" fmla="*/ 226650 w 256032"/>
                <a:gd name="connsiteY0" fmla="*/ 138867 h 140208"/>
                <a:gd name="connsiteX1" fmla="*/ 226650 w 256032"/>
                <a:gd name="connsiteY1" fmla="*/ 137038 h 140208"/>
                <a:gd name="connsiteX2" fmla="*/ 224211 w 256032"/>
                <a:gd name="connsiteY2" fmla="*/ 135819 h 140208"/>
                <a:gd name="connsiteX3" fmla="*/ 222992 w 256032"/>
                <a:gd name="connsiteY3" fmla="*/ 138867 h 140208"/>
                <a:gd name="connsiteX4" fmla="*/ 222992 w 256032"/>
                <a:gd name="connsiteY4" fmla="*/ 139477 h 140208"/>
                <a:gd name="connsiteX5" fmla="*/ 224211 w 256032"/>
                <a:gd name="connsiteY5" fmla="*/ 140086 h 140208"/>
                <a:gd name="connsiteX6" fmla="*/ 225430 w 256032"/>
                <a:gd name="connsiteY6" fmla="*/ 140086 h 140208"/>
                <a:gd name="connsiteX7" fmla="*/ 226650 w 256032"/>
                <a:gd name="connsiteY7" fmla="*/ 138867 h 140208"/>
                <a:gd name="connsiteX8" fmla="*/ 254691 w 256032"/>
                <a:gd name="connsiteY8" fmla="*/ 92537 h 140208"/>
                <a:gd name="connsiteX9" fmla="*/ 254082 w 256032"/>
                <a:gd name="connsiteY9" fmla="*/ 91928 h 140208"/>
                <a:gd name="connsiteX10" fmla="*/ 254082 w 256032"/>
                <a:gd name="connsiteY10" fmla="*/ 90099 h 140208"/>
                <a:gd name="connsiteX11" fmla="*/ 254691 w 256032"/>
                <a:gd name="connsiteY11" fmla="*/ 88880 h 140208"/>
                <a:gd name="connsiteX12" fmla="*/ 252253 w 256032"/>
                <a:gd name="connsiteY12" fmla="*/ 90099 h 140208"/>
                <a:gd name="connsiteX13" fmla="*/ 248595 w 256032"/>
                <a:gd name="connsiteY13" fmla="*/ 91318 h 140208"/>
                <a:gd name="connsiteX14" fmla="*/ 249205 w 256032"/>
                <a:gd name="connsiteY14" fmla="*/ 96195 h 140208"/>
                <a:gd name="connsiteX15" fmla="*/ 248595 w 256032"/>
                <a:gd name="connsiteY15" fmla="*/ 98633 h 140208"/>
                <a:gd name="connsiteX16" fmla="*/ 250424 w 256032"/>
                <a:gd name="connsiteY16" fmla="*/ 99243 h 140208"/>
                <a:gd name="connsiteX17" fmla="*/ 251034 w 256032"/>
                <a:gd name="connsiteY17" fmla="*/ 101072 h 140208"/>
                <a:gd name="connsiteX18" fmla="*/ 252253 w 256032"/>
                <a:gd name="connsiteY18" fmla="*/ 101072 h 140208"/>
                <a:gd name="connsiteX19" fmla="*/ 256520 w 256032"/>
                <a:gd name="connsiteY19" fmla="*/ 99853 h 140208"/>
                <a:gd name="connsiteX20" fmla="*/ 258349 w 256032"/>
                <a:gd name="connsiteY20" fmla="*/ 93147 h 140208"/>
                <a:gd name="connsiteX21" fmla="*/ 255910 w 256032"/>
                <a:gd name="connsiteY21" fmla="*/ 93147 h 140208"/>
                <a:gd name="connsiteX22" fmla="*/ 254691 w 256032"/>
                <a:gd name="connsiteY22" fmla="*/ 92537 h 140208"/>
                <a:gd name="connsiteX23" fmla="*/ 236403 w 256032"/>
                <a:gd name="connsiteY23" fmla="*/ 82174 h 140208"/>
                <a:gd name="connsiteX24" fmla="*/ 238232 w 256032"/>
                <a:gd name="connsiteY24" fmla="*/ 79126 h 140208"/>
                <a:gd name="connsiteX25" fmla="*/ 238842 w 256032"/>
                <a:gd name="connsiteY25" fmla="*/ 77907 h 140208"/>
                <a:gd name="connsiteX26" fmla="*/ 237622 w 256032"/>
                <a:gd name="connsiteY26" fmla="*/ 73640 h 140208"/>
                <a:gd name="connsiteX27" fmla="*/ 235794 w 256032"/>
                <a:gd name="connsiteY27" fmla="*/ 71811 h 140208"/>
                <a:gd name="connsiteX28" fmla="*/ 237622 w 256032"/>
                <a:gd name="connsiteY28" fmla="*/ 65715 h 140208"/>
                <a:gd name="connsiteX29" fmla="*/ 237013 w 256032"/>
                <a:gd name="connsiteY29" fmla="*/ 64496 h 140208"/>
                <a:gd name="connsiteX30" fmla="*/ 234574 w 256032"/>
                <a:gd name="connsiteY30" fmla="*/ 63277 h 140208"/>
                <a:gd name="connsiteX31" fmla="*/ 229088 w 256032"/>
                <a:gd name="connsiteY31" fmla="*/ 65105 h 140208"/>
                <a:gd name="connsiteX32" fmla="*/ 228478 w 256032"/>
                <a:gd name="connsiteY32" fmla="*/ 66325 h 140208"/>
                <a:gd name="connsiteX33" fmla="*/ 231526 w 256032"/>
                <a:gd name="connsiteY33" fmla="*/ 66934 h 140208"/>
                <a:gd name="connsiteX34" fmla="*/ 232746 w 256032"/>
                <a:gd name="connsiteY34" fmla="*/ 68153 h 140208"/>
                <a:gd name="connsiteX35" fmla="*/ 229698 w 256032"/>
                <a:gd name="connsiteY35" fmla="*/ 72421 h 140208"/>
                <a:gd name="connsiteX36" fmla="*/ 226650 w 256032"/>
                <a:gd name="connsiteY36" fmla="*/ 73030 h 140208"/>
                <a:gd name="connsiteX37" fmla="*/ 227259 w 256032"/>
                <a:gd name="connsiteY37" fmla="*/ 76078 h 140208"/>
                <a:gd name="connsiteX38" fmla="*/ 228478 w 256032"/>
                <a:gd name="connsiteY38" fmla="*/ 78517 h 140208"/>
                <a:gd name="connsiteX39" fmla="*/ 232746 w 256032"/>
                <a:gd name="connsiteY39" fmla="*/ 79736 h 140208"/>
                <a:gd name="connsiteX40" fmla="*/ 234574 w 256032"/>
                <a:gd name="connsiteY40" fmla="*/ 82174 h 140208"/>
                <a:gd name="connsiteX41" fmla="*/ 236403 w 256032"/>
                <a:gd name="connsiteY41" fmla="*/ 82174 h 140208"/>
                <a:gd name="connsiteX42" fmla="*/ 212629 w 256032"/>
                <a:gd name="connsiteY42" fmla="*/ 64496 h 140208"/>
                <a:gd name="connsiteX43" fmla="*/ 214458 w 256032"/>
                <a:gd name="connsiteY43" fmla="*/ 62667 h 140208"/>
                <a:gd name="connsiteX44" fmla="*/ 216286 w 256032"/>
                <a:gd name="connsiteY44" fmla="*/ 60229 h 140208"/>
                <a:gd name="connsiteX45" fmla="*/ 215677 w 256032"/>
                <a:gd name="connsiteY45" fmla="*/ 59619 h 140208"/>
                <a:gd name="connsiteX46" fmla="*/ 215677 w 256032"/>
                <a:gd name="connsiteY46" fmla="*/ 57790 h 140208"/>
                <a:gd name="connsiteX47" fmla="*/ 216896 w 256032"/>
                <a:gd name="connsiteY47" fmla="*/ 55352 h 140208"/>
                <a:gd name="connsiteX48" fmla="*/ 218725 w 256032"/>
                <a:gd name="connsiteY48" fmla="*/ 54742 h 140208"/>
                <a:gd name="connsiteX49" fmla="*/ 217506 w 256032"/>
                <a:gd name="connsiteY49" fmla="*/ 53523 h 140208"/>
                <a:gd name="connsiteX50" fmla="*/ 216286 w 256032"/>
                <a:gd name="connsiteY50" fmla="*/ 52913 h 140208"/>
                <a:gd name="connsiteX51" fmla="*/ 216286 w 256032"/>
                <a:gd name="connsiteY51" fmla="*/ 54742 h 140208"/>
                <a:gd name="connsiteX52" fmla="*/ 214458 w 256032"/>
                <a:gd name="connsiteY52" fmla="*/ 59009 h 140208"/>
                <a:gd name="connsiteX53" fmla="*/ 213848 w 256032"/>
                <a:gd name="connsiteY53" fmla="*/ 60838 h 140208"/>
                <a:gd name="connsiteX54" fmla="*/ 210800 w 256032"/>
                <a:gd name="connsiteY54" fmla="*/ 64496 h 140208"/>
                <a:gd name="connsiteX55" fmla="*/ 212629 w 256032"/>
                <a:gd name="connsiteY55" fmla="*/ 64496 h 140208"/>
                <a:gd name="connsiteX56" fmla="*/ 137648 w 256032"/>
                <a:gd name="connsiteY56" fmla="*/ 46817 h 140208"/>
                <a:gd name="connsiteX57" fmla="*/ 133990 w 256032"/>
                <a:gd name="connsiteY57" fmla="*/ 42550 h 140208"/>
                <a:gd name="connsiteX58" fmla="*/ 133381 w 256032"/>
                <a:gd name="connsiteY58" fmla="*/ 43769 h 140208"/>
                <a:gd name="connsiteX59" fmla="*/ 132771 w 256032"/>
                <a:gd name="connsiteY59" fmla="*/ 46208 h 140208"/>
                <a:gd name="connsiteX60" fmla="*/ 132771 w 256032"/>
                <a:gd name="connsiteY60" fmla="*/ 48037 h 140208"/>
                <a:gd name="connsiteX61" fmla="*/ 134600 w 256032"/>
                <a:gd name="connsiteY61" fmla="*/ 49256 h 140208"/>
                <a:gd name="connsiteX62" fmla="*/ 135210 w 256032"/>
                <a:gd name="connsiteY62" fmla="*/ 50475 h 140208"/>
                <a:gd name="connsiteX63" fmla="*/ 134600 w 256032"/>
                <a:gd name="connsiteY63" fmla="*/ 53523 h 140208"/>
                <a:gd name="connsiteX64" fmla="*/ 134600 w 256032"/>
                <a:gd name="connsiteY64" fmla="*/ 55961 h 140208"/>
                <a:gd name="connsiteX65" fmla="*/ 138258 w 256032"/>
                <a:gd name="connsiteY65" fmla="*/ 61448 h 140208"/>
                <a:gd name="connsiteX66" fmla="*/ 138867 w 256032"/>
                <a:gd name="connsiteY66" fmla="*/ 65715 h 140208"/>
                <a:gd name="connsiteX67" fmla="*/ 140696 w 256032"/>
                <a:gd name="connsiteY67" fmla="*/ 69373 h 140208"/>
                <a:gd name="connsiteX68" fmla="*/ 143744 w 256032"/>
                <a:gd name="connsiteY68" fmla="*/ 72421 h 140208"/>
                <a:gd name="connsiteX69" fmla="*/ 146182 w 256032"/>
                <a:gd name="connsiteY69" fmla="*/ 75469 h 140208"/>
                <a:gd name="connsiteX70" fmla="*/ 151059 w 256032"/>
                <a:gd name="connsiteY70" fmla="*/ 84003 h 140208"/>
                <a:gd name="connsiteX71" fmla="*/ 152278 w 256032"/>
                <a:gd name="connsiteY71" fmla="*/ 87051 h 140208"/>
                <a:gd name="connsiteX72" fmla="*/ 154717 w 256032"/>
                <a:gd name="connsiteY72" fmla="*/ 88880 h 140208"/>
                <a:gd name="connsiteX73" fmla="*/ 160813 w 256032"/>
                <a:gd name="connsiteY73" fmla="*/ 96195 h 140208"/>
                <a:gd name="connsiteX74" fmla="*/ 163251 w 256032"/>
                <a:gd name="connsiteY74" fmla="*/ 98633 h 140208"/>
                <a:gd name="connsiteX75" fmla="*/ 165690 w 256032"/>
                <a:gd name="connsiteY75" fmla="*/ 99853 h 140208"/>
                <a:gd name="connsiteX76" fmla="*/ 171176 w 256032"/>
                <a:gd name="connsiteY76" fmla="*/ 104120 h 140208"/>
                <a:gd name="connsiteX77" fmla="*/ 174834 w 256032"/>
                <a:gd name="connsiteY77" fmla="*/ 105949 h 140208"/>
                <a:gd name="connsiteX78" fmla="*/ 176662 w 256032"/>
                <a:gd name="connsiteY78" fmla="*/ 108997 h 140208"/>
                <a:gd name="connsiteX79" fmla="*/ 180320 w 256032"/>
                <a:gd name="connsiteY79" fmla="*/ 110825 h 140208"/>
                <a:gd name="connsiteX80" fmla="*/ 185197 w 256032"/>
                <a:gd name="connsiteY80" fmla="*/ 113264 h 140208"/>
                <a:gd name="connsiteX81" fmla="*/ 185806 w 256032"/>
                <a:gd name="connsiteY81" fmla="*/ 114483 h 140208"/>
                <a:gd name="connsiteX82" fmla="*/ 185806 w 256032"/>
                <a:gd name="connsiteY82" fmla="*/ 116312 h 140208"/>
                <a:gd name="connsiteX83" fmla="*/ 186416 w 256032"/>
                <a:gd name="connsiteY83" fmla="*/ 118141 h 140208"/>
                <a:gd name="connsiteX84" fmla="*/ 189464 w 256032"/>
                <a:gd name="connsiteY84" fmla="*/ 120579 h 140208"/>
                <a:gd name="connsiteX85" fmla="*/ 193122 w 256032"/>
                <a:gd name="connsiteY85" fmla="*/ 122408 h 140208"/>
                <a:gd name="connsiteX86" fmla="*/ 193731 w 256032"/>
                <a:gd name="connsiteY86" fmla="*/ 123627 h 140208"/>
                <a:gd name="connsiteX87" fmla="*/ 194341 w 256032"/>
                <a:gd name="connsiteY87" fmla="*/ 124846 h 140208"/>
                <a:gd name="connsiteX88" fmla="*/ 196170 w 256032"/>
                <a:gd name="connsiteY88" fmla="*/ 124237 h 140208"/>
                <a:gd name="connsiteX89" fmla="*/ 197998 w 256032"/>
                <a:gd name="connsiteY89" fmla="*/ 124846 h 140208"/>
                <a:gd name="connsiteX90" fmla="*/ 203485 w 256032"/>
                <a:gd name="connsiteY90" fmla="*/ 129113 h 140208"/>
                <a:gd name="connsiteX91" fmla="*/ 205923 w 256032"/>
                <a:gd name="connsiteY91" fmla="*/ 128504 h 140208"/>
                <a:gd name="connsiteX92" fmla="*/ 207752 w 256032"/>
                <a:gd name="connsiteY92" fmla="*/ 128504 h 140208"/>
                <a:gd name="connsiteX93" fmla="*/ 210800 w 256032"/>
                <a:gd name="connsiteY93" fmla="*/ 127285 h 140208"/>
                <a:gd name="connsiteX94" fmla="*/ 212629 w 256032"/>
                <a:gd name="connsiteY94" fmla="*/ 124846 h 140208"/>
                <a:gd name="connsiteX95" fmla="*/ 212019 w 256032"/>
                <a:gd name="connsiteY95" fmla="*/ 118141 h 140208"/>
                <a:gd name="connsiteX96" fmla="*/ 208971 w 256032"/>
                <a:gd name="connsiteY96" fmla="*/ 115093 h 140208"/>
                <a:gd name="connsiteX97" fmla="*/ 204704 w 256032"/>
                <a:gd name="connsiteY97" fmla="*/ 112654 h 140208"/>
                <a:gd name="connsiteX98" fmla="*/ 202266 w 256032"/>
                <a:gd name="connsiteY98" fmla="*/ 109606 h 140208"/>
                <a:gd name="connsiteX99" fmla="*/ 199827 w 256032"/>
                <a:gd name="connsiteY99" fmla="*/ 106558 h 140208"/>
                <a:gd name="connsiteX100" fmla="*/ 194950 w 256032"/>
                <a:gd name="connsiteY100" fmla="*/ 100462 h 140208"/>
                <a:gd name="connsiteX101" fmla="*/ 188245 w 256032"/>
                <a:gd name="connsiteY101" fmla="*/ 94366 h 140208"/>
                <a:gd name="connsiteX102" fmla="*/ 185197 w 256032"/>
                <a:gd name="connsiteY102" fmla="*/ 93147 h 140208"/>
                <a:gd name="connsiteX103" fmla="*/ 183368 w 256032"/>
                <a:gd name="connsiteY103" fmla="*/ 90709 h 140208"/>
                <a:gd name="connsiteX104" fmla="*/ 181539 w 256032"/>
                <a:gd name="connsiteY104" fmla="*/ 90099 h 140208"/>
                <a:gd name="connsiteX105" fmla="*/ 180320 w 256032"/>
                <a:gd name="connsiteY105" fmla="*/ 88270 h 140208"/>
                <a:gd name="connsiteX106" fmla="*/ 177272 w 256032"/>
                <a:gd name="connsiteY106" fmla="*/ 86441 h 140208"/>
                <a:gd name="connsiteX107" fmla="*/ 175443 w 256032"/>
                <a:gd name="connsiteY107" fmla="*/ 82784 h 140208"/>
                <a:gd name="connsiteX108" fmla="*/ 171786 w 256032"/>
                <a:gd name="connsiteY108" fmla="*/ 79126 h 140208"/>
                <a:gd name="connsiteX109" fmla="*/ 171176 w 256032"/>
                <a:gd name="connsiteY109" fmla="*/ 77297 h 140208"/>
                <a:gd name="connsiteX110" fmla="*/ 171786 w 256032"/>
                <a:gd name="connsiteY110" fmla="*/ 75469 h 140208"/>
                <a:gd name="connsiteX111" fmla="*/ 171176 w 256032"/>
                <a:gd name="connsiteY111" fmla="*/ 73640 h 140208"/>
                <a:gd name="connsiteX112" fmla="*/ 168738 w 256032"/>
                <a:gd name="connsiteY112" fmla="*/ 71811 h 140208"/>
                <a:gd name="connsiteX113" fmla="*/ 167518 w 256032"/>
                <a:gd name="connsiteY113" fmla="*/ 68763 h 140208"/>
                <a:gd name="connsiteX114" fmla="*/ 166299 w 256032"/>
                <a:gd name="connsiteY114" fmla="*/ 66934 h 140208"/>
                <a:gd name="connsiteX115" fmla="*/ 163861 w 256032"/>
                <a:gd name="connsiteY115" fmla="*/ 65715 h 140208"/>
                <a:gd name="connsiteX116" fmla="*/ 159594 w 256032"/>
                <a:gd name="connsiteY116" fmla="*/ 63277 h 140208"/>
                <a:gd name="connsiteX117" fmla="*/ 149840 w 256032"/>
                <a:gd name="connsiteY117" fmla="*/ 51694 h 140208"/>
                <a:gd name="connsiteX118" fmla="*/ 145573 w 256032"/>
                <a:gd name="connsiteY118" fmla="*/ 48037 h 140208"/>
                <a:gd name="connsiteX119" fmla="*/ 141306 w 256032"/>
                <a:gd name="connsiteY119" fmla="*/ 49256 h 140208"/>
                <a:gd name="connsiteX120" fmla="*/ 137648 w 256032"/>
                <a:gd name="connsiteY120" fmla="*/ 46817 h 140208"/>
                <a:gd name="connsiteX121" fmla="*/ 3536 w 256032"/>
                <a:gd name="connsiteY121" fmla="*/ 10241 h 140208"/>
                <a:gd name="connsiteX122" fmla="*/ 4755 w 256032"/>
                <a:gd name="connsiteY122" fmla="*/ 7803 h 140208"/>
                <a:gd name="connsiteX123" fmla="*/ 5365 w 256032"/>
                <a:gd name="connsiteY123" fmla="*/ 2926 h 140208"/>
                <a:gd name="connsiteX124" fmla="*/ 4146 w 256032"/>
                <a:gd name="connsiteY124" fmla="*/ 5365 h 140208"/>
                <a:gd name="connsiteX125" fmla="*/ 2926 w 256032"/>
                <a:gd name="connsiteY125" fmla="*/ 11461 h 140208"/>
                <a:gd name="connsiteX126" fmla="*/ 3536 w 256032"/>
                <a:gd name="connsiteY126" fmla="*/ 10241 h 1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256032" h="140208">
                  <a:moveTo>
                    <a:pt x="226650" y="138867"/>
                  </a:moveTo>
                  <a:lnTo>
                    <a:pt x="226650" y="137038"/>
                  </a:lnTo>
                  <a:lnTo>
                    <a:pt x="224211" y="135819"/>
                  </a:lnTo>
                  <a:lnTo>
                    <a:pt x="222992" y="138867"/>
                  </a:lnTo>
                  <a:lnTo>
                    <a:pt x="222992" y="139477"/>
                  </a:lnTo>
                  <a:lnTo>
                    <a:pt x="224211" y="140086"/>
                  </a:lnTo>
                  <a:lnTo>
                    <a:pt x="225430" y="140086"/>
                  </a:lnTo>
                  <a:lnTo>
                    <a:pt x="226650" y="138867"/>
                  </a:lnTo>
                  <a:close/>
                  <a:moveTo>
                    <a:pt x="254691" y="92537"/>
                  </a:moveTo>
                  <a:lnTo>
                    <a:pt x="254082" y="91928"/>
                  </a:lnTo>
                  <a:lnTo>
                    <a:pt x="254082" y="90099"/>
                  </a:lnTo>
                  <a:lnTo>
                    <a:pt x="254691" y="88880"/>
                  </a:lnTo>
                  <a:lnTo>
                    <a:pt x="252253" y="90099"/>
                  </a:lnTo>
                  <a:lnTo>
                    <a:pt x="248595" y="91318"/>
                  </a:lnTo>
                  <a:lnTo>
                    <a:pt x="249205" y="96195"/>
                  </a:lnTo>
                  <a:lnTo>
                    <a:pt x="248595" y="98633"/>
                  </a:lnTo>
                  <a:lnTo>
                    <a:pt x="250424" y="99243"/>
                  </a:lnTo>
                  <a:lnTo>
                    <a:pt x="251034" y="101072"/>
                  </a:lnTo>
                  <a:lnTo>
                    <a:pt x="252253" y="101072"/>
                  </a:lnTo>
                  <a:lnTo>
                    <a:pt x="256520" y="99853"/>
                  </a:lnTo>
                  <a:lnTo>
                    <a:pt x="258349" y="93147"/>
                  </a:lnTo>
                  <a:lnTo>
                    <a:pt x="255910" y="93147"/>
                  </a:lnTo>
                  <a:lnTo>
                    <a:pt x="254691" y="92537"/>
                  </a:lnTo>
                  <a:close/>
                  <a:moveTo>
                    <a:pt x="236403" y="82174"/>
                  </a:moveTo>
                  <a:lnTo>
                    <a:pt x="238232" y="79126"/>
                  </a:lnTo>
                  <a:lnTo>
                    <a:pt x="238842" y="77907"/>
                  </a:lnTo>
                  <a:lnTo>
                    <a:pt x="237622" y="73640"/>
                  </a:lnTo>
                  <a:lnTo>
                    <a:pt x="235794" y="71811"/>
                  </a:lnTo>
                  <a:lnTo>
                    <a:pt x="237622" y="65715"/>
                  </a:lnTo>
                  <a:lnTo>
                    <a:pt x="237013" y="64496"/>
                  </a:lnTo>
                  <a:lnTo>
                    <a:pt x="234574" y="63277"/>
                  </a:lnTo>
                  <a:lnTo>
                    <a:pt x="229088" y="65105"/>
                  </a:lnTo>
                  <a:lnTo>
                    <a:pt x="228478" y="66325"/>
                  </a:lnTo>
                  <a:lnTo>
                    <a:pt x="231526" y="66934"/>
                  </a:lnTo>
                  <a:lnTo>
                    <a:pt x="232746" y="68153"/>
                  </a:lnTo>
                  <a:lnTo>
                    <a:pt x="229698" y="72421"/>
                  </a:lnTo>
                  <a:lnTo>
                    <a:pt x="226650" y="73030"/>
                  </a:lnTo>
                  <a:lnTo>
                    <a:pt x="227259" y="76078"/>
                  </a:lnTo>
                  <a:lnTo>
                    <a:pt x="228478" y="78517"/>
                  </a:lnTo>
                  <a:lnTo>
                    <a:pt x="232746" y="79736"/>
                  </a:lnTo>
                  <a:lnTo>
                    <a:pt x="234574" y="82174"/>
                  </a:lnTo>
                  <a:lnTo>
                    <a:pt x="236403" y="82174"/>
                  </a:lnTo>
                  <a:close/>
                  <a:moveTo>
                    <a:pt x="212629" y="64496"/>
                  </a:moveTo>
                  <a:lnTo>
                    <a:pt x="214458" y="62667"/>
                  </a:lnTo>
                  <a:lnTo>
                    <a:pt x="216286" y="60229"/>
                  </a:lnTo>
                  <a:lnTo>
                    <a:pt x="215677" y="59619"/>
                  </a:lnTo>
                  <a:lnTo>
                    <a:pt x="215677" y="57790"/>
                  </a:lnTo>
                  <a:lnTo>
                    <a:pt x="216896" y="55352"/>
                  </a:lnTo>
                  <a:lnTo>
                    <a:pt x="218725" y="54742"/>
                  </a:lnTo>
                  <a:lnTo>
                    <a:pt x="217506" y="53523"/>
                  </a:lnTo>
                  <a:lnTo>
                    <a:pt x="216286" y="52913"/>
                  </a:lnTo>
                  <a:lnTo>
                    <a:pt x="216286" y="54742"/>
                  </a:lnTo>
                  <a:lnTo>
                    <a:pt x="214458" y="59009"/>
                  </a:lnTo>
                  <a:lnTo>
                    <a:pt x="213848" y="60838"/>
                  </a:lnTo>
                  <a:lnTo>
                    <a:pt x="210800" y="64496"/>
                  </a:lnTo>
                  <a:lnTo>
                    <a:pt x="212629" y="64496"/>
                  </a:lnTo>
                  <a:close/>
                  <a:moveTo>
                    <a:pt x="137648" y="46817"/>
                  </a:moveTo>
                  <a:lnTo>
                    <a:pt x="133990" y="42550"/>
                  </a:lnTo>
                  <a:lnTo>
                    <a:pt x="133381" y="43769"/>
                  </a:lnTo>
                  <a:lnTo>
                    <a:pt x="132771" y="46208"/>
                  </a:lnTo>
                  <a:lnTo>
                    <a:pt x="132771" y="48037"/>
                  </a:lnTo>
                  <a:lnTo>
                    <a:pt x="134600" y="49256"/>
                  </a:lnTo>
                  <a:lnTo>
                    <a:pt x="135210" y="50475"/>
                  </a:lnTo>
                  <a:lnTo>
                    <a:pt x="134600" y="53523"/>
                  </a:lnTo>
                  <a:lnTo>
                    <a:pt x="134600" y="55961"/>
                  </a:lnTo>
                  <a:lnTo>
                    <a:pt x="138258" y="61448"/>
                  </a:lnTo>
                  <a:lnTo>
                    <a:pt x="138867" y="65715"/>
                  </a:lnTo>
                  <a:lnTo>
                    <a:pt x="140696" y="69373"/>
                  </a:lnTo>
                  <a:lnTo>
                    <a:pt x="143744" y="72421"/>
                  </a:lnTo>
                  <a:lnTo>
                    <a:pt x="146182" y="75469"/>
                  </a:lnTo>
                  <a:lnTo>
                    <a:pt x="151059" y="84003"/>
                  </a:lnTo>
                  <a:lnTo>
                    <a:pt x="152278" y="87051"/>
                  </a:lnTo>
                  <a:lnTo>
                    <a:pt x="154717" y="88880"/>
                  </a:lnTo>
                  <a:lnTo>
                    <a:pt x="160813" y="96195"/>
                  </a:lnTo>
                  <a:lnTo>
                    <a:pt x="163251" y="98633"/>
                  </a:lnTo>
                  <a:lnTo>
                    <a:pt x="165690" y="99853"/>
                  </a:lnTo>
                  <a:lnTo>
                    <a:pt x="171176" y="104120"/>
                  </a:lnTo>
                  <a:lnTo>
                    <a:pt x="174834" y="105949"/>
                  </a:lnTo>
                  <a:lnTo>
                    <a:pt x="176662" y="108997"/>
                  </a:lnTo>
                  <a:lnTo>
                    <a:pt x="180320" y="110825"/>
                  </a:lnTo>
                  <a:lnTo>
                    <a:pt x="185197" y="113264"/>
                  </a:lnTo>
                  <a:lnTo>
                    <a:pt x="185806" y="114483"/>
                  </a:lnTo>
                  <a:lnTo>
                    <a:pt x="185806" y="116312"/>
                  </a:lnTo>
                  <a:lnTo>
                    <a:pt x="186416" y="118141"/>
                  </a:lnTo>
                  <a:lnTo>
                    <a:pt x="189464" y="120579"/>
                  </a:lnTo>
                  <a:lnTo>
                    <a:pt x="193122" y="122408"/>
                  </a:lnTo>
                  <a:lnTo>
                    <a:pt x="193731" y="123627"/>
                  </a:lnTo>
                  <a:lnTo>
                    <a:pt x="194341" y="124846"/>
                  </a:lnTo>
                  <a:lnTo>
                    <a:pt x="196170" y="124237"/>
                  </a:lnTo>
                  <a:lnTo>
                    <a:pt x="197998" y="124846"/>
                  </a:lnTo>
                  <a:lnTo>
                    <a:pt x="203485" y="129113"/>
                  </a:lnTo>
                  <a:lnTo>
                    <a:pt x="205923" y="128504"/>
                  </a:lnTo>
                  <a:lnTo>
                    <a:pt x="207752" y="128504"/>
                  </a:lnTo>
                  <a:lnTo>
                    <a:pt x="210800" y="127285"/>
                  </a:lnTo>
                  <a:lnTo>
                    <a:pt x="212629" y="124846"/>
                  </a:lnTo>
                  <a:lnTo>
                    <a:pt x="212019" y="118141"/>
                  </a:lnTo>
                  <a:lnTo>
                    <a:pt x="208971" y="115093"/>
                  </a:lnTo>
                  <a:lnTo>
                    <a:pt x="204704" y="112654"/>
                  </a:lnTo>
                  <a:lnTo>
                    <a:pt x="202266" y="109606"/>
                  </a:lnTo>
                  <a:lnTo>
                    <a:pt x="199827" y="106558"/>
                  </a:lnTo>
                  <a:lnTo>
                    <a:pt x="194950" y="100462"/>
                  </a:lnTo>
                  <a:lnTo>
                    <a:pt x="188245" y="94366"/>
                  </a:lnTo>
                  <a:lnTo>
                    <a:pt x="185197" y="93147"/>
                  </a:lnTo>
                  <a:lnTo>
                    <a:pt x="183368" y="90709"/>
                  </a:lnTo>
                  <a:lnTo>
                    <a:pt x="181539" y="90099"/>
                  </a:lnTo>
                  <a:lnTo>
                    <a:pt x="180320" y="88270"/>
                  </a:lnTo>
                  <a:lnTo>
                    <a:pt x="177272" y="86441"/>
                  </a:lnTo>
                  <a:lnTo>
                    <a:pt x="175443" y="82784"/>
                  </a:lnTo>
                  <a:lnTo>
                    <a:pt x="171786" y="79126"/>
                  </a:lnTo>
                  <a:lnTo>
                    <a:pt x="171176" y="77297"/>
                  </a:lnTo>
                  <a:lnTo>
                    <a:pt x="171786" y="75469"/>
                  </a:lnTo>
                  <a:lnTo>
                    <a:pt x="171176" y="73640"/>
                  </a:lnTo>
                  <a:lnTo>
                    <a:pt x="168738" y="71811"/>
                  </a:lnTo>
                  <a:lnTo>
                    <a:pt x="167518" y="68763"/>
                  </a:lnTo>
                  <a:lnTo>
                    <a:pt x="166299" y="66934"/>
                  </a:lnTo>
                  <a:lnTo>
                    <a:pt x="163861" y="65715"/>
                  </a:lnTo>
                  <a:lnTo>
                    <a:pt x="159594" y="63277"/>
                  </a:lnTo>
                  <a:lnTo>
                    <a:pt x="149840" y="51694"/>
                  </a:lnTo>
                  <a:lnTo>
                    <a:pt x="145573" y="48037"/>
                  </a:lnTo>
                  <a:lnTo>
                    <a:pt x="141306" y="49256"/>
                  </a:lnTo>
                  <a:lnTo>
                    <a:pt x="137648" y="46817"/>
                  </a:lnTo>
                  <a:close/>
                  <a:moveTo>
                    <a:pt x="3536" y="10241"/>
                  </a:moveTo>
                  <a:lnTo>
                    <a:pt x="4755" y="7803"/>
                  </a:lnTo>
                  <a:lnTo>
                    <a:pt x="5365" y="2926"/>
                  </a:lnTo>
                  <a:lnTo>
                    <a:pt x="4146" y="5365"/>
                  </a:lnTo>
                  <a:lnTo>
                    <a:pt x="2926" y="11461"/>
                  </a:lnTo>
                  <a:lnTo>
                    <a:pt x="3536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4" name="자유형: 도형 243">
              <a:extLst>
                <a:ext uri="{FF2B5EF4-FFF2-40B4-BE49-F238E27FC236}">
                  <a16:creationId xmlns:a16="http://schemas.microsoft.com/office/drawing/2014/main" id="{24006227-9463-4AB8-B49B-C007123C9FB0}"/>
                </a:ext>
              </a:extLst>
            </p:cNvPr>
            <p:cNvSpPr/>
            <p:nvPr/>
          </p:nvSpPr>
          <p:spPr>
            <a:xfrm>
              <a:off x="11693364" y="4056272"/>
              <a:ext cx="5706" cy="5706"/>
            </a:xfrm>
            <a:custGeom>
              <a:avLst/>
              <a:gdLst>
                <a:gd name="connsiteX0" fmla="*/ 4755 w 6096"/>
                <a:gd name="connsiteY0" fmla="*/ 4145 h 6096"/>
                <a:gd name="connsiteX1" fmla="*/ 4755 w 6096"/>
                <a:gd name="connsiteY1" fmla="*/ 2926 h 6096"/>
                <a:gd name="connsiteX2" fmla="*/ 4146 w 6096"/>
                <a:gd name="connsiteY2" fmla="*/ 2926 h 6096"/>
                <a:gd name="connsiteX3" fmla="*/ 3536 w 6096"/>
                <a:gd name="connsiteY3" fmla="*/ 2926 h 6096"/>
                <a:gd name="connsiteX4" fmla="*/ 2926 w 6096"/>
                <a:gd name="connsiteY4" fmla="*/ 4145 h 6096"/>
                <a:gd name="connsiteX5" fmla="*/ 3536 w 6096"/>
                <a:gd name="connsiteY5" fmla="*/ 4755 h 6096"/>
                <a:gd name="connsiteX6" fmla="*/ 4146 w 6096"/>
                <a:gd name="connsiteY6" fmla="*/ 5365 h 6096"/>
                <a:gd name="connsiteX7" fmla="*/ 4755 w 6096"/>
                <a:gd name="connsiteY7" fmla="*/ 4145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6096">
                  <a:moveTo>
                    <a:pt x="4755" y="4145"/>
                  </a:moveTo>
                  <a:lnTo>
                    <a:pt x="4755" y="2926"/>
                  </a:lnTo>
                  <a:lnTo>
                    <a:pt x="4146" y="2926"/>
                  </a:lnTo>
                  <a:lnTo>
                    <a:pt x="3536" y="2926"/>
                  </a:lnTo>
                  <a:lnTo>
                    <a:pt x="2926" y="4145"/>
                  </a:lnTo>
                  <a:lnTo>
                    <a:pt x="3536" y="4755"/>
                  </a:lnTo>
                  <a:lnTo>
                    <a:pt x="4146" y="5365"/>
                  </a:lnTo>
                  <a:lnTo>
                    <a:pt x="4755" y="414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5" name="자유형: 도형 244">
              <a:extLst>
                <a:ext uri="{FF2B5EF4-FFF2-40B4-BE49-F238E27FC236}">
                  <a16:creationId xmlns:a16="http://schemas.microsoft.com/office/drawing/2014/main" id="{DABA5705-97E9-42A7-9E5C-99F3127013C9}"/>
                </a:ext>
              </a:extLst>
            </p:cNvPr>
            <p:cNvSpPr/>
            <p:nvPr/>
          </p:nvSpPr>
          <p:spPr>
            <a:xfrm>
              <a:off x="2330971" y="4921247"/>
              <a:ext cx="5706" cy="5706"/>
            </a:xfrm>
            <a:custGeom>
              <a:avLst/>
              <a:gdLst>
                <a:gd name="connsiteX0" fmla="*/ 5365 w 6096"/>
                <a:gd name="connsiteY0" fmla="*/ 5974 h 6096"/>
                <a:gd name="connsiteX1" fmla="*/ 5365 w 6096"/>
                <a:gd name="connsiteY1" fmla="*/ 4755 h 6096"/>
                <a:gd name="connsiteX2" fmla="*/ 4755 w 6096"/>
                <a:gd name="connsiteY2" fmla="*/ 3536 h 6096"/>
                <a:gd name="connsiteX3" fmla="*/ 3536 w 6096"/>
                <a:gd name="connsiteY3" fmla="*/ 2926 h 6096"/>
                <a:gd name="connsiteX4" fmla="*/ 2926 w 6096"/>
                <a:gd name="connsiteY4" fmla="*/ 3536 h 6096"/>
                <a:gd name="connsiteX5" fmla="*/ 3536 w 6096"/>
                <a:gd name="connsiteY5" fmla="*/ 4755 h 6096"/>
                <a:gd name="connsiteX6" fmla="*/ 4755 w 6096"/>
                <a:gd name="connsiteY6" fmla="*/ 5974 h 6096"/>
                <a:gd name="connsiteX7" fmla="*/ 5365 w 6096"/>
                <a:gd name="connsiteY7" fmla="*/ 6584 h 6096"/>
                <a:gd name="connsiteX8" fmla="*/ 5365 w 6096"/>
                <a:gd name="connsiteY8" fmla="*/ 5974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96" h="6096">
                  <a:moveTo>
                    <a:pt x="5365" y="5974"/>
                  </a:moveTo>
                  <a:lnTo>
                    <a:pt x="5365" y="4755"/>
                  </a:lnTo>
                  <a:lnTo>
                    <a:pt x="4755" y="3536"/>
                  </a:lnTo>
                  <a:lnTo>
                    <a:pt x="3536" y="2926"/>
                  </a:lnTo>
                  <a:lnTo>
                    <a:pt x="2926" y="3536"/>
                  </a:lnTo>
                  <a:lnTo>
                    <a:pt x="3536" y="4755"/>
                  </a:lnTo>
                  <a:lnTo>
                    <a:pt x="4755" y="5974"/>
                  </a:lnTo>
                  <a:lnTo>
                    <a:pt x="5365" y="6584"/>
                  </a:lnTo>
                  <a:lnTo>
                    <a:pt x="536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6" name="자유형: 도형 245">
              <a:extLst>
                <a:ext uri="{FF2B5EF4-FFF2-40B4-BE49-F238E27FC236}">
                  <a16:creationId xmlns:a16="http://schemas.microsoft.com/office/drawing/2014/main" id="{9D8C4409-39E5-489A-983C-F6546328B310}"/>
                </a:ext>
              </a:extLst>
            </p:cNvPr>
            <p:cNvSpPr/>
            <p:nvPr/>
          </p:nvSpPr>
          <p:spPr>
            <a:xfrm>
              <a:off x="4195005" y="3365889"/>
              <a:ext cx="85585" cy="22823"/>
            </a:xfrm>
            <a:custGeom>
              <a:avLst/>
              <a:gdLst>
                <a:gd name="connsiteX0" fmla="*/ 4755 w 91440"/>
                <a:gd name="connsiteY0" fmla="*/ 21214 h 24384"/>
                <a:gd name="connsiteX1" fmla="*/ 4755 w 91440"/>
                <a:gd name="connsiteY1" fmla="*/ 20605 h 24384"/>
                <a:gd name="connsiteX2" fmla="*/ 4755 w 91440"/>
                <a:gd name="connsiteY2" fmla="*/ 20605 h 24384"/>
                <a:gd name="connsiteX3" fmla="*/ 5365 w 91440"/>
                <a:gd name="connsiteY3" fmla="*/ 20605 h 24384"/>
                <a:gd name="connsiteX4" fmla="*/ 5365 w 91440"/>
                <a:gd name="connsiteY4" fmla="*/ 19995 h 24384"/>
                <a:gd name="connsiteX5" fmla="*/ 5974 w 91440"/>
                <a:gd name="connsiteY5" fmla="*/ 19385 h 24384"/>
                <a:gd name="connsiteX6" fmla="*/ 5974 w 91440"/>
                <a:gd name="connsiteY6" fmla="*/ 19385 h 24384"/>
                <a:gd name="connsiteX7" fmla="*/ 5974 w 91440"/>
                <a:gd name="connsiteY7" fmla="*/ 18776 h 24384"/>
                <a:gd name="connsiteX8" fmla="*/ 5365 w 91440"/>
                <a:gd name="connsiteY8" fmla="*/ 18776 h 24384"/>
                <a:gd name="connsiteX9" fmla="*/ 5365 w 91440"/>
                <a:gd name="connsiteY9" fmla="*/ 18776 h 24384"/>
                <a:gd name="connsiteX10" fmla="*/ 3536 w 91440"/>
                <a:gd name="connsiteY10" fmla="*/ 18776 h 24384"/>
                <a:gd name="connsiteX11" fmla="*/ 2926 w 91440"/>
                <a:gd name="connsiteY11" fmla="*/ 18776 h 24384"/>
                <a:gd name="connsiteX12" fmla="*/ 2926 w 91440"/>
                <a:gd name="connsiteY12" fmla="*/ 19385 h 24384"/>
                <a:gd name="connsiteX13" fmla="*/ 2926 w 91440"/>
                <a:gd name="connsiteY13" fmla="*/ 19995 h 24384"/>
                <a:gd name="connsiteX14" fmla="*/ 4145 w 91440"/>
                <a:gd name="connsiteY14" fmla="*/ 20605 h 24384"/>
                <a:gd name="connsiteX15" fmla="*/ 4145 w 91440"/>
                <a:gd name="connsiteY15" fmla="*/ 20605 h 24384"/>
                <a:gd name="connsiteX16" fmla="*/ 4145 w 91440"/>
                <a:gd name="connsiteY16" fmla="*/ 21214 h 24384"/>
                <a:gd name="connsiteX17" fmla="*/ 4755 w 91440"/>
                <a:gd name="connsiteY17" fmla="*/ 21214 h 24384"/>
                <a:gd name="connsiteX18" fmla="*/ 4755 w 91440"/>
                <a:gd name="connsiteY18" fmla="*/ 21214 h 24384"/>
                <a:gd name="connsiteX19" fmla="*/ 87661 w 91440"/>
                <a:gd name="connsiteY19" fmla="*/ 19385 h 24384"/>
                <a:gd name="connsiteX20" fmla="*/ 91928 w 91440"/>
                <a:gd name="connsiteY20" fmla="*/ 18166 h 24384"/>
                <a:gd name="connsiteX21" fmla="*/ 91928 w 91440"/>
                <a:gd name="connsiteY21" fmla="*/ 17557 h 24384"/>
                <a:gd name="connsiteX22" fmla="*/ 89489 w 91440"/>
                <a:gd name="connsiteY22" fmla="*/ 16947 h 24384"/>
                <a:gd name="connsiteX23" fmla="*/ 85832 w 91440"/>
                <a:gd name="connsiteY23" fmla="*/ 16947 h 24384"/>
                <a:gd name="connsiteX24" fmla="*/ 82784 w 91440"/>
                <a:gd name="connsiteY24" fmla="*/ 18166 h 24384"/>
                <a:gd name="connsiteX25" fmla="*/ 83393 w 91440"/>
                <a:gd name="connsiteY25" fmla="*/ 19385 h 24384"/>
                <a:gd name="connsiteX26" fmla="*/ 84613 w 91440"/>
                <a:gd name="connsiteY26" fmla="*/ 19385 h 24384"/>
                <a:gd name="connsiteX27" fmla="*/ 87661 w 91440"/>
                <a:gd name="connsiteY27" fmla="*/ 19385 h 24384"/>
                <a:gd name="connsiteX28" fmla="*/ 65105 w 91440"/>
                <a:gd name="connsiteY28" fmla="*/ 5974 h 24384"/>
                <a:gd name="connsiteX29" fmla="*/ 64496 w 91440"/>
                <a:gd name="connsiteY29" fmla="*/ 4755 h 24384"/>
                <a:gd name="connsiteX30" fmla="*/ 63277 w 91440"/>
                <a:gd name="connsiteY30" fmla="*/ 4755 h 24384"/>
                <a:gd name="connsiteX31" fmla="*/ 41941 w 91440"/>
                <a:gd name="connsiteY31" fmla="*/ 4145 h 24384"/>
                <a:gd name="connsiteX32" fmla="*/ 34016 w 91440"/>
                <a:gd name="connsiteY32" fmla="*/ 2926 h 24384"/>
                <a:gd name="connsiteX33" fmla="*/ 32187 w 91440"/>
                <a:gd name="connsiteY33" fmla="*/ 3536 h 24384"/>
                <a:gd name="connsiteX34" fmla="*/ 30358 w 91440"/>
                <a:gd name="connsiteY34" fmla="*/ 4145 h 24384"/>
                <a:gd name="connsiteX35" fmla="*/ 29749 w 91440"/>
                <a:gd name="connsiteY35" fmla="*/ 6584 h 24384"/>
                <a:gd name="connsiteX36" fmla="*/ 28529 w 91440"/>
                <a:gd name="connsiteY36" fmla="*/ 7803 h 24384"/>
                <a:gd name="connsiteX37" fmla="*/ 26701 w 91440"/>
                <a:gd name="connsiteY37" fmla="*/ 9022 h 24384"/>
                <a:gd name="connsiteX38" fmla="*/ 27310 w 91440"/>
                <a:gd name="connsiteY38" fmla="*/ 10851 h 24384"/>
                <a:gd name="connsiteX39" fmla="*/ 27920 w 91440"/>
                <a:gd name="connsiteY39" fmla="*/ 12070 h 24384"/>
                <a:gd name="connsiteX40" fmla="*/ 29139 w 91440"/>
                <a:gd name="connsiteY40" fmla="*/ 14509 h 24384"/>
                <a:gd name="connsiteX41" fmla="*/ 28529 w 91440"/>
                <a:gd name="connsiteY41" fmla="*/ 17557 h 24384"/>
                <a:gd name="connsiteX42" fmla="*/ 27310 w 91440"/>
                <a:gd name="connsiteY42" fmla="*/ 23653 h 24384"/>
                <a:gd name="connsiteX43" fmla="*/ 29139 w 91440"/>
                <a:gd name="connsiteY43" fmla="*/ 24872 h 24384"/>
                <a:gd name="connsiteX44" fmla="*/ 33406 w 91440"/>
                <a:gd name="connsiteY44" fmla="*/ 24262 h 24384"/>
                <a:gd name="connsiteX45" fmla="*/ 35235 w 91440"/>
                <a:gd name="connsiteY45" fmla="*/ 24872 h 24384"/>
                <a:gd name="connsiteX46" fmla="*/ 37064 w 91440"/>
                <a:gd name="connsiteY46" fmla="*/ 25481 h 24384"/>
                <a:gd name="connsiteX47" fmla="*/ 39502 w 91440"/>
                <a:gd name="connsiteY47" fmla="*/ 24872 h 24384"/>
                <a:gd name="connsiteX48" fmla="*/ 41941 w 91440"/>
                <a:gd name="connsiteY48" fmla="*/ 23653 h 24384"/>
                <a:gd name="connsiteX49" fmla="*/ 47427 w 91440"/>
                <a:gd name="connsiteY49" fmla="*/ 24262 h 24384"/>
                <a:gd name="connsiteX50" fmla="*/ 50475 w 91440"/>
                <a:gd name="connsiteY50" fmla="*/ 23653 h 24384"/>
                <a:gd name="connsiteX51" fmla="*/ 54133 w 91440"/>
                <a:gd name="connsiteY51" fmla="*/ 25481 h 24384"/>
                <a:gd name="connsiteX52" fmla="*/ 56571 w 91440"/>
                <a:gd name="connsiteY52" fmla="*/ 24872 h 24384"/>
                <a:gd name="connsiteX53" fmla="*/ 57790 w 91440"/>
                <a:gd name="connsiteY53" fmla="*/ 25481 h 24384"/>
                <a:gd name="connsiteX54" fmla="*/ 59619 w 91440"/>
                <a:gd name="connsiteY54" fmla="*/ 25481 h 24384"/>
                <a:gd name="connsiteX55" fmla="*/ 63277 w 91440"/>
                <a:gd name="connsiteY55" fmla="*/ 25481 h 24384"/>
                <a:gd name="connsiteX56" fmla="*/ 68763 w 91440"/>
                <a:gd name="connsiteY56" fmla="*/ 24262 h 24384"/>
                <a:gd name="connsiteX57" fmla="*/ 73640 w 91440"/>
                <a:gd name="connsiteY57" fmla="*/ 21214 h 24384"/>
                <a:gd name="connsiteX58" fmla="*/ 75469 w 91440"/>
                <a:gd name="connsiteY58" fmla="*/ 18166 h 24384"/>
                <a:gd name="connsiteX59" fmla="*/ 77907 w 91440"/>
                <a:gd name="connsiteY59" fmla="*/ 16337 h 24384"/>
                <a:gd name="connsiteX60" fmla="*/ 81565 w 91440"/>
                <a:gd name="connsiteY60" fmla="*/ 13899 h 24384"/>
                <a:gd name="connsiteX61" fmla="*/ 81565 w 91440"/>
                <a:gd name="connsiteY61" fmla="*/ 8413 h 24384"/>
                <a:gd name="connsiteX62" fmla="*/ 77297 w 91440"/>
                <a:gd name="connsiteY62" fmla="*/ 7803 h 24384"/>
                <a:gd name="connsiteX63" fmla="*/ 73640 w 91440"/>
                <a:gd name="connsiteY63" fmla="*/ 5974 h 24384"/>
                <a:gd name="connsiteX64" fmla="*/ 66934 w 91440"/>
                <a:gd name="connsiteY64" fmla="*/ 5365 h 24384"/>
                <a:gd name="connsiteX65" fmla="*/ 66325 w 91440"/>
                <a:gd name="connsiteY65" fmla="*/ 5365 h 24384"/>
                <a:gd name="connsiteX66" fmla="*/ 66934 w 91440"/>
                <a:gd name="connsiteY66" fmla="*/ 6584 h 24384"/>
                <a:gd name="connsiteX67" fmla="*/ 66325 w 91440"/>
                <a:gd name="connsiteY67" fmla="*/ 6584 h 24384"/>
                <a:gd name="connsiteX68" fmla="*/ 65105 w 91440"/>
                <a:gd name="connsiteY68" fmla="*/ 597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91440" h="24384">
                  <a:moveTo>
                    <a:pt x="4755" y="21214"/>
                  </a:moveTo>
                  <a:lnTo>
                    <a:pt x="4755" y="20605"/>
                  </a:lnTo>
                  <a:lnTo>
                    <a:pt x="4755" y="20605"/>
                  </a:lnTo>
                  <a:lnTo>
                    <a:pt x="5365" y="20605"/>
                  </a:lnTo>
                  <a:lnTo>
                    <a:pt x="5365" y="19995"/>
                  </a:lnTo>
                  <a:lnTo>
                    <a:pt x="5974" y="19385"/>
                  </a:lnTo>
                  <a:lnTo>
                    <a:pt x="5974" y="19385"/>
                  </a:lnTo>
                  <a:lnTo>
                    <a:pt x="5974" y="18776"/>
                  </a:lnTo>
                  <a:lnTo>
                    <a:pt x="5365" y="18776"/>
                  </a:lnTo>
                  <a:lnTo>
                    <a:pt x="5365" y="18776"/>
                  </a:lnTo>
                  <a:lnTo>
                    <a:pt x="3536" y="18776"/>
                  </a:lnTo>
                  <a:lnTo>
                    <a:pt x="2926" y="18776"/>
                  </a:lnTo>
                  <a:lnTo>
                    <a:pt x="2926" y="19385"/>
                  </a:lnTo>
                  <a:lnTo>
                    <a:pt x="2926" y="19995"/>
                  </a:lnTo>
                  <a:lnTo>
                    <a:pt x="4145" y="20605"/>
                  </a:lnTo>
                  <a:lnTo>
                    <a:pt x="4145" y="20605"/>
                  </a:lnTo>
                  <a:lnTo>
                    <a:pt x="4145" y="21214"/>
                  </a:lnTo>
                  <a:lnTo>
                    <a:pt x="4755" y="21214"/>
                  </a:lnTo>
                  <a:lnTo>
                    <a:pt x="4755" y="21214"/>
                  </a:lnTo>
                  <a:close/>
                  <a:moveTo>
                    <a:pt x="87661" y="19385"/>
                  </a:moveTo>
                  <a:lnTo>
                    <a:pt x="91928" y="18166"/>
                  </a:lnTo>
                  <a:lnTo>
                    <a:pt x="91928" y="17557"/>
                  </a:lnTo>
                  <a:lnTo>
                    <a:pt x="89489" y="16947"/>
                  </a:lnTo>
                  <a:lnTo>
                    <a:pt x="85832" y="16947"/>
                  </a:lnTo>
                  <a:lnTo>
                    <a:pt x="82784" y="18166"/>
                  </a:lnTo>
                  <a:lnTo>
                    <a:pt x="83393" y="19385"/>
                  </a:lnTo>
                  <a:lnTo>
                    <a:pt x="84613" y="19385"/>
                  </a:lnTo>
                  <a:lnTo>
                    <a:pt x="87661" y="19385"/>
                  </a:lnTo>
                  <a:close/>
                  <a:moveTo>
                    <a:pt x="65105" y="5974"/>
                  </a:moveTo>
                  <a:lnTo>
                    <a:pt x="64496" y="4755"/>
                  </a:lnTo>
                  <a:lnTo>
                    <a:pt x="63277" y="4755"/>
                  </a:lnTo>
                  <a:lnTo>
                    <a:pt x="41941" y="4145"/>
                  </a:lnTo>
                  <a:lnTo>
                    <a:pt x="34016" y="2926"/>
                  </a:lnTo>
                  <a:lnTo>
                    <a:pt x="32187" y="3536"/>
                  </a:lnTo>
                  <a:lnTo>
                    <a:pt x="30358" y="4145"/>
                  </a:lnTo>
                  <a:lnTo>
                    <a:pt x="29749" y="6584"/>
                  </a:lnTo>
                  <a:lnTo>
                    <a:pt x="28529" y="7803"/>
                  </a:lnTo>
                  <a:lnTo>
                    <a:pt x="26701" y="9022"/>
                  </a:lnTo>
                  <a:lnTo>
                    <a:pt x="27310" y="10851"/>
                  </a:lnTo>
                  <a:lnTo>
                    <a:pt x="27920" y="12070"/>
                  </a:lnTo>
                  <a:lnTo>
                    <a:pt x="29139" y="14509"/>
                  </a:lnTo>
                  <a:lnTo>
                    <a:pt x="28529" y="17557"/>
                  </a:lnTo>
                  <a:lnTo>
                    <a:pt x="27310" y="23653"/>
                  </a:lnTo>
                  <a:lnTo>
                    <a:pt x="29139" y="24872"/>
                  </a:lnTo>
                  <a:lnTo>
                    <a:pt x="33406" y="24262"/>
                  </a:lnTo>
                  <a:lnTo>
                    <a:pt x="35235" y="24872"/>
                  </a:lnTo>
                  <a:lnTo>
                    <a:pt x="37064" y="25481"/>
                  </a:lnTo>
                  <a:lnTo>
                    <a:pt x="39502" y="24872"/>
                  </a:lnTo>
                  <a:lnTo>
                    <a:pt x="41941" y="23653"/>
                  </a:lnTo>
                  <a:lnTo>
                    <a:pt x="47427" y="24262"/>
                  </a:lnTo>
                  <a:lnTo>
                    <a:pt x="50475" y="23653"/>
                  </a:lnTo>
                  <a:lnTo>
                    <a:pt x="54133" y="25481"/>
                  </a:lnTo>
                  <a:lnTo>
                    <a:pt x="56571" y="24872"/>
                  </a:lnTo>
                  <a:lnTo>
                    <a:pt x="57790" y="25481"/>
                  </a:lnTo>
                  <a:lnTo>
                    <a:pt x="59619" y="25481"/>
                  </a:lnTo>
                  <a:lnTo>
                    <a:pt x="63277" y="25481"/>
                  </a:lnTo>
                  <a:lnTo>
                    <a:pt x="68763" y="24262"/>
                  </a:lnTo>
                  <a:lnTo>
                    <a:pt x="73640" y="21214"/>
                  </a:lnTo>
                  <a:lnTo>
                    <a:pt x="75469" y="18166"/>
                  </a:lnTo>
                  <a:lnTo>
                    <a:pt x="77907" y="16337"/>
                  </a:lnTo>
                  <a:lnTo>
                    <a:pt x="81565" y="13899"/>
                  </a:lnTo>
                  <a:lnTo>
                    <a:pt x="81565" y="8413"/>
                  </a:lnTo>
                  <a:lnTo>
                    <a:pt x="77297" y="7803"/>
                  </a:lnTo>
                  <a:lnTo>
                    <a:pt x="73640" y="5974"/>
                  </a:lnTo>
                  <a:lnTo>
                    <a:pt x="66934" y="5365"/>
                  </a:lnTo>
                  <a:lnTo>
                    <a:pt x="66325" y="5365"/>
                  </a:lnTo>
                  <a:lnTo>
                    <a:pt x="66934" y="6584"/>
                  </a:lnTo>
                  <a:lnTo>
                    <a:pt x="66325" y="6584"/>
                  </a:lnTo>
                  <a:lnTo>
                    <a:pt x="65105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7" name="자유형: 도형 246">
              <a:extLst>
                <a:ext uri="{FF2B5EF4-FFF2-40B4-BE49-F238E27FC236}">
                  <a16:creationId xmlns:a16="http://schemas.microsoft.com/office/drawing/2014/main" id="{24B677FC-DDBA-4544-AAFE-9D3B69E55FC1}"/>
                </a:ext>
              </a:extLst>
            </p:cNvPr>
            <p:cNvSpPr/>
            <p:nvPr/>
          </p:nvSpPr>
          <p:spPr>
            <a:xfrm>
              <a:off x="1542451" y="4356959"/>
              <a:ext cx="496391" cy="439335"/>
            </a:xfrm>
            <a:custGeom>
              <a:avLst/>
              <a:gdLst>
                <a:gd name="connsiteX0" fmla="*/ 475976 w 530352"/>
                <a:gd name="connsiteY0" fmla="*/ 471709 h 469392"/>
                <a:gd name="connsiteX1" fmla="*/ 475366 w 530352"/>
                <a:gd name="connsiteY1" fmla="*/ 469880 h 469392"/>
                <a:gd name="connsiteX2" fmla="*/ 474147 w 530352"/>
                <a:gd name="connsiteY2" fmla="*/ 468051 h 469392"/>
                <a:gd name="connsiteX3" fmla="*/ 473537 w 530352"/>
                <a:gd name="connsiteY3" fmla="*/ 468661 h 469392"/>
                <a:gd name="connsiteX4" fmla="*/ 474147 w 530352"/>
                <a:gd name="connsiteY4" fmla="*/ 469270 h 469392"/>
                <a:gd name="connsiteX5" fmla="*/ 475366 w 530352"/>
                <a:gd name="connsiteY5" fmla="*/ 471099 h 469392"/>
                <a:gd name="connsiteX6" fmla="*/ 475366 w 530352"/>
                <a:gd name="connsiteY6" fmla="*/ 472318 h 469392"/>
                <a:gd name="connsiteX7" fmla="*/ 475976 w 530352"/>
                <a:gd name="connsiteY7" fmla="*/ 471709 h 469392"/>
                <a:gd name="connsiteX8" fmla="*/ 532668 w 530352"/>
                <a:gd name="connsiteY8" fmla="*/ 382097 h 469392"/>
                <a:gd name="connsiteX9" fmla="*/ 531449 w 530352"/>
                <a:gd name="connsiteY9" fmla="*/ 380878 h 469392"/>
                <a:gd name="connsiteX10" fmla="*/ 529011 w 530352"/>
                <a:gd name="connsiteY10" fmla="*/ 379659 h 469392"/>
                <a:gd name="connsiteX11" fmla="*/ 527792 w 530352"/>
                <a:gd name="connsiteY11" fmla="*/ 379049 h 469392"/>
                <a:gd name="connsiteX12" fmla="*/ 526572 w 530352"/>
                <a:gd name="connsiteY12" fmla="*/ 378440 h 469392"/>
                <a:gd name="connsiteX13" fmla="*/ 525963 w 530352"/>
                <a:gd name="connsiteY13" fmla="*/ 379049 h 469392"/>
                <a:gd name="connsiteX14" fmla="*/ 526572 w 530352"/>
                <a:gd name="connsiteY14" fmla="*/ 379659 h 469392"/>
                <a:gd name="connsiteX15" fmla="*/ 527182 w 530352"/>
                <a:gd name="connsiteY15" fmla="*/ 379659 h 469392"/>
                <a:gd name="connsiteX16" fmla="*/ 529011 w 530352"/>
                <a:gd name="connsiteY16" fmla="*/ 380878 h 469392"/>
                <a:gd name="connsiteX17" fmla="*/ 530840 w 530352"/>
                <a:gd name="connsiteY17" fmla="*/ 381488 h 469392"/>
                <a:gd name="connsiteX18" fmla="*/ 532059 w 530352"/>
                <a:gd name="connsiteY18" fmla="*/ 382097 h 469392"/>
                <a:gd name="connsiteX19" fmla="*/ 532059 w 530352"/>
                <a:gd name="connsiteY19" fmla="*/ 382707 h 469392"/>
                <a:gd name="connsiteX20" fmla="*/ 532668 w 530352"/>
                <a:gd name="connsiteY20" fmla="*/ 382097 h 469392"/>
                <a:gd name="connsiteX21" fmla="*/ 383316 w 530352"/>
                <a:gd name="connsiteY21" fmla="*/ 375392 h 469392"/>
                <a:gd name="connsiteX22" fmla="*/ 379659 w 530352"/>
                <a:gd name="connsiteY22" fmla="*/ 373563 h 469392"/>
                <a:gd name="connsiteX23" fmla="*/ 380268 w 530352"/>
                <a:gd name="connsiteY23" fmla="*/ 374782 h 469392"/>
                <a:gd name="connsiteX24" fmla="*/ 382707 w 530352"/>
                <a:gd name="connsiteY24" fmla="*/ 376001 h 469392"/>
                <a:gd name="connsiteX25" fmla="*/ 383926 w 530352"/>
                <a:gd name="connsiteY25" fmla="*/ 376611 h 469392"/>
                <a:gd name="connsiteX26" fmla="*/ 383316 w 530352"/>
                <a:gd name="connsiteY26" fmla="*/ 375392 h 469392"/>
                <a:gd name="connsiteX27" fmla="*/ 508284 w 530352"/>
                <a:gd name="connsiteY27" fmla="*/ 374173 h 469392"/>
                <a:gd name="connsiteX28" fmla="*/ 505846 w 530352"/>
                <a:gd name="connsiteY28" fmla="*/ 371125 h 469392"/>
                <a:gd name="connsiteX29" fmla="*/ 504017 w 530352"/>
                <a:gd name="connsiteY29" fmla="*/ 371125 h 469392"/>
                <a:gd name="connsiteX30" fmla="*/ 508284 w 530352"/>
                <a:gd name="connsiteY30" fmla="*/ 374782 h 469392"/>
                <a:gd name="connsiteX31" fmla="*/ 508284 w 530352"/>
                <a:gd name="connsiteY31" fmla="*/ 374173 h 469392"/>
                <a:gd name="connsiteX32" fmla="*/ 376611 w 530352"/>
                <a:gd name="connsiteY32" fmla="*/ 368077 h 469392"/>
                <a:gd name="connsiteX33" fmla="*/ 374172 w 530352"/>
                <a:gd name="connsiteY33" fmla="*/ 365638 h 469392"/>
                <a:gd name="connsiteX34" fmla="*/ 372953 w 530352"/>
                <a:gd name="connsiteY34" fmla="*/ 363809 h 469392"/>
                <a:gd name="connsiteX35" fmla="*/ 371124 w 530352"/>
                <a:gd name="connsiteY35" fmla="*/ 363200 h 469392"/>
                <a:gd name="connsiteX36" fmla="*/ 371734 w 530352"/>
                <a:gd name="connsiteY36" fmla="*/ 363809 h 469392"/>
                <a:gd name="connsiteX37" fmla="*/ 374172 w 530352"/>
                <a:gd name="connsiteY37" fmla="*/ 366248 h 469392"/>
                <a:gd name="connsiteX38" fmla="*/ 376001 w 530352"/>
                <a:gd name="connsiteY38" fmla="*/ 368686 h 469392"/>
                <a:gd name="connsiteX39" fmla="*/ 377220 w 530352"/>
                <a:gd name="connsiteY39" fmla="*/ 369296 h 469392"/>
                <a:gd name="connsiteX40" fmla="*/ 376611 w 530352"/>
                <a:gd name="connsiteY40" fmla="*/ 368077 h 469392"/>
                <a:gd name="connsiteX41" fmla="*/ 374782 w 530352"/>
                <a:gd name="connsiteY41" fmla="*/ 355275 h 469392"/>
                <a:gd name="connsiteX42" fmla="*/ 374172 w 530352"/>
                <a:gd name="connsiteY42" fmla="*/ 354665 h 469392"/>
                <a:gd name="connsiteX43" fmla="*/ 374172 w 530352"/>
                <a:gd name="connsiteY43" fmla="*/ 354665 h 469392"/>
                <a:gd name="connsiteX44" fmla="*/ 374172 w 530352"/>
                <a:gd name="connsiteY44" fmla="*/ 352837 h 469392"/>
                <a:gd name="connsiteX45" fmla="*/ 375392 w 530352"/>
                <a:gd name="connsiteY45" fmla="*/ 351008 h 469392"/>
                <a:gd name="connsiteX46" fmla="*/ 379049 w 530352"/>
                <a:gd name="connsiteY46" fmla="*/ 348569 h 469392"/>
                <a:gd name="connsiteX47" fmla="*/ 379049 w 530352"/>
                <a:gd name="connsiteY47" fmla="*/ 347960 h 469392"/>
                <a:gd name="connsiteX48" fmla="*/ 379049 w 530352"/>
                <a:gd name="connsiteY48" fmla="*/ 347960 h 469392"/>
                <a:gd name="connsiteX49" fmla="*/ 377830 w 530352"/>
                <a:gd name="connsiteY49" fmla="*/ 348569 h 469392"/>
                <a:gd name="connsiteX50" fmla="*/ 375392 w 530352"/>
                <a:gd name="connsiteY50" fmla="*/ 349789 h 469392"/>
                <a:gd name="connsiteX51" fmla="*/ 374172 w 530352"/>
                <a:gd name="connsiteY51" fmla="*/ 351008 h 469392"/>
                <a:gd name="connsiteX52" fmla="*/ 373563 w 530352"/>
                <a:gd name="connsiteY52" fmla="*/ 352227 h 469392"/>
                <a:gd name="connsiteX53" fmla="*/ 372953 w 530352"/>
                <a:gd name="connsiteY53" fmla="*/ 354056 h 469392"/>
                <a:gd name="connsiteX54" fmla="*/ 373563 w 530352"/>
                <a:gd name="connsiteY54" fmla="*/ 355275 h 469392"/>
                <a:gd name="connsiteX55" fmla="*/ 374172 w 530352"/>
                <a:gd name="connsiteY55" fmla="*/ 355885 h 469392"/>
                <a:gd name="connsiteX56" fmla="*/ 375392 w 530352"/>
                <a:gd name="connsiteY56" fmla="*/ 355885 h 469392"/>
                <a:gd name="connsiteX57" fmla="*/ 374782 w 530352"/>
                <a:gd name="connsiteY57" fmla="*/ 355275 h 469392"/>
                <a:gd name="connsiteX58" fmla="*/ 85832 w 530352"/>
                <a:gd name="connsiteY58" fmla="*/ 348569 h 469392"/>
                <a:gd name="connsiteX59" fmla="*/ 84612 w 530352"/>
                <a:gd name="connsiteY59" fmla="*/ 344912 h 469392"/>
                <a:gd name="connsiteX60" fmla="*/ 82784 w 530352"/>
                <a:gd name="connsiteY60" fmla="*/ 341864 h 469392"/>
                <a:gd name="connsiteX61" fmla="*/ 77907 w 530352"/>
                <a:gd name="connsiteY61" fmla="*/ 341254 h 469392"/>
                <a:gd name="connsiteX62" fmla="*/ 74859 w 530352"/>
                <a:gd name="connsiteY62" fmla="*/ 342473 h 469392"/>
                <a:gd name="connsiteX63" fmla="*/ 74249 w 530352"/>
                <a:gd name="connsiteY63" fmla="*/ 343693 h 469392"/>
                <a:gd name="connsiteX64" fmla="*/ 74859 w 530352"/>
                <a:gd name="connsiteY64" fmla="*/ 346131 h 469392"/>
                <a:gd name="connsiteX65" fmla="*/ 77907 w 530352"/>
                <a:gd name="connsiteY65" fmla="*/ 350398 h 469392"/>
                <a:gd name="connsiteX66" fmla="*/ 80955 w 530352"/>
                <a:gd name="connsiteY66" fmla="*/ 351008 h 469392"/>
                <a:gd name="connsiteX67" fmla="*/ 85832 w 530352"/>
                <a:gd name="connsiteY67" fmla="*/ 350398 h 469392"/>
                <a:gd name="connsiteX68" fmla="*/ 88270 w 530352"/>
                <a:gd name="connsiteY68" fmla="*/ 354056 h 469392"/>
                <a:gd name="connsiteX69" fmla="*/ 89489 w 530352"/>
                <a:gd name="connsiteY69" fmla="*/ 354665 h 469392"/>
                <a:gd name="connsiteX70" fmla="*/ 91928 w 530352"/>
                <a:gd name="connsiteY70" fmla="*/ 355275 h 469392"/>
                <a:gd name="connsiteX71" fmla="*/ 92537 w 530352"/>
                <a:gd name="connsiteY71" fmla="*/ 353446 h 469392"/>
                <a:gd name="connsiteX72" fmla="*/ 91318 w 530352"/>
                <a:gd name="connsiteY72" fmla="*/ 350398 h 469392"/>
                <a:gd name="connsiteX73" fmla="*/ 85832 w 530352"/>
                <a:gd name="connsiteY73" fmla="*/ 348569 h 469392"/>
                <a:gd name="connsiteX74" fmla="*/ 68153 w 530352"/>
                <a:gd name="connsiteY74" fmla="*/ 343083 h 469392"/>
                <a:gd name="connsiteX75" fmla="*/ 68763 w 530352"/>
                <a:gd name="connsiteY75" fmla="*/ 340645 h 469392"/>
                <a:gd name="connsiteX76" fmla="*/ 67544 w 530352"/>
                <a:gd name="connsiteY76" fmla="*/ 340035 h 469392"/>
                <a:gd name="connsiteX77" fmla="*/ 64496 w 530352"/>
                <a:gd name="connsiteY77" fmla="*/ 340035 h 469392"/>
                <a:gd name="connsiteX78" fmla="*/ 64496 w 530352"/>
                <a:gd name="connsiteY78" fmla="*/ 341254 h 469392"/>
                <a:gd name="connsiteX79" fmla="*/ 65105 w 530352"/>
                <a:gd name="connsiteY79" fmla="*/ 342473 h 469392"/>
                <a:gd name="connsiteX80" fmla="*/ 65715 w 530352"/>
                <a:gd name="connsiteY80" fmla="*/ 343083 h 469392"/>
                <a:gd name="connsiteX81" fmla="*/ 67544 w 530352"/>
                <a:gd name="connsiteY81" fmla="*/ 344302 h 469392"/>
                <a:gd name="connsiteX82" fmla="*/ 68153 w 530352"/>
                <a:gd name="connsiteY82" fmla="*/ 343083 h 469392"/>
                <a:gd name="connsiteX83" fmla="*/ 9022 w 530352"/>
                <a:gd name="connsiteY83" fmla="*/ 316870 h 469392"/>
                <a:gd name="connsiteX84" fmla="*/ 10241 w 530352"/>
                <a:gd name="connsiteY84" fmla="*/ 316870 h 469392"/>
                <a:gd name="connsiteX85" fmla="*/ 7803 w 530352"/>
                <a:gd name="connsiteY85" fmla="*/ 313213 h 469392"/>
                <a:gd name="connsiteX86" fmla="*/ 5974 w 530352"/>
                <a:gd name="connsiteY86" fmla="*/ 311993 h 469392"/>
                <a:gd name="connsiteX87" fmla="*/ 5974 w 530352"/>
                <a:gd name="connsiteY87" fmla="*/ 312603 h 469392"/>
                <a:gd name="connsiteX88" fmla="*/ 5974 w 530352"/>
                <a:gd name="connsiteY88" fmla="*/ 316870 h 469392"/>
                <a:gd name="connsiteX89" fmla="*/ 7803 w 530352"/>
                <a:gd name="connsiteY89" fmla="*/ 317480 h 469392"/>
                <a:gd name="connsiteX90" fmla="*/ 9022 w 530352"/>
                <a:gd name="connsiteY90" fmla="*/ 316870 h 469392"/>
                <a:gd name="connsiteX91" fmla="*/ 276636 w 530352"/>
                <a:gd name="connsiteY91" fmla="*/ 307117 h 469392"/>
                <a:gd name="connsiteX92" fmla="*/ 275417 w 530352"/>
                <a:gd name="connsiteY92" fmla="*/ 307117 h 469392"/>
                <a:gd name="connsiteX93" fmla="*/ 273588 w 530352"/>
                <a:gd name="connsiteY93" fmla="*/ 307117 h 469392"/>
                <a:gd name="connsiteX94" fmla="*/ 272979 w 530352"/>
                <a:gd name="connsiteY94" fmla="*/ 307117 h 469392"/>
                <a:gd name="connsiteX95" fmla="*/ 276027 w 530352"/>
                <a:gd name="connsiteY95" fmla="*/ 307726 h 469392"/>
                <a:gd name="connsiteX96" fmla="*/ 278465 w 530352"/>
                <a:gd name="connsiteY96" fmla="*/ 308945 h 469392"/>
                <a:gd name="connsiteX97" fmla="*/ 276636 w 530352"/>
                <a:gd name="connsiteY97" fmla="*/ 307117 h 469392"/>
                <a:gd name="connsiteX98" fmla="*/ 272369 w 530352"/>
                <a:gd name="connsiteY98" fmla="*/ 307726 h 469392"/>
                <a:gd name="connsiteX99" fmla="*/ 270540 w 530352"/>
                <a:gd name="connsiteY99" fmla="*/ 307117 h 469392"/>
                <a:gd name="connsiteX100" fmla="*/ 268712 w 530352"/>
                <a:gd name="connsiteY100" fmla="*/ 305897 h 469392"/>
                <a:gd name="connsiteX101" fmla="*/ 266883 w 530352"/>
                <a:gd name="connsiteY101" fmla="*/ 305897 h 469392"/>
                <a:gd name="connsiteX102" fmla="*/ 271150 w 530352"/>
                <a:gd name="connsiteY102" fmla="*/ 307726 h 469392"/>
                <a:gd name="connsiteX103" fmla="*/ 272369 w 530352"/>
                <a:gd name="connsiteY103" fmla="*/ 307726 h 469392"/>
                <a:gd name="connsiteX104" fmla="*/ 5364 w 530352"/>
                <a:gd name="connsiteY104" fmla="*/ 308336 h 469392"/>
                <a:gd name="connsiteX105" fmla="*/ 5974 w 530352"/>
                <a:gd name="connsiteY105" fmla="*/ 307117 h 469392"/>
                <a:gd name="connsiteX106" fmla="*/ 5364 w 530352"/>
                <a:gd name="connsiteY106" fmla="*/ 306507 h 469392"/>
                <a:gd name="connsiteX107" fmla="*/ 2926 w 530352"/>
                <a:gd name="connsiteY107" fmla="*/ 305288 h 469392"/>
                <a:gd name="connsiteX108" fmla="*/ 3536 w 530352"/>
                <a:gd name="connsiteY108" fmla="*/ 307117 h 469392"/>
                <a:gd name="connsiteX109" fmla="*/ 3536 w 530352"/>
                <a:gd name="connsiteY109" fmla="*/ 308336 h 469392"/>
                <a:gd name="connsiteX110" fmla="*/ 4755 w 530352"/>
                <a:gd name="connsiteY110" fmla="*/ 308945 h 469392"/>
                <a:gd name="connsiteX111" fmla="*/ 5364 w 530352"/>
                <a:gd name="connsiteY111" fmla="*/ 308336 h 469392"/>
                <a:gd name="connsiteX112" fmla="*/ 205313 w 530352"/>
                <a:gd name="connsiteY112" fmla="*/ 296144 h 469392"/>
                <a:gd name="connsiteX113" fmla="*/ 203484 w 530352"/>
                <a:gd name="connsiteY113" fmla="*/ 293705 h 469392"/>
                <a:gd name="connsiteX114" fmla="*/ 202265 w 530352"/>
                <a:gd name="connsiteY114" fmla="*/ 291877 h 469392"/>
                <a:gd name="connsiteX115" fmla="*/ 201046 w 530352"/>
                <a:gd name="connsiteY115" fmla="*/ 289438 h 469392"/>
                <a:gd name="connsiteX116" fmla="*/ 198608 w 530352"/>
                <a:gd name="connsiteY116" fmla="*/ 286390 h 469392"/>
                <a:gd name="connsiteX117" fmla="*/ 199217 w 530352"/>
                <a:gd name="connsiteY117" fmla="*/ 288219 h 469392"/>
                <a:gd name="connsiteX118" fmla="*/ 199827 w 530352"/>
                <a:gd name="connsiteY118" fmla="*/ 289438 h 469392"/>
                <a:gd name="connsiteX119" fmla="*/ 201046 w 530352"/>
                <a:gd name="connsiteY119" fmla="*/ 290657 h 469392"/>
                <a:gd name="connsiteX120" fmla="*/ 202265 w 530352"/>
                <a:gd name="connsiteY120" fmla="*/ 293096 h 469392"/>
                <a:gd name="connsiteX121" fmla="*/ 202875 w 530352"/>
                <a:gd name="connsiteY121" fmla="*/ 294315 h 469392"/>
                <a:gd name="connsiteX122" fmla="*/ 204704 w 530352"/>
                <a:gd name="connsiteY122" fmla="*/ 296753 h 469392"/>
                <a:gd name="connsiteX123" fmla="*/ 205313 w 530352"/>
                <a:gd name="connsiteY123" fmla="*/ 296753 h 469392"/>
                <a:gd name="connsiteX124" fmla="*/ 205313 w 530352"/>
                <a:gd name="connsiteY124" fmla="*/ 296144 h 469392"/>
                <a:gd name="connsiteX125" fmla="*/ 304068 w 530352"/>
                <a:gd name="connsiteY125" fmla="*/ 287000 h 469392"/>
                <a:gd name="connsiteX126" fmla="*/ 304678 w 530352"/>
                <a:gd name="connsiteY126" fmla="*/ 283952 h 469392"/>
                <a:gd name="connsiteX127" fmla="*/ 303459 w 530352"/>
                <a:gd name="connsiteY127" fmla="*/ 283952 h 469392"/>
                <a:gd name="connsiteX128" fmla="*/ 303459 w 530352"/>
                <a:gd name="connsiteY128" fmla="*/ 287000 h 469392"/>
                <a:gd name="connsiteX129" fmla="*/ 304068 w 530352"/>
                <a:gd name="connsiteY129" fmla="*/ 287000 h 469392"/>
                <a:gd name="connsiteX130" fmla="*/ 216286 w 530352"/>
                <a:gd name="connsiteY130" fmla="*/ 277246 h 469392"/>
                <a:gd name="connsiteX131" fmla="*/ 212628 w 530352"/>
                <a:gd name="connsiteY131" fmla="*/ 273589 h 469392"/>
                <a:gd name="connsiteX132" fmla="*/ 212019 w 530352"/>
                <a:gd name="connsiteY132" fmla="*/ 273589 h 469392"/>
                <a:gd name="connsiteX133" fmla="*/ 212628 w 530352"/>
                <a:gd name="connsiteY133" fmla="*/ 274808 h 469392"/>
                <a:gd name="connsiteX134" fmla="*/ 215676 w 530352"/>
                <a:gd name="connsiteY134" fmla="*/ 277856 h 469392"/>
                <a:gd name="connsiteX135" fmla="*/ 216286 w 530352"/>
                <a:gd name="connsiteY135" fmla="*/ 279075 h 469392"/>
                <a:gd name="connsiteX136" fmla="*/ 216286 w 530352"/>
                <a:gd name="connsiteY136" fmla="*/ 277246 h 469392"/>
                <a:gd name="connsiteX137" fmla="*/ 404043 w 530352"/>
                <a:gd name="connsiteY137" fmla="*/ 70592 h 469392"/>
                <a:gd name="connsiteX138" fmla="*/ 404652 w 530352"/>
                <a:gd name="connsiteY138" fmla="*/ 69373 h 469392"/>
                <a:gd name="connsiteX139" fmla="*/ 404652 w 530352"/>
                <a:gd name="connsiteY139" fmla="*/ 68153 h 469392"/>
                <a:gd name="connsiteX140" fmla="*/ 404043 w 530352"/>
                <a:gd name="connsiteY140" fmla="*/ 67544 h 469392"/>
                <a:gd name="connsiteX141" fmla="*/ 402214 w 530352"/>
                <a:gd name="connsiteY141" fmla="*/ 66934 h 469392"/>
                <a:gd name="connsiteX142" fmla="*/ 402824 w 530352"/>
                <a:gd name="connsiteY142" fmla="*/ 71201 h 469392"/>
                <a:gd name="connsiteX143" fmla="*/ 404043 w 530352"/>
                <a:gd name="connsiteY143" fmla="*/ 70592 h 469392"/>
                <a:gd name="connsiteX144" fmla="*/ 387584 w 530352"/>
                <a:gd name="connsiteY144" fmla="*/ 48037 h 469392"/>
                <a:gd name="connsiteX145" fmla="*/ 386974 w 530352"/>
                <a:gd name="connsiteY145" fmla="*/ 46817 h 469392"/>
                <a:gd name="connsiteX146" fmla="*/ 385755 w 530352"/>
                <a:gd name="connsiteY146" fmla="*/ 46817 h 469392"/>
                <a:gd name="connsiteX147" fmla="*/ 385145 w 530352"/>
                <a:gd name="connsiteY147" fmla="*/ 47427 h 469392"/>
                <a:gd name="connsiteX148" fmla="*/ 385145 w 530352"/>
                <a:gd name="connsiteY148" fmla="*/ 50475 h 469392"/>
                <a:gd name="connsiteX149" fmla="*/ 387584 w 530352"/>
                <a:gd name="connsiteY149" fmla="*/ 48037 h 469392"/>
                <a:gd name="connsiteX150" fmla="*/ 388193 w 530352"/>
                <a:gd name="connsiteY150" fmla="*/ 38283 h 469392"/>
                <a:gd name="connsiteX151" fmla="*/ 383316 w 530352"/>
                <a:gd name="connsiteY151" fmla="*/ 41331 h 469392"/>
                <a:gd name="connsiteX152" fmla="*/ 384536 w 530352"/>
                <a:gd name="connsiteY152" fmla="*/ 43769 h 469392"/>
                <a:gd name="connsiteX153" fmla="*/ 386974 w 530352"/>
                <a:gd name="connsiteY153" fmla="*/ 44379 h 469392"/>
                <a:gd name="connsiteX154" fmla="*/ 388193 w 530352"/>
                <a:gd name="connsiteY154" fmla="*/ 43160 h 469392"/>
                <a:gd name="connsiteX155" fmla="*/ 393070 w 530352"/>
                <a:gd name="connsiteY155" fmla="*/ 42550 h 469392"/>
                <a:gd name="connsiteX156" fmla="*/ 394899 w 530352"/>
                <a:gd name="connsiteY156" fmla="*/ 40112 h 469392"/>
                <a:gd name="connsiteX157" fmla="*/ 393070 w 530352"/>
                <a:gd name="connsiteY157" fmla="*/ 40721 h 469392"/>
                <a:gd name="connsiteX158" fmla="*/ 388193 w 530352"/>
                <a:gd name="connsiteY158" fmla="*/ 38283 h 469392"/>
                <a:gd name="connsiteX159" fmla="*/ 351008 w 530352"/>
                <a:gd name="connsiteY159" fmla="*/ 27920 h 469392"/>
                <a:gd name="connsiteX160" fmla="*/ 352227 w 530352"/>
                <a:gd name="connsiteY160" fmla="*/ 24872 h 469392"/>
                <a:gd name="connsiteX161" fmla="*/ 351008 w 530352"/>
                <a:gd name="connsiteY161" fmla="*/ 24262 h 469392"/>
                <a:gd name="connsiteX162" fmla="*/ 348569 w 530352"/>
                <a:gd name="connsiteY162" fmla="*/ 25481 h 469392"/>
                <a:gd name="connsiteX163" fmla="*/ 348569 w 530352"/>
                <a:gd name="connsiteY163" fmla="*/ 26701 h 469392"/>
                <a:gd name="connsiteX164" fmla="*/ 350398 w 530352"/>
                <a:gd name="connsiteY164" fmla="*/ 29139 h 469392"/>
                <a:gd name="connsiteX165" fmla="*/ 351008 w 530352"/>
                <a:gd name="connsiteY165" fmla="*/ 27920 h 469392"/>
                <a:gd name="connsiteX166" fmla="*/ 366857 w 530352"/>
                <a:gd name="connsiteY166" fmla="*/ 9022 h 469392"/>
                <a:gd name="connsiteX167" fmla="*/ 368686 w 530352"/>
                <a:gd name="connsiteY167" fmla="*/ 8413 h 469392"/>
                <a:gd name="connsiteX168" fmla="*/ 368686 w 530352"/>
                <a:gd name="connsiteY168" fmla="*/ 7803 h 469392"/>
                <a:gd name="connsiteX169" fmla="*/ 367467 w 530352"/>
                <a:gd name="connsiteY169" fmla="*/ 6584 h 469392"/>
                <a:gd name="connsiteX170" fmla="*/ 365638 w 530352"/>
                <a:gd name="connsiteY170" fmla="*/ 5974 h 469392"/>
                <a:gd name="connsiteX171" fmla="*/ 365028 w 530352"/>
                <a:gd name="connsiteY171" fmla="*/ 6584 h 469392"/>
                <a:gd name="connsiteX172" fmla="*/ 364419 w 530352"/>
                <a:gd name="connsiteY172" fmla="*/ 7803 h 469392"/>
                <a:gd name="connsiteX173" fmla="*/ 365028 w 530352"/>
                <a:gd name="connsiteY173" fmla="*/ 9632 h 469392"/>
                <a:gd name="connsiteX174" fmla="*/ 366857 w 530352"/>
                <a:gd name="connsiteY174" fmla="*/ 9022 h 469392"/>
                <a:gd name="connsiteX175" fmla="*/ 349179 w 530352"/>
                <a:gd name="connsiteY175" fmla="*/ 8413 h 469392"/>
                <a:gd name="connsiteX176" fmla="*/ 349788 w 530352"/>
                <a:gd name="connsiteY176" fmla="*/ 6584 h 469392"/>
                <a:gd name="connsiteX177" fmla="*/ 349788 w 530352"/>
                <a:gd name="connsiteY177" fmla="*/ 5365 h 469392"/>
                <a:gd name="connsiteX178" fmla="*/ 349179 w 530352"/>
                <a:gd name="connsiteY178" fmla="*/ 4145 h 469392"/>
                <a:gd name="connsiteX179" fmla="*/ 343692 w 530352"/>
                <a:gd name="connsiteY179" fmla="*/ 2926 h 469392"/>
                <a:gd name="connsiteX180" fmla="*/ 343083 w 530352"/>
                <a:gd name="connsiteY180" fmla="*/ 3536 h 469392"/>
                <a:gd name="connsiteX181" fmla="*/ 343083 w 530352"/>
                <a:gd name="connsiteY181" fmla="*/ 5974 h 469392"/>
                <a:gd name="connsiteX182" fmla="*/ 344302 w 530352"/>
                <a:gd name="connsiteY182" fmla="*/ 9022 h 469392"/>
                <a:gd name="connsiteX183" fmla="*/ 346131 w 530352"/>
                <a:gd name="connsiteY183" fmla="*/ 9022 h 469392"/>
                <a:gd name="connsiteX184" fmla="*/ 349179 w 530352"/>
                <a:gd name="connsiteY184" fmla="*/ 8413 h 469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</a:cxnLst>
              <a:rect l="l" t="t" r="r" b="b"/>
              <a:pathLst>
                <a:path w="530352" h="469392">
                  <a:moveTo>
                    <a:pt x="475976" y="471709"/>
                  </a:moveTo>
                  <a:lnTo>
                    <a:pt x="475366" y="469880"/>
                  </a:lnTo>
                  <a:lnTo>
                    <a:pt x="474147" y="468051"/>
                  </a:lnTo>
                  <a:lnTo>
                    <a:pt x="473537" y="468661"/>
                  </a:lnTo>
                  <a:lnTo>
                    <a:pt x="474147" y="469270"/>
                  </a:lnTo>
                  <a:lnTo>
                    <a:pt x="475366" y="471099"/>
                  </a:lnTo>
                  <a:lnTo>
                    <a:pt x="475366" y="472318"/>
                  </a:lnTo>
                  <a:lnTo>
                    <a:pt x="475976" y="471709"/>
                  </a:lnTo>
                  <a:close/>
                  <a:moveTo>
                    <a:pt x="532668" y="382097"/>
                  </a:moveTo>
                  <a:lnTo>
                    <a:pt x="531449" y="380878"/>
                  </a:lnTo>
                  <a:lnTo>
                    <a:pt x="529011" y="379659"/>
                  </a:lnTo>
                  <a:lnTo>
                    <a:pt x="527792" y="379049"/>
                  </a:lnTo>
                  <a:lnTo>
                    <a:pt x="526572" y="378440"/>
                  </a:lnTo>
                  <a:lnTo>
                    <a:pt x="525963" y="379049"/>
                  </a:lnTo>
                  <a:lnTo>
                    <a:pt x="526572" y="379659"/>
                  </a:lnTo>
                  <a:lnTo>
                    <a:pt x="527182" y="379659"/>
                  </a:lnTo>
                  <a:lnTo>
                    <a:pt x="529011" y="380878"/>
                  </a:lnTo>
                  <a:lnTo>
                    <a:pt x="530840" y="381488"/>
                  </a:lnTo>
                  <a:lnTo>
                    <a:pt x="532059" y="382097"/>
                  </a:lnTo>
                  <a:lnTo>
                    <a:pt x="532059" y="382707"/>
                  </a:lnTo>
                  <a:lnTo>
                    <a:pt x="532668" y="382097"/>
                  </a:lnTo>
                  <a:close/>
                  <a:moveTo>
                    <a:pt x="383316" y="375392"/>
                  </a:moveTo>
                  <a:lnTo>
                    <a:pt x="379659" y="373563"/>
                  </a:lnTo>
                  <a:lnTo>
                    <a:pt x="380268" y="374782"/>
                  </a:lnTo>
                  <a:lnTo>
                    <a:pt x="382707" y="376001"/>
                  </a:lnTo>
                  <a:lnTo>
                    <a:pt x="383926" y="376611"/>
                  </a:lnTo>
                  <a:lnTo>
                    <a:pt x="383316" y="375392"/>
                  </a:lnTo>
                  <a:close/>
                  <a:moveTo>
                    <a:pt x="508284" y="374173"/>
                  </a:moveTo>
                  <a:lnTo>
                    <a:pt x="505846" y="371125"/>
                  </a:lnTo>
                  <a:lnTo>
                    <a:pt x="504017" y="371125"/>
                  </a:lnTo>
                  <a:lnTo>
                    <a:pt x="508284" y="374782"/>
                  </a:lnTo>
                  <a:lnTo>
                    <a:pt x="508284" y="374173"/>
                  </a:lnTo>
                  <a:close/>
                  <a:moveTo>
                    <a:pt x="376611" y="368077"/>
                  </a:moveTo>
                  <a:lnTo>
                    <a:pt x="374172" y="365638"/>
                  </a:lnTo>
                  <a:lnTo>
                    <a:pt x="372953" y="363809"/>
                  </a:lnTo>
                  <a:lnTo>
                    <a:pt x="371124" y="363200"/>
                  </a:lnTo>
                  <a:lnTo>
                    <a:pt x="371734" y="363809"/>
                  </a:lnTo>
                  <a:lnTo>
                    <a:pt x="374172" y="366248"/>
                  </a:lnTo>
                  <a:lnTo>
                    <a:pt x="376001" y="368686"/>
                  </a:lnTo>
                  <a:lnTo>
                    <a:pt x="377220" y="369296"/>
                  </a:lnTo>
                  <a:lnTo>
                    <a:pt x="376611" y="368077"/>
                  </a:lnTo>
                  <a:close/>
                  <a:moveTo>
                    <a:pt x="374782" y="355275"/>
                  </a:moveTo>
                  <a:lnTo>
                    <a:pt x="374172" y="354665"/>
                  </a:lnTo>
                  <a:lnTo>
                    <a:pt x="374172" y="354665"/>
                  </a:lnTo>
                  <a:lnTo>
                    <a:pt x="374172" y="352837"/>
                  </a:lnTo>
                  <a:lnTo>
                    <a:pt x="375392" y="351008"/>
                  </a:lnTo>
                  <a:lnTo>
                    <a:pt x="379049" y="348569"/>
                  </a:lnTo>
                  <a:lnTo>
                    <a:pt x="379049" y="347960"/>
                  </a:lnTo>
                  <a:lnTo>
                    <a:pt x="379049" y="347960"/>
                  </a:lnTo>
                  <a:lnTo>
                    <a:pt x="377830" y="348569"/>
                  </a:lnTo>
                  <a:lnTo>
                    <a:pt x="375392" y="349789"/>
                  </a:lnTo>
                  <a:lnTo>
                    <a:pt x="374172" y="351008"/>
                  </a:lnTo>
                  <a:lnTo>
                    <a:pt x="373563" y="352227"/>
                  </a:lnTo>
                  <a:lnTo>
                    <a:pt x="372953" y="354056"/>
                  </a:lnTo>
                  <a:lnTo>
                    <a:pt x="373563" y="355275"/>
                  </a:lnTo>
                  <a:lnTo>
                    <a:pt x="374172" y="355885"/>
                  </a:lnTo>
                  <a:lnTo>
                    <a:pt x="375392" y="355885"/>
                  </a:lnTo>
                  <a:lnTo>
                    <a:pt x="374782" y="355275"/>
                  </a:lnTo>
                  <a:close/>
                  <a:moveTo>
                    <a:pt x="85832" y="348569"/>
                  </a:moveTo>
                  <a:lnTo>
                    <a:pt x="84612" y="344912"/>
                  </a:lnTo>
                  <a:lnTo>
                    <a:pt x="82784" y="341864"/>
                  </a:lnTo>
                  <a:lnTo>
                    <a:pt x="77907" y="341254"/>
                  </a:lnTo>
                  <a:lnTo>
                    <a:pt x="74859" y="342473"/>
                  </a:lnTo>
                  <a:lnTo>
                    <a:pt x="74249" y="343693"/>
                  </a:lnTo>
                  <a:lnTo>
                    <a:pt x="74859" y="346131"/>
                  </a:lnTo>
                  <a:lnTo>
                    <a:pt x="77907" y="350398"/>
                  </a:lnTo>
                  <a:lnTo>
                    <a:pt x="80955" y="351008"/>
                  </a:lnTo>
                  <a:lnTo>
                    <a:pt x="85832" y="350398"/>
                  </a:lnTo>
                  <a:lnTo>
                    <a:pt x="88270" y="354056"/>
                  </a:lnTo>
                  <a:lnTo>
                    <a:pt x="89489" y="354665"/>
                  </a:lnTo>
                  <a:lnTo>
                    <a:pt x="91928" y="355275"/>
                  </a:lnTo>
                  <a:lnTo>
                    <a:pt x="92537" y="353446"/>
                  </a:lnTo>
                  <a:lnTo>
                    <a:pt x="91318" y="350398"/>
                  </a:lnTo>
                  <a:lnTo>
                    <a:pt x="85832" y="348569"/>
                  </a:lnTo>
                  <a:close/>
                  <a:moveTo>
                    <a:pt x="68153" y="343083"/>
                  </a:moveTo>
                  <a:lnTo>
                    <a:pt x="68763" y="340645"/>
                  </a:lnTo>
                  <a:lnTo>
                    <a:pt x="67544" y="340035"/>
                  </a:lnTo>
                  <a:lnTo>
                    <a:pt x="64496" y="340035"/>
                  </a:lnTo>
                  <a:lnTo>
                    <a:pt x="64496" y="341254"/>
                  </a:lnTo>
                  <a:lnTo>
                    <a:pt x="65105" y="342473"/>
                  </a:lnTo>
                  <a:lnTo>
                    <a:pt x="65715" y="343083"/>
                  </a:lnTo>
                  <a:lnTo>
                    <a:pt x="67544" y="344302"/>
                  </a:lnTo>
                  <a:lnTo>
                    <a:pt x="68153" y="343083"/>
                  </a:lnTo>
                  <a:close/>
                  <a:moveTo>
                    <a:pt x="9022" y="316870"/>
                  </a:moveTo>
                  <a:lnTo>
                    <a:pt x="10241" y="316870"/>
                  </a:lnTo>
                  <a:lnTo>
                    <a:pt x="7803" y="313213"/>
                  </a:lnTo>
                  <a:lnTo>
                    <a:pt x="5974" y="311993"/>
                  </a:lnTo>
                  <a:lnTo>
                    <a:pt x="5974" y="312603"/>
                  </a:lnTo>
                  <a:lnTo>
                    <a:pt x="5974" y="316870"/>
                  </a:lnTo>
                  <a:lnTo>
                    <a:pt x="7803" y="317480"/>
                  </a:lnTo>
                  <a:lnTo>
                    <a:pt x="9022" y="316870"/>
                  </a:lnTo>
                  <a:close/>
                  <a:moveTo>
                    <a:pt x="276636" y="307117"/>
                  </a:moveTo>
                  <a:lnTo>
                    <a:pt x="275417" y="307117"/>
                  </a:lnTo>
                  <a:lnTo>
                    <a:pt x="273588" y="307117"/>
                  </a:lnTo>
                  <a:lnTo>
                    <a:pt x="272979" y="307117"/>
                  </a:lnTo>
                  <a:lnTo>
                    <a:pt x="276027" y="307726"/>
                  </a:lnTo>
                  <a:lnTo>
                    <a:pt x="278465" y="308945"/>
                  </a:lnTo>
                  <a:lnTo>
                    <a:pt x="276636" y="307117"/>
                  </a:lnTo>
                  <a:close/>
                  <a:moveTo>
                    <a:pt x="272369" y="307726"/>
                  </a:moveTo>
                  <a:lnTo>
                    <a:pt x="270540" y="307117"/>
                  </a:lnTo>
                  <a:lnTo>
                    <a:pt x="268712" y="305897"/>
                  </a:lnTo>
                  <a:lnTo>
                    <a:pt x="266883" y="305897"/>
                  </a:lnTo>
                  <a:lnTo>
                    <a:pt x="271150" y="307726"/>
                  </a:lnTo>
                  <a:lnTo>
                    <a:pt x="272369" y="307726"/>
                  </a:lnTo>
                  <a:close/>
                  <a:moveTo>
                    <a:pt x="5364" y="308336"/>
                  </a:moveTo>
                  <a:lnTo>
                    <a:pt x="5974" y="307117"/>
                  </a:lnTo>
                  <a:lnTo>
                    <a:pt x="5364" y="306507"/>
                  </a:lnTo>
                  <a:lnTo>
                    <a:pt x="2926" y="305288"/>
                  </a:lnTo>
                  <a:lnTo>
                    <a:pt x="3536" y="307117"/>
                  </a:lnTo>
                  <a:lnTo>
                    <a:pt x="3536" y="308336"/>
                  </a:lnTo>
                  <a:lnTo>
                    <a:pt x="4755" y="308945"/>
                  </a:lnTo>
                  <a:lnTo>
                    <a:pt x="5364" y="308336"/>
                  </a:lnTo>
                  <a:close/>
                  <a:moveTo>
                    <a:pt x="205313" y="296144"/>
                  </a:moveTo>
                  <a:lnTo>
                    <a:pt x="203484" y="293705"/>
                  </a:lnTo>
                  <a:lnTo>
                    <a:pt x="202265" y="291877"/>
                  </a:lnTo>
                  <a:lnTo>
                    <a:pt x="201046" y="289438"/>
                  </a:lnTo>
                  <a:lnTo>
                    <a:pt x="198608" y="286390"/>
                  </a:lnTo>
                  <a:lnTo>
                    <a:pt x="199217" y="288219"/>
                  </a:lnTo>
                  <a:lnTo>
                    <a:pt x="199827" y="289438"/>
                  </a:lnTo>
                  <a:lnTo>
                    <a:pt x="201046" y="290657"/>
                  </a:lnTo>
                  <a:lnTo>
                    <a:pt x="202265" y="293096"/>
                  </a:lnTo>
                  <a:lnTo>
                    <a:pt x="202875" y="294315"/>
                  </a:lnTo>
                  <a:lnTo>
                    <a:pt x="204704" y="296753"/>
                  </a:lnTo>
                  <a:lnTo>
                    <a:pt x="205313" y="296753"/>
                  </a:lnTo>
                  <a:lnTo>
                    <a:pt x="205313" y="296144"/>
                  </a:lnTo>
                  <a:close/>
                  <a:moveTo>
                    <a:pt x="304068" y="287000"/>
                  </a:moveTo>
                  <a:lnTo>
                    <a:pt x="304678" y="283952"/>
                  </a:lnTo>
                  <a:lnTo>
                    <a:pt x="303459" y="283952"/>
                  </a:lnTo>
                  <a:lnTo>
                    <a:pt x="303459" y="287000"/>
                  </a:lnTo>
                  <a:lnTo>
                    <a:pt x="304068" y="287000"/>
                  </a:lnTo>
                  <a:close/>
                  <a:moveTo>
                    <a:pt x="216286" y="277246"/>
                  </a:moveTo>
                  <a:lnTo>
                    <a:pt x="212628" y="273589"/>
                  </a:lnTo>
                  <a:lnTo>
                    <a:pt x="212019" y="273589"/>
                  </a:lnTo>
                  <a:lnTo>
                    <a:pt x="212628" y="274808"/>
                  </a:lnTo>
                  <a:lnTo>
                    <a:pt x="215676" y="277856"/>
                  </a:lnTo>
                  <a:lnTo>
                    <a:pt x="216286" y="279075"/>
                  </a:lnTo>
                  <a:lnTo>
                    <a:pt x="216286" y="277246"/>
                  </a:lnTo>
                  <a:close/>
                  <a:moveTo>
                    <a:pt x="404043" y="70592"/>
                  </a:moveTo>
                  <a:lnTo>
                    <a:pt x="404652" y="69373"/>
                  </a:lnTo>
                  <a:lnTo>
                    <a:pt x="404652" y="68153"/>
                  </a:lnTo>
                  <a:lnTo>
                    <a:pt x="404043" y="67544"/>
                  </a:lnTo>
                  <a:lnTo>
                    <a:pt x="402214" y="66934"/>
                  </a:lnTo>
                  <a:lnTo>
                    <a:pt x="402824" y="71201"/>
                  </a:lnTo>
                  <a:lnTo>
                    <a:pt x="404043" y="70592"/>
                  </a:lnTo>
                  <a:close/>
                  <a:moveTo>
                    <a:pt x="387584" y="48037"/>
                  </a:moveTo>
                  <a:lnTo>
                    <a:pt x="386974" y="46817"/>
                  </a:lnTo>
                  <a:lnTo>
                    <a:pt x="385755" y="46817"/>
                  </a:lnTo>
                  <a:lnTo>
                    <a:pt x="385145" y="47427"/>
                  </a:lnTo>
                  <a:lnTo>
                    <a:pt x="385145" y="50475"/>
                  </a:lnTo>
                  <a:lnTo>
                    <a:pt x="387584" y="48037"/>
                  </a:lnTo>
                  <a:close/>
                  <a:moveTo>
                    <a:pt x="388193" y="38283"/>
                  </a:moveTo>
                  <a:lnTo>
                    <a:pt x="383316" y="41331"/>
                  </a:lnTo>
                  <a:lnTo>
                    <a:pt x="384536" y="43769"/>
                  </a:lnTo>
                  <a:lnTo>
                    <a:pt x="386974" y="44379"/>
                  </a:lnTo>
                  <a:lnTo>
                    <a:pt x="388193" y="43160"/>
                  </a:lnTo>
                  <a:lnTo>
                    <a:pt x="393070" y="42550"/>
                  </a:lnTo>
                  <a:lnTo>
                    <a:pt x="394899" y="40112"/>
                  </a:lnTo>
                  <a:lnTo>
                    <a:pt x="393070" y="40721"/>
                  </a:lnTo>
                  <a:lnTo>
                    <a:pt x="388193" y="38283"/>
                  </a:lnTo>
                  <a:close/>
                  <a:moveTo>
                    <a:pt x="351008" y="27920"/>
                  </a:moveTo>
                  <a:lnTo>
                    <a:pt x="352227" y="24872"/>
                  </a:lnTo>
                  <a:lnTo>
                    <a:pt x="351008" y="24262"/>
                  </a:lnTo>
                  <a:lnTo>
                    <a:pt x="348569" y="25481"/>
                  </a:lnTo>
                  <a:lnTo>
                    <a:pt x="348569" y="26701"/>
                  </a:lnTo>
                  <a:lnTo>
                    <a:pt x="350398" y="29139"/>
                  </a:lnTo>
                  <a:lnTo>
                    <a:pt x="351008" y="27920"/>
                  </a:lnTo>
                  <a:close/>
                  <a:moveTo>
                    <a:pt x="366857" y="9022"/>
                  </a:moveTo>
                  <a:lnTo>
                    <a:pt x="368686" y="8413"/>
                  </a:lnTo>
                  <a:lnTo>
                    <a:pt x="368686" y="7803"/>
                  </a:lnTo>
                  <a:lnTo>
                    <a:pt x="367467" y="6584"/>
                  </a:lnTo>
                  <a:lnTo>
                    <a:pt x="365638" y="5974"/>
                  </a:lnTo>
                  <a:lnTo>
                    <a:pt x="365028" y="6584"/>
                  </a:lnTo>
                  <a:lnTo>
                    <a:pt x="364419" y="7803"/>
                  </a:lnTo>
                  <a:lnTo>
                    <a:pt x="365028" y="9632"/>
                  </a:lnTo>
                  <a:lnTo>
                    <a:pt x="366857" y="9022"/>
                  </a:lnTo>
                  <a:close/>
                  <a:moveTo>
                    <a:pt x="349179" y="8413"/>
                  </a:moveTo>
                  <a:lnTo>
                    <a:pt x="349788" y="6584"/>
                  </a:lnTo>
                  <a:lnTo>
                    <a:pt x="349788" y="5365"/>
                  </a:lnTo>
                  <a:lnTo>
                    <a:pt x="349179" y="4145"/>
                  </a:lnTo>
                  <a:lnTo>
                    <a:pt x="343692" y="2926"/>
                  </a:lnTo>
                  <a:lnTo>
                    <a:pt x="343083" y="3536"/>
                  </a:lnTo>
                  <a:lnTo>
                    <a:pt x="343083" y="5974"/>
                  </a:lnTo>
                  <a:lnTo>
                    <a:pt x="344302" y="9022"/>
                  </a:lnTo>
                  <a:lnTo>
                    <a:pt x="346131" y="9022"/>
                  </a:lnTo>
                  <a:lnTo>
                    <a:pt x="349179" y="841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8" name="자유형: 도형 247">
              <a:extLst>
                <a:ext uri="{FF2B5EF4-FFF2-40B4-BE49-F238E27FC236}">
                  <a16:creationId xmlns:a16="http://schemas.microsoft.com/office/drawing/2014/main" id="{1FEB03A1-32CA-4026-9F09-5F24C76E809C}"/>
                </a:ext>
              </a:extLst>
            </p:cNvPr>
            <p:cNvSpPr/>
            <p:nvPr/>
          </p:nvSpPr>
          <p:spPr>
            <a:xfrm>
              <a:off x="9665007" y="3986092"/>
              <a:ext cx="11411" cy="11411"/>
            </a:xfrm>
            <a:custGeom>
              <a:avLst/>
              <a:gdLst>
                <a:gd name="connsiteX0" fmla="*/ 13899 w 12192"/>
                <a:gd name="connsiteY0" fmla="*/ 7193 h 12192"/>
                <a:gd name="connsiteX1" fmla="*/ 14509 w 12192"/>
                <a:gd name="connsiteY1" fmla="*/ 5974 h 12192"/>
                <a:gd name="connsiteX2" fmla="*/ 13290 w 12192"/>
                <a:gd name="connsiteY2" fmla="*/ 4755 h 12192"/>
                <a:gd name="connsiteX3" fmla="*/ 11461 w 12192"/>
                <a:gd name="connsiteY3" fmla="*/ 4145 h 12192"/>
                <a:gd name="connsiteX4" fmla="*/ 8413 w 12192"/>
                <a:gd name="connsiteY4" fmla="*/ 2926 h 12192"/>
                <a:gd name="connsiteX5" fmla="*/ 4755 w 12192"/>
                <a:gd name="connsiteY5" fmla="*/ 3536 h 12192"/>
                <a:gd name="connsiteX6" fmla="*/ 2926 w 12192"/>
                <a:gd name="connsiteY6" fmla="*/ 7193 h 12192"/>
                <a:gd name="connsiteX7" fmla="*/ 8413 w 12192"/>
                <a:gd name="connsiteY7" fmla="*/ 9632 h 12192"/>
                <a:gd name="connsiteX8" fmla="*/ 13899 w 12192"/>
                <a:gd name="connsiteY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192" h="12192">
                  <a:moveTo>
                    <a:pt x="13899" y="7193"/>
                  </a:moveTo>
                  <a:lnTo>
                    <a:pt x="14509" y="5974"/>
                  </a:lnTo>
                  <a:lnTo>
                    <a:pt x="13290" y="4755"/>
                  </a:lnTo>
                  <a:lnTo>
                    <a:pt x="11461" y="4145"/>
                  </a:lnTo>
                  <a:lnTo>
                    <a:pt x="8413" y="2926"/>
                  </a:lnTo>
                  <a:lnTo>
                    <a:pt x="4755" y="3536"/>
                  </a:lnTo>
                  <a:lnTo>
                    <a:pt x="2926" y="7193"/>
                  </a:lnTo>
                  <a:lnTo>
                    <a:pt x="8413" y="9632"/>
                  </a:lnTo>
                  <a:lnTo>
                    <a:pt x="13899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9" name="자유형: 도형 248">
              <a:extLst>
                <a:ext uri="{FF2B5EF4-FFF2-40B4-BE49-F238E27FC236}">
                  <a16:creationId xmlns:a16="http://schemas.microsoft.com/office/drawing/2014/main" id="{F2BBED1F-078C-4D33-8387-06AC8E4D9615}"/>
                </a:ext>
              </a:extLst>
            </p:cNvPr>
            <p:cNvSpPr/>
            <p:nvPr/>
          </p:nvSpPr>
          <p:spPr>
            <a:xfrm>
              <a:off x="11320785" y="4278221"/>
              <a:ext cx="342339" cy="193992"/>
            </a:xfrm>
            <a:custGeom>
              <a:avLst/>
              <a:gdLst>
                <a:gd name="connsiteX0" fmla="*/ 366857 w 365760"/>
                <a:gd name="connsiteY0" fmla="*/ 199217 h 207264"/>
                <a:gd name="connsiteX1" fmla="*/ 365638 w 365760"/>
                <a:gd name="connsiteY1" fmla="*/ 197998 h 207264"/>
                <a:gd name="connsiteX2" fmla="*/ 365029 w 365760"/>
                <a:gd name="connsiteY2" fmla="*/ 195560 h 207264"/>
                <a:gd name="connsiteX3" fmla="*/ 363200 w 365760"/>
                <a:gd name="connsiteY3" fmla="*/ 195560 h 207264"/>
                <a:gd name="connsiteX4" fmla="*/ 361370 w 365760"/>
                <a:gd name="connsiteY4" fmla="*/ 196169 h 207264"/>
                <a:gd name="connsiteX5" fmla="*/ 362590 w 365760"/>
                <a:gd name="connsiteY5" fmla="*/ 199827 h 207264"/>
                <a:gd name="connsiteX6" fmla="*/ 363809 w 365760"/>
                <a:gd name="connsiteY6" fmla="*/ 199827 h 207264"/>
                <a:gd name="connsiteX7" fmla="*/ 366857 w 365760"/>
                <a:gd name="connsiteY7" fmla="*/ 199217 h 207264"/>
                <a:gd name="connsiteX8" fmla="*/ 149840 w 365760"/>
                <a:gd name="connsiteY8" fmla="*/ 204094 h 207264"/>
                <a:gd name="connsiteX9" fmla="*/ 149230 w 365760"/>
                <a:gd name="connsiteY9" fmla="*/ 202875 h 207264"/>
                <a:gd name="connsiteX10" fmla="*/ 146182 w 365760"/>
                <a:gd name="connsiteY10" fmla="*/ 200436 h 207264"/>
                <a:gd name="connsiteX11" fmla="*/ 134600 w 365760"/>
                <a:gd name="connsiteY11" fmla="*/ 192512 h 207264"/>
                <a:gd name="connsiteX12" fmla="*/ 132161 w 365760"/>
                <a:gd name="connsiteY12" fmla="*/ 191902 h 207264"/>
                <a:gd name="connsiteX13" fmla="*/ 131552 w 365760"/>
                <a:gd name="connsiteY13" fmla="*/ 192512 h 207264"/>
                <a:gd name="connsiteX14" fmla="*/ 130942 w 365760"/>
                <a:gd name="connsiteY14" fmla="*/ 194340 h 207264"/>
                <a:gd name="connsiteX15" fmla="*/ 131552 w 365760"/>
                <a:gd name="connsiteY15" fmla="*/ 195560 h 207264"/>
                <a:gd name="connsiteX16" fmla="*/ 134600 w 365760"/>
                <a:gd name="connsiteY16" fmla="*/ 196169 h 207264"/>
                <a:gd name="connsiteX17" fmla="*/ 134600 w 365760"/>
                <a:gd name="connsiteY17" fmla="*/ 196779 h 207264"/>
                <a:gd name="connsiteX18" fmla="*/ 136429 w 365760"/>
                <a:gd name="connsiteY18" fmla="*/ 197998 h 207264"/>
                <a:gd name="connsiteX19" fmla="*/ 140696 w 365760"/>
                <a:gd name="connsiteY19" fmla="*/ 199217 h 207264"/>
                <a:gd name="connsiteX20" fmla="*/ 143134 w 365760"/>
                <a:gd name="connsiteY20" fmla="*/ 201046 h 207264"/>
                <a:gd name="connsiteX21" fmla="*/ 143744 w 365760"/>
                <a:gd name="connsiteY21" fmla="*/ 204094 h 207264"/>
                <a:gd name="connsiteX22" fmla="*/ 145573 w 365760"/>
                <a:gd name="connsiteY22" fmla="*/ 204704 h 207264"/>
                <a:gd name="connsiteX23" fmla="*/ 147401 w 365760"/>
                <a:gd name="connsiteY23" fmla="*/ 205313 h 207264"/>
                <a:gd name="connsiteX24" fmla="*/ 149840 w 365760"/>
                <a:gd name="connsiteY24" fmla="*/ 204094 h 207264"/>
                <a:gd name="connsiteX25" fmla="*/ 344912 w 365760"/>
                <a:gd name="connsiteY25" fmla="*/ 163860 h 207264"/>
                <a:gd name="connsiteX26" fmla="*/ 344912 w 365760"/>
                <a:gd name="connsiteY26" fmla="*/ 163251 h 207264"/>
                <a:gd name="connsiteX27" fmla="*/ 346130 w 365760"/>
                <a:gd name="connsiteY27" fmla="*/ 161422 h 207264"/>
                <a:gd name="connsiteX28" fmla="*/ 344912 w 365760"/>
                <a:gd name="connsiteY28" fmla="*/ 160812 h 207264"/>
                <a:gd name="connsiteX29" fmla="*/ 341864 w 365760"/>
                <a:gd name="connsiteY29" fmla="*/ 160203 h 207264"/>
                <a:gd name="connsiteX30" fmla="*/ 337597 w 365760"/>
                <a:gd name="connsiteY30" fmla="*/ 160812 h 207264"/>
                <a:gd name="connsiteX31" fmla="*/ 335768 w 365760"/>
                <a:gd name="connsiteY31" fmla="*/ 162032 h 207264"/>
                <a:gd name="connsiteX32" fmla="*/ 334549 w 365760"/>
                <a:gd name="connsiteY32" fmla="*/ 163860 h 207264"/>
                <a:gd name="connsiteX33" fmla="*/ 333329 w 365760"/>
                <a:gd name="connsiteY33" fmla="*/ 163860 h 207264"/>
                <a:gd name="connsiteX34" fmla="*/ 333329 w 365760"/>
                <a:gd name="connsiteY34" fmla="*/ 165080 h 207264"/>
                <a:gd name="connsiteX35" fmla="*/ 333938 w 365760"/>
                <a:gd name="connsiteY35" fmla="*/ 167518 h 207264"/>
                <a:gd name="connsiteX36" fmla="*/ 335158 w 365760"/>
                <a:gd name="connsiteY36" fmla="*/ 166908 h 207264"/>
                <a:gd name="connsiteX37" fmla="*/ 336377 w 365760"/>
                <a:gd name="connsiteY37" fmla="*/ 167518 h 207264"/>
                <a:gd name="connsiteX38" fmla="*/ 339425 w 365760"/>
                <a:gd name="connsiteY38" fmla="*/ 164470 h 207264"/>
                <a:gd name="connsiteX39" fmla="*/ 341254 w 365760"/>
                <a:gd name="connsiteY39" fmla="*/ 164470 h 207264"/>
                <a:gd name="connsiteX40" fmla="*/ 341864 w 365760"/>
                <a:gd name="connsiteY40" fmla="*/ 164470 h 207264"/>
                <a:gd name="connsiteX41" fmla="*/ 344912 w 365760"/>
                <a:gd name="connsiteY41" fmla="*/ 163860 h 207264"/>
                <a:gd name="connsiteX42" fmla="*/ 196169 w 365760"/>
                <a:gd name="connsiteY42" fmla="*/ 149840 h 207264"/>
                <a:gd name="connsiteX43" fmla="*/ 195560 w 365760"/>
                <a:gd name="connsiteY43" fmla="*/ 148620 h 207264"/>
                <a:gd name="connsiteX44" fmla="*/ 194341 w 365760"/>
                <a:gd name="connsiteY44" fmla="*/ 148011 h 207264"/>
                <a:gd name="connsiteX45" fmla="*/ 188854 w 365760"/>
                <a:gd name="connsiteY45" fmla="*/ 143744 h 207264"/>
                <a:gd name="connsiteX46" fmla="*/ 185806 w 365760"/>
                <a:gd name="connsiteY46" fmla="*/ 142524 h 207264"/>
                <a:gd name="connsiteX47" fmla="*/ 182758 w 365760"/>
                <a:gd name="connsiteY47" fmla="*/ 142524 h 207264"/>
                <a:gd name="connsiteX48" fmla="*/ 182149 w 365760"/>
                <a:gd name="connsiteY48" fmla="*/ 145572 h 207264"/>
                <a:gd name="connsiteX49" fmla="*/ 182149 w 365760"/>
                <a:gd name="connsiteY49" fmla="*/ 147401 h 207264"/>
                <a:gd name="connsiteX50" fmla="*/ 185806 w 365760"/>
                <a:gd name="connsiteY50" fmla="*/ 147401 h 207264"/>
                <a:gd name="connsiteX51" fmla="*/ 188245 w 365760"/>
                <a:gd name="connsiteY51" fmla="*/ 148620 h 207264"/>
                <a:gd name="connsiteX52" fmla="*/ 188245 w 365760"/>
                <a:gd name="connsiteY52" fmla="*/ 152278 h 207264"/>
                <a:gd name="connsiteX53" fmla="*/ 189464 w 365760"/>
                <a:gd name="connsiteY53" fmla="*/ 153497 h 207264"/>
                <a:gd name="connsiteX54" fmla="*/ 189464 w 365760"/>
                <a:gd name="connsiteY54" fmla="*/ 156545 h 207264"/>
                <a:gd name="connsiteX55" fmla="*/ 196778 w 365760"/>
                <a:gd name="connsiteY55" fmla="*/ 162032 h 207264"/>
                <a:gd name="connsiteX56" fmla="*/ 201046 w 365760"/>
                <a:gd name="connsiteY56" fmla="*/ 164470 h 207264"/>
                <a:gd name="connsiteX57" fmla="*/ 205313 w 365760"/>
                <a:gd name="connsiteY57" fmla="*/ 165080 h 207264"/>
                <a:gd name="connsiteX58" fmla="*/ 207752 w 365760"/>
                <a:gd name="connsiteY58" fmla="*/ 166299 h 207264"/>
                <a:gd name="connsiteX59" fmla="*/ 210800 w 365760"/>
                <a:gd name="connsiteY59" fmla="*/ 165689 h 207264"/>
                <a:gd name="connsiteX60" fmla="*/ 213848 w 365760"/>
                <a:gd name="connsiteY60" fmla="*/ 166908 h 207264"/>
                <a:gd name="connsiteX61" fmla="*/ 216286 w 365760"/>
                <a:gd name="connsiteY61" fmla="*/ 166299 h 207264"/>
                <a:gd name="connsiteX62" fmla="*/ 213848 w 365760"/>
                <a:gd name="connsiteY62" fmla="*/ 164470 h 207264"/>
                <a:gd name="connsiteX63" fmla="*/ 213848 w 365760"/>
                <a:gd name="connsiteY63" fmla="*/ 162032 h 207264"/>
                <a:gd name="connsiteX64" fmla="*/ 210800 w 365760"/>
                <a:gd name="connsiteY64" fmla="*/ 154107 h 207264"/>
                <a:gd name="connsiteX65" fmla="*/ 208970 w 365760"/>
                <a:gd name="connsiteY65" fmla="*/ 152278 h 207264"/>
                <a:gd name="connsiteX66" fmla="*/ 205922 w 365760"/>
                <a:gd name="connsiteY66" fmla="*/ 152888 h 207264"/>
                <a:gd name="connsiteX67" fmla="*/ 202874 w 365760"/>
                <a:gd name="connsiteY67" fmla="*/ 151668 h 207264"/>
                <a:gd name="connsiteX68" fmla="*/ 200437 w 365760"/>
                <a:gd name="connsiteY68" fmla="*/ 151668 h 207264"/>
                <a:gd name="connsiteX69" fmla="*/ 196169 w 365760"/>
                <a:gd name="connsiteY69" fmla="*/ 149840 h 207264"/>
                <a:gd name="connsiteX70" fmla="*/ 193730 w 365760"/>
                <a:gd name="connsiteY70" fmla="*/ 119969 h 207264"/>
                <a:gd name="connsiteX71" fmla="*/ 190073 w 365760"/>
                <a:gd name="connsiteY71" fmla="*/ 110216 h 207264"/>
                <a:gd name="connsiteX72" fmla="*/ 188854 w 365760"/>
                <a:gd name="connsiteY72" fmla="*/ 109606 h 207264"/>
                <a:gd name="connsiteX73" fmla="*/ 189464 w 365760"/>
                <a:gd name="connsiteY73" fmla="*/ 113264 h 207264"/>
                <a:gd name="connsiteX74" fmla="*/ 190073 w 365760"/>
                <a:gd name="connsiteY74" fmla="*/ 115702 h 207264"/>
                <a:gd name="connsiteX75" fmla="*/ 189464 w 365760"/>
                <a:gd name="connsiteY75" fmla="*/ 118750 h 207264"/>
                <a:gd name="connsiteX76" fmla="*/ 188854 w 365760"/>
                <a:gd name="connsiteY76" fmla="*/ 122408 h 207264"/>
                <a:gd name="connsiteX77" fmla="*/ 190073 w 365760"/>
                <a:gd name="connsiteY77" fmla="*/ 123627 h 207264"/>
                <a:gd name="connsiteX78" fmla="*/ 191293 w 365760"/>
                <a:gd name="connsiteY78" fmla="*/ 122408 h 207264"/>
                <a:gd name="connsiteX79" fmla="*/ 193730 w 365760"/>
                <a:gd name="connsiteY79" fmla="*/ 125456 h 207264"/>
                <a:gd name="connsiteX80" fmla="*/ 193730 w 365760"/>
                <a:gd name="connsiteY80" fmla="*/ 124236 h 207264"/>
                <a:gd name="connsiteX81" fmla="*/ 193730 w 365760"/>
                <a:gd name="connsiteY81" fmla="*/ 119969 h 207264"/>
                <a:gd name="connsiteX82" fmla="*/ 133990 w 365760"/>
                <a:gd name="connsiteY82" fmla="*/ 106558 h 207264"/>
                <a:gd name="connsiteX83" fmla="*/ 132161 w 365760"/>
                <a:gd name="connsiteY83" fmla="*/ 105948 h 207264"/>
                <a:gd name="connsiteX84" fmla="*/ 129722 w 365760"/>
                <a:gd name="connsiteY84" fmla="*/ 107777 h 207264"/>
                <a:gd name="connsiteX85" fmla="*/ 129113 w 365760"/>
                <a:gd name="connsiteY85" fmla="*/ 109606 h 207264"/>
                <a:gd name="connsiteX86" fmla="*/ 128504 w 365760"/>
                <a:gd name="connsiteY86" fmla="*/ 113873 h 207264"/>
                <a:gd name="connsiteX87" fmla="*/ 128504 w 365760"/>
                <a:gd name="connsiteY87" fmla="*/ 116312 h 207264"/>
                <a:gd name="connsiteX88" fmla="*/ 130333 w 365760"/>
                <a:gd name="connsiteY88" fmla="*/ 120579 h 207264"/>
                <a:gd name="connsiteX89" fmla="*/ 132161 w 365760"/>
                <a:gd name="connsiteY89" fmla="*/ 123627 h 207264"/>
                <a:gd name="connsiteX90" fmla="*/ 133990 w 365760"/>
                <a:gd name="connsiteY90" fmla="*/ 125456 h 207264"/>
                <a:gd name="connsiteX91" fmla="*/ 135209 w 365760"/>
                <a:gd name="connsiteY91" fmla="*/ 126675 h 207264"/>
                <a:gd name="connsiteX92" fmla="*/ 140696 w 365760"/>
                <a:gd name="connsiteY92" fmla="*/ 127284 h 207264"/>
                <a:gd name="connsiteX93" fmla="*/ 151058 w 365760"/>
                <a:gd name="connsiteY93" fmla="*/ 127894 h 207264"/>
                <a:gd name="connsiteX94" fmla="*/ 156545 w 365760"/>
                <a:gd name="connsiteY94" fmla="*/ 130332 h 207264"/>
                <a:gd name="connsiteX95" fmla="*/ 162032 w 365760"/>
                <a:gd name="connsiteY95" fmla="*/ 131552 h 207264"/>
                <a:gd name="connsiteX96" fmla="*/ 164470 w 365760"/>
                <a:gd name="connsiteY96" fmla="*/ 130942 h 207264"/>
                <a:gd name="connsiteX97" fmla="*/ 167518 w 365760"/>
                <a:gd name="connsiteY97" fmla="*/ 129723 h 207264"/>
                <a:gd name="connsiteX98" fmla="*/ 168128 w 365760"/>
                <a:gd name="connsiteY98" fmla="*/ 129113 h 207264"/>
                <a:gd name="connsiteX99" fmla="*/ 167518 w 365760"/>
                <a:gd name="connsiteY99" fmla="*/ 125456 h 207264"/>
                <a:gd name="connsiteX100" fmla="*/ 166298 w 365760"/>
                <a:gd name="connsiteY100" fmla="*/ 123627 h 207264"/>
                <a:gd name="connsiteX101" fmla="*/ 163861 w 365760"/>
                <a:gd name="connsiteY101" fmla="*/ 122408 h 207264"/>
                <a:gd name="connsiteX102" fmla="*/ 162641 w 365760"/>
                <a:gd name="connsiteY102" fmla="*/ 118750 h 207264"/>
                <a:gd name="connsiteX103" fmla="*/ 159593 w 365760"/>
                <a:gd name="connsiteY103" fmla="*/ 116312 h 207264"/>
                <a:gd name="connsiteX104" fmla="*/ 154106 w 365760"/>
                <a:gd name="connsiteY104" fmla="*/ 112044 h 207264"/>
                <a:gd name="connsiteX105" fmla="*/ 144353 w 365760"/>
                <a:gd name="connsiteY105" fmla="*/ 112044 h 207264"/>
                <a:gd name="connsiteX106" fmla="*/ 140696 w 365760"/>
                <a:gd name="connsiteY106" fmla="*/ 112654 h 207264"/>
                <a:gd name="connsiteX107" fmla="*/ 133990 w 365760"/>
                <a:gd name="connsiteY107" fmla="*/ 106558 h 207264"/>
                <a:gd name="connsiteX108" fmla="*/ 149840 w 365760"/>
                <a:gd name="connsiteY108" fmla="*/ 95585 h 207264"/>
                <a:gd name="connsiteX109" fmla="*/ 146792 w 365760"/>
                <a:gd name="connsiteY109" fmla="*/ 96804 h 207264"/>
                <a:gd name="connsiteX110" fmla="*/ 146792 w 365760"/>
                <a:gd name="connsiteY110" fmla="*/ 98633 h 207264"/>
                <a:gd name="connsiteX111" fmla="*/ 149230 w 365760"/>
                <a:gd name="connsiteY111" fmla="*/ 99243 h 207264"/>
                <a:gd name="connsiteX112" fmla="*/ 151669 w 365760"/>
                <a:gd name="connsiteY112" fmla="*/ 100462 h 207264"/>
                <a:gd name="connsiteX113" fmla="*/ 152278 w 365760"/>
                <a:gd name="connsiteY113" fmla="*/ 102291 h 207264"/>
                <a:gd name="connsiteX114" fmla="*/ 152278 w 365760"/>
                <a:gd name="connsiteY114" fmla="*/ 102291 h 207264"/>
                <a:gd name="connsiteX115" fmla="*/ 153497 w 365760"/>
                <a:gd name="connsiteY115" fmla="*/ 101681 h 207264"/>
                <a:gd name="connsiteX116" fmla="*/ 155936 w 365760"/>
                <a:gd name="connsiteY116" fmla="*/ 102900 h 207264"/>
                <a:gd name="connsiteX117" fmla="*/ 157154 w 365760"/>
                <a:gd name="connsiteY117" fmla="*/ 101072 h 207264"/>
                <a:gd name="connsiteX118" fmla="*/ 154717 w 365760"/>
                <a:gd name="connsiteY118" fmla="*/ 98024 h 207264"/>
                <a:gd name="connsiteX119" fmla="*/ 152278 w 365760"/>
                <a:gd name="connsiteY119" fmla="*/ 96195 h 207264"/>
                <a:gd name="connsiteX120" fmla="*/ 151669 w 365760"/>
                <a:gd name="connsiteY120" fmla="*/ 96195 h 207264"/>
                <a:gd name="connsiteX121" fmla="*/ 149840 w 365760"/>
                <a:gd name="connsiteY121" fmla="*/ 95585 h 207264"/>
                <a:gd name="connsiteX122" fmla="*/ 115702 w 365760"/>
                <a:gd name="connsiteY122" fmla="*/ 100462 h 207264"/>
                <a:gd name="connsiteX123" fmla="*/ 117530 w 365760"/>
                <a:gd name="connsiteY123" fmla="*/ 99243 h 207264"/>
                <a:gd name="connsiteX124" fmla="*/ 117530 w 365760"/>
                <a:gd name="connsiteY124" fmla="*/ 96804 h 207264"/>
                <a:gd name="connsiteX125" fmla="*/ 115702 w 365760"/>
                <a:gd name="connsiteY125" fmla="*/ 96804 h 207264"/>
                <a:gd name="connsiteX126" fmla="*/ 115093 w 365760"/>
                <a:gd name="connsiteY126" fmla="*/ 95585 h 207264"/>
                <a:gd name="connsiteX127" fmla="*/ 113873 w 365760"/>
                <a:gd name="connsiteY127" fmla="*/ 95585 h 207264"/>
                <a:gd name="connsiteX128" fmla="*/ 112045 w 365760"/>
                <a:gd name="connsiteY128" fmla="*/ 96804 h 207264"/>
                <a:gd name="connsiteX129" fmla="*/ 110825 w 365760"/>
                <a:gd name="connsiteY129" fmla="*/ 98633 h 207264"/>
                <a:gd name="connsiteX130" fmla="*/ 111434 w 365760"/>
                <a:gd name="connsiteY130" fmla="*/ 99852 h 207264"/>
                <a:gd name="connsiteX131" fmla="*/ 113873 w 365760"/>
                <a:gd name="connsiteY131" fmla="*/ 99852 h 207264"/>
                <a:gd name="connsiteX132" fmla="*/ 115093 w 365760"/>
                <a:gd name="connsiteY132" fmla="*/ 100462 h 207264"/>
                <a:gd name="connsiteX133" fmla="*/ 115702 w 365760"/>
                <a:gd name="connsiteY133" fmla="*/ 100462 h 207264"/>
                <a:gd name="connsiteX134" fmla="*/ 64496 w 365760"/>
                <a:gd name="connsiteY134" fmla="*/ 86441 h 207264"/>
                <a:gd name="connsiteX135" fmla="*/ 63886 w 365760"/>
                <a:gd name="connsiteY135" fmla="*/ 85222 h 207264"/>
                <a:gd name="connsiteX136" fmla="*/ 62057 w 365760"/>
                <a:gd name="connsiteY136" fmla="*/ 84003 h 207264"/>
                <a:gd name="connsiteX137" fmla="*/ 60838 w 365760"/>
                <a:gd name="connsiteY137" fmla="*/ 84003 h 207264"/>
                <a:gd name="connsiteX138" fmla="*/ 57790 w 365760"/>
                <a:gd name="connsiteY138" fmla="*/ 84612 h 207264"/>
                <a:gd name="connsiteX139" fmla="*/ 58400 w 365760"/>
                <a:gd name="connsiteY139" fmla="*/ 85222 h 207264"/>
                <a:gd name="connsiteX140" fmla="*/ 62057 w 365760"/>
                <a:gd name="connsiteY140" fmla="*/ 87051 h 207264"/>
                <a:gd name="connsiteX141" fmla="*/ 63886 w 365760"/>
                <a:gd name="connsiteY141" fmla="*/ 87660 h 207264"/>
                <a:gd name="connsiteX142" fmla="*/ 64496 w 365760"/>
                <a:gd name="connsiteY142" fmla="*/ 86441 h 207264"/>
                <a:gd name="connsiteX143" fmla="*/ 83393 w 365760"/>
                <a:gd name="connsiteY143" fmla="*/ 88880 h 207264"/>
                <a:gd name="connsiteX144" fmla="*/ 85222 w 365760"/>
                <a:gd name="connsiteY144" fmla="*/ 87660 h 207264"/>
                <a:gd name="connsiteX145" fmla="*/ 84613 w 365760"/>
                <a:gd name="connsiteY145" fmla="*/ 86441 h 207264"/>
                <a:gd name="connsiteX146" fmla="*/ 84002 w 365760"/>
                <a:gd name="connsiteY146" fmla="*/ 83393 h 207264"/>
                <a:gd name="connsiteX147" fmla="*/ 81565 w 365760"/>
                <a:gd name="connsiteY147" fmla="*/ 87660 h 207264"/>
                <a:gd name="connsiteX148" fmla="*/ 82174 w 365760"/>
                <a:gd name="connsiteY148" fmla="*/ 88880 h 207264"/>
                <a:gd name="connsiteX149" fmla="*/ 83393 w 365760"/>
                <a:gd name="connsiteY149" fmla="*/ 88880 h 207264"/>
                <a:gd name="connsiteX150" fmla="*/ 80345 w 365760"/>
                <a:gd name="connsiteY150" fmla="*/ 83393 h 207264"/>
                <a:gd name="connsiteX151" fmla="*/ 80345 w 365760"/>
                <a:gd name="connsiteY151" fmla="*/ 82174 h 207264"/>
                <a:gd name="connsiteX152" fmla="*/ 80345 w 365760"/>
                <a:gd name="connsiteY152" fmla="*/ 80955 h 207264"/>
                <a:gd name="connsiteX153" fmla="*/ 79126 w 365760"/>
                <a:gd name="connsiteY153" fmla="*/ 80345 h 207264"/>
                <a:gd name="connsiteX154" fmla="*/ 81565 w 365760"/>
                <a:gd name="connsiteY154" fmla="*/ 78516 h 207264"/>
                <a:gd name="connsiteX155" fmla="*/ 80954 w 365760"/>
                <a:gd name="connsiteY155" fmla="*/ 77907 h 207264"/>
                <a:gd name="connsiteX156" fmla="*/ 77297 w 365760"/>
                <a:gd name="connsiteY156" fmla="*/ 76688 h 207264"/>
                <a:gd name="connsiteX157" fmla="*/ 76078 w 365760"/>
                <a:gd name="connsiteY157" fmla="*/ 77907 h 207264"/>
                <a:gd name="connsiteX158" fmla="*/ 74858 w 365760"/>
                <a:gd name="connsiteY158" fmla="*/ 78516 h 207264"/>
                <a:gd name="connsiteX159" fmla="*/ 74249 w 365760"/>
                <a:gd name="connsiteY159" fmla="*/ 79126 h 207264"/>
                <a:gd name="connsiteX160" fmla="*/ 73640 w 365760"/>
                <a:gd name="connsiteY160" fmla="*/ 79736 h 207264"/>
                <a:gd name="connsiteX161" fmla="*/ 73030 w 365760"/>
                <a:gd name="connsiteY161" fmla="*/ 82784 h 207264"/>
                <a:gd name="connsiteX162" fmla="*/ 74249 w 365760"/>
                <a:gd name="connsiteY162" fmla="*/ 85222 h 207264"/>
                <a:gd name="connsiteX163" fmla="*/ 76688 w 365760"/>
                <a:gd name="connsiteY163" fmla="*/ 86441 h 207264"/>
                <a:gd name="connsiteX164" fmla="*/ 80345 w 365760"/>
                <a:gd name="connsiteY164" fmla="*/ 83393 h 207264"/>
                <a:gd name="connsiteX165" fmla="*/ 55961 w 365760"/>
                <a:gd name="connsiteY165" fmla="*/ 84612 h 207264"/>
                <a:gd name="connsiteX166" fmla="*/ 54133 w 365760"/>
                <a:gd name="connsiteY166" fmla="*/ 82174 h 207264"/>
                <a:gd name="connsiteX167" fmla="*/ 54742 w 365760"/>
                <a:gd name="connsiteY167" fmla="*/ 79126 h 207264"/>
                <a:gd name="connsiteX168" fmla="*/ 55961 w 365760"/>
                <a:gd name="connsiteY168" fmla="*/ 78516 h 207264"/>
                <a:gd name="connsiteX169" fmla="*/ 57181 w 365760"/>
                <a:gd name="connsiteY169" fmla="*/ 75468 h 207264"/>
                <a:gd name="connsiteX170" fmla="*/ 56570 w 365760"/>
                <a:gd name="connsiteY170" fmla="*/ 73030 h 207264"/>
                <a:gd name="connsiteX171" fmla="*/ 55352 w 365760"/>
                <a:gd name="connsiteY171" fmla="*/ 73640 h 207264"/>
                <a:gd name="connsiteX172" fmla="*/ 51085 w 365760"/>
                <a:gd name="connsiteY172" fmla="*/ 77297 h 207264"/>
                <a:gd name="connsiteX173" fmla="*/ 50474 w 365760"/>
                <a:gd name="connsiteY173" fmla="*/ 79126 h 207264"/>
                <a:gd name="connsiteX174" fmla="*/ 54133 w 365760"/>
                <a:gd name="connsiteY174" fmla="*/ 84003 h 207264"/>
                <a:gd name="connsiteX175" fmla="*/ 55961 w 365760"/>
                <a:gd name="connsiteY175" fmla="*/ 85222 h 207264"/>
                <a:gd name="connsiteX176" fmla="*/ 55961 w 365760"/>
                <a:gd name="connsiteY176" fmla="*/ 84612 h 207264"/>
                <a:gd name="connsiteX177" fmla="*/ 135209 w 365760"/>
                <a:gd name="connsiteY177" fmla="*/ 76688 h 207264"/>
                <a:gd name="connsiteX178" fmla="*/ 133990 w 365760"/>
                <a:gd name="connsiteY178" fmla="*/ 74249 h 207264"/>
                <a:gd name="connsiteX179" fmla="*/ 133990 w 365760"/>
                <a:gd name="connsiteY179" fmla="*/ 73030 h 207264"/>
                <a:gd name="connsiteX180" fmla="*/ 132161 w 365760"/>
                <a:gd name="connsiteY180" fmla="*/ 71811 h 207264"/>
                <a:gd name="connsiteX181" fmla="*/ 130942 w 365760"/>
                <a:gd name="connsiteY181" fmla="*/ 72420 h 207264"/>
                <a:gd name="connsiteX182" fmla="*/ 130333 w 365760"/>
                <a:gd name="connsiteY182" fmla="*/ 74249 h 207264"/>
                <a:gd name="connsiteX183" fmla="*/ 130942 w 365760"/>
                <a:gd name="connsiteY183" fmla="*/ 75468 h 207264"/>
                <a:gd name="connsiteX184" fmla="*/ 133381 w 365760"/>
                <a:gd name="connsiteY184" fmla="*/ 77297 h 207264"/>
                <a:gd name="connsiteX185" fmla="*/ 135209 w 365760"/>
                <a:gd name="connsiteY185" fmla="*/ 76688 h 207264"/>
                <a:gd name="connsiteX186" fmla="*/ 171785 w 365760"/>
                <a:gd name="connsiteY186" fmla="*/ 69372 h 207264"/>
                <a:gd name="connsiteX187" fmla="*/ 170566 w 365760"/>
                <a:gd name="connsiteY187" fmla="*/ 69372 h 207264"/>
                <a:gd name="connsiteX188" fmla="*/ 169957 w 365760"/>
                <a:gd name="connsiteY188" fmla="*/ 69982 h 207264"/>
                <a:gd name="connsiteX189" fmla="*/ 168737 w 365760"/>
                <a:gd name="connsiteY189" fmla="*/ 69982 h 207264"/>
                <a:gd name="connsiteX190" fmla="*/ 166909 w 365760"/>
                <a:gd name="connsiteY190" fmla="*/ 69982 h 207264"/>
                <a:gd name="connsiteX191" fmla="*/ 166298 w 365760"/>
                <a:gd name="connsiteY191" fmla="*/ 71201 h 207264"/>
                <a:gd name="connsiteX192" fmla="*/ 169957 w 365760"/>
                <a:gd name="connsiteY192" fmla="*/ 77907 h 207264"/>
                <a:gd name="connsiteX193" fmla="*/ 168128 w 365760"/>
                <a:gd name="connsiteY193" fmla="*/ 80955 h 207264"/>
                <a:gd name="connsiteX194" fmla="*/ 170566 w 365760"/>
                <a:gd name="connsiteY194" fmla="*/ 94366 h 207264"/>
                <a:gd name="connsiteX195" fmla="*/ 173005 w 365760"/>
                <a:gd name="connsiteY195" fmla="*/ 101681 h 207264"/>
                <a:gd name="connsiteX196" fmla="*/ 177881 w 365760"/>
                <a:gd name="connsiteY196" fmla="*/ 106558 h 207264"/>
                <a:gd name="connsiteX197" fmla="*/ 177881 w 365760"/>
                <a:gd name="connsiteY197" fmla="*/ 107777 h 207264"/>
                <a:gd name="connsiteX198" fmla="*/ 182758 w 365760"/>
                <a:gd name="connsiteY198" fmla="*/ 110825 h 207264"/>
                <a:gd name="connsiteX199" fmla="*/ 186416 w 365760"/>
                <a:gd name="connsiteY199" fmla="*/ 118750 h 207264"/>
                <a:gd name="connsiteX200" fmla="*/ 187634 w 365760"/>
                <a:gd name="connsiteY200" fmla="*/ 119360 h 207264"/>
                <a:gd name="connsiteX201" fmla="*/ 188245 w 365760"/>
                <a:gd name="connsiteY201" fmla="*/ 118140 h 207264"/>
                <a:gd name="connsiteX202" fmla="*/ 188245 w 365760"/>
                <a:gd name="connsiteY202" fmla="*/ 114483 h 207264"/>
                <a:gd name="connsiteX203" fmla="*/ 185197 w 365760"/>
                <a:gd name="connsiteY203" fmla="*/ 107777 h 207264"/>
                <a:gd name="connsiteX204" fmla="*/ 185806 w 365760"/>
                <a:gd name="connsiteY204" fmla="*/ 102900 h 207264"/>
                <a:gd name="connsiteX205" fmla="*/ 184586 w 365760"/>
                <a:gd name="connsiteY205" fmla="*/ 101072 h 207264"/>
                <a:gd name="connsiteX206" fmla="*/ 184586 w 365760"/>
                <a:gd name="connsiteY206" fmla="*/ 99243 h 207264"/>
                <a:gd name="connsiteX207" fmla="*/ 183368 w 365760"/>
                <a:gd name="connsiteY207" fmla="*/ 94366 h 207264"/>
                <a:gd name="connsiteX208" fmla="*/ 179710 w 365760"/>
                <a:gd name="connsiteY208" fmla="*/ 90099 h 207264"/>
                <a:gd name="connsiteX209" fmla="*/ 177881 w 365760"/>
                <a:gd name="connsiteY209" fmla="*/ 89489 h 207264"/>
                <a:gd name="connsiteX210" fmla="*/ 176662 w 365760"/>
                <a:gd name="connsiteY210" fmla="*/ 87660 h 207264"/>
                <a:gd name="connsiteX211" fmla="*/ 177881 w 365760"/>
                <a:gd name="connsiteY211" fmla="*/ 84003 h 207264"/>
                <a:gd name="connsiteX212" fmla="*/ 179101 w 365760"/>
                <a:gd name="connsiteY212" fmla="*/ 82784 h 207264"/>
                <a:gd name="connsiteX213" fmla="*/ 179710 w 365760"/>
                <a:gd name="connsiteY213" fmla="*/ 80955 h 207264"/>
                <a:gd name="connsiteX214" fmla="*/ 171785 w 365760"/>
                <a:gd name="connsiteY214" fmla="*/ 69372 h 207264"/>
                <a:gd name="connsiteX215" fmla="*/ 70592 w 365760"/>
                <a:gd name="connsiteY215" fmla="*/ 66324 h 207264"/>
                <a:gd name="connsiteX216" fmla="*/ 66934 w 365760"/>
                <a:gd name="connsiteY216" fmla="*/ 65105 h 207264"/>
                <a:gd name="connsiteX217" fmla="*/ 65714 w 365760"/>
                <a:gd name="connsiteY217" fmla="*/ 63276 h 207264"/>
                <a:gd name="connsiteX218" fmla="*/ 65714 w 365760"/>
                <a:gd name="connsiteY218" fmla="*/ 57180 h 207264"/>
                <a:gd name="connsiteX219" fmla="*/ 62057 w 365760"/>
                <a:gd name="connsiteY219" fmla="*/ 55352 h 207264"/>
                <a:gd name="connsiteX220" fmla="*/ 60229 w 365760"/>
                <a:gd name="connsiteY220" fmla="*/ 56571 h 207264"/>
                <a:gd name="connsiteX221" fmla="*/ 56570 w 365760"/>
                <a:gd name="connsiteY221" fmla="*/ 60838 h 207264"/>
                <a:gd name="connsiteX222" fmla="*/ 55352 w 365760"/>
                <a:gd name="connsiteY222" fmla="*/ 63276 h 207264"/>
                <a:gd name="connsiteX223" fmla="*/ 52304 w 365760"/>
                <a:gd name="connsiteY223" fmla="*/ 65105 h 207264"/>
                <a:gd name="connsiteX224" fmla="*/ 51694 w 365760"/>
                <a:gd name="connsiteY224" fmla="*/ 66934 h 207264"/>
                <a:gd name="connsiteX225" fmla="*/ 51694 w 365760"/>
                <a:gd name="connsiteY225" fmla="*/ 69372 h 207264"/>
                <a:gd name="connsiteX226" fmla="*/ 54133 w 365760"/>
                <a:gd name="connsiteY226" fmla="*/ 69982 h 207264"/>
                <a:gd name="connsiteX227" fmla="*/ 55961 w 365760"/>
                <a:gd name="connsiteY227" fmla="*/ 67544 h 207264"/>
                <a:gd name="connsiteX228" fmla="*/ 61448 w 365760"/>
                <a:gd name="connsiteY228" fmla="*/ 66934 h 207264"/>
                <a:gd name="connsiteX229" fmla="*/ 63277 w 365760"/>
                <a:gd name="connsiteY229" fmla="*/ 67544 h 207264"/>
                <a:gd name="connsiteX230" fmla="*/ 63277 w 365760"/>
                <a:gd name="connsiteY230" fmla="*/ 69982 h 207264"/>
                <a:gd name="connsiteX231" fmla="*/ 63886 w 365760"/>
                <a:gd name="connsiteY231" fmla="*/ 74249 h 207264"/>
                <a:gd name="connsiteX232" fmla="*/ 65714 w 365760"/>
                <a:gd name="connsiteY232" fmla="*/ 76078 h 207264"/>
                <a:gd name="connsiteX233" fmla="*/ 68762 w 365760"/>
                <a:gd name="connsiteY233" fmla="*/ 77297 h 207264"/>
                <a:gd name="connsiteX234" fmla="*/ 71201 w 365760"/>
                <a:gd name="connsiteY234" fmla="*/ 80955 h 207264"/>
                <a:gd name="connsiteX235" fmla="*/ 71810 w 365760"/>
                <a:gd name="connsiteY235" fmla="*/ 79126 h 207264"/>
                <a:gd name="connsiteX236" fmla="*/ 73030 w 365760"/>
                <a:gd name="connsiteY236" fmla="*/ 79126 h 207264"/>
                <a:gd name="connsiteX237" fmla="*/ 74249 w 365760"/>
                <a:gd name="connsiteY237" fmla="*/ 76688 h 207264"/>
                <a:gd name="connsiteX238" fmla="*/ 72421 w 365760"/>
                <a:gd name="connsiteY238" fmla="*/ 69372 h 207264"/>
                <a:gd name="connsiteX239" fmla="*/ 70592 w 365760"/>
                <a:gd name="connsiteY239" fmla="*/ 66324 h 207264"/>
                <a:gd name="connsiteX240" fmla="*/ 30968 w 365760"/>
                <a:gd name="connsiteY240" fmla="*/ 63886 h 207264"/>
                <a:gd name="connsiteX241" fmla="*/ 31577 w 365760"/>
                <a:gd name="connsiteY241" fmla="*/ 60838 h 207264"/>
                <a:gd name="connsiteX242" fmla="*/ 30968 w 365760"/>
                <a:gd name="connsiteY242" fmla="*/ 55352 h 207264"/>
                <a:gd name="connsiteX243" fmla="*/ 29749 w 365760"/>
                <a:gd name="connsiteY243" fmla="*/ 55961 h 207264"/>
                <a:gd name="connsiteX244" fmla="*/ 29749 w 365760"/>
                <a:gd name="connsiteY244" fmla="*/ 57180 h 207264"/>
                <a:gd name="connsiteX245" fmla="*/ 29138 w 365760"/>
                <a:gd name="connsiteY245" fmla="*/ 59619 h 207264"/>
                <a:gd name="connsiteX246" fmla="*/ 30358 w 365760"/>
                <a:gd name="connsiteY246" fmla="*/ 64496 h 207264"/>
                <a:gd name="connsiteX247" fmla="*/ 30968 w 365760"/>
                <a:gd name="connsiteY247" fmla="*/ 63886 h 207264"/>
                <a:gd name="connsiteX248" fmla="*/ 50474 w 365760"/>
                <a:gd name="connsiteY248" fmla="*/ 61448 h 207264"/>
                <a:gd name="connsiteX249" fmla="*/ 51694 w 365760"/>
                <a:gd name="connsiteY249" fmla="*/ 60228 h 207264"/>
                <a:gd name="connsiteX250" fmla="*/ 51694 w 365760"/>
                <a:gd name="connsiteY250" fmla="*/ 57790 h 207264"/>
                <a:gd name="connsiteX251" fmla="*/ 51694 w 365760"/>
                <a:gd name="connsiteY251" fmla="*/ 54742 h 207264"/>
                <a:gd name="connsiteX252" fmla="*/ 50474 w 365760"/>
                <a:gd name="connsiteY252" fmla="*/ 52304 h 207264"/>
                <a:gd name="connsiteX253" fmla="*/ 49256 w 365760"/>
                <a:gd name="connsiteY253" fmla="*/ 51084 h 207264"/>
                <a:gd name="connsiteX254" fmla="*/ 46208 w 365760"/>
                <a:gd name="connsiteY254" fmla="*/ 51694 h 207264"/>
                <a:gd name="connsiteX255" fmla="*/ 43769 w 365760"/>
                <a:gd name="connsiteY255" fmla="*/ 54742 h 207264"/>
                <a:gd name="connsiteX256" fmla="*/ 43769 w 365760"/>
                <a:gd name="connsiteY256" fmla="*/ 57790 h 207264"/>
                <a:gd name="connsiteX257" fmla="*/ 46208 w 365760"/>
                <a:gd name="connsiteY257" fmla="*/ 61448 h 207264"/>
                <a:gd name="connsiteX258" fmla="*/ 49865 w 365760"/>
                <a:gd name="connsiteY258" fmla="*/ 61448 h 207264"/>
                <a:gd name="connsiteX259" fmla="*/ 50474 w 365760"/>
                <a:gd name="connsiteY259" fmla="*/ 61448 h 207264"/>
                <a:gd name="connsiteX260" fmla="*/ 34625 w 365760"/>
                <a:gd name="connsiteY260" fmla="*/ 54132 h 207264"/>
                <a:gd name="connsiteX261" fmla="*/ 35845 w 365760"/>
                <a:gd name="connsiteY261" fmla="*/ 52304 h 207264"/>
                <a:gd name="connsiteX262" fmla="*/ 38893 w 365760"/>
                <a:gd name="connsiteY262" fmla="*/ 48036 h 207264"/>
                <a:gd name="connsiteX263" fmla="*/ 39502 w 365760"/>
                <a:gd name="connsiteY263" fmla="*/ 46208 h 207264"/>
                <a:gd name="connsiteX264" fmla="*/ 36454 w 365760"/>
                <a:gd name="connsiteY264" fmla="*/ 44988 h 207264"/>
                <a:gd name="connsiteX265" fmla="*/ 34016 w 365760"/>
                <a:gd name="connsiteY265" fmla="*/ 41940 h 207264"/>
                <a:gd name="connsiteX266" fmla="*/ 31577 w 365760"/>
                <a:gd name="connsiteY266" fmla="*/ 40721 h 207264"/>
                <a:gd name="connsiteX267" fmla="*/ 29749 w 365760"/>
                <a:gd name="connsiteY267" fmla="*/ 43160 h 207264"/>
                <a:gd name="connsiteX268" fmla="*/ 29749 w 365760"/>
                <a:gd name="connsiteY268" fmla="*/ 45598 h 207264"/>
                <a:gd name="connsiteX269" fmla="*/ 32797 w 365760"/>
                <a:gd name="connsiteY269" fmla="*/ 49256 h 207264"/>
                <a:gd name="connsiteX270" fmla="*/ 32186 w 365760"/>
                <a:gd name="connsiteY270" fmla="*/ 51694 h 207264"/>
                <a:gd name="connsiteX271" fmla="*/ 33406 w 365760"/>
                <a:gd name="connsiteY271" fmla="*/ 52304 h 207264"/>
                <a:gd name="connsiteX272" fmla="*/ 34016 w 365760"/>
                <a:gd name="connsiteY272" fmla="*/ 54742 h 207264"/>
                <a:gd name="connsiteX273" fmla="*/ 34625 w 365760"/>
                <a:gd name="connsiteY273" fmla="*/ 54132 h 207264"/>
                <a:gd name="connsiteX274" fmla="*/ 141305 w 365760"/>
                <a:gd name="connsiteY274" fmla="*/ 77907 h 207264"/>
                <a:gd name="connsiteX275" fmla="*/ 140696 w 365760"/>
                <a:gd name="connsiteY275" fmla="*/ 74859 h 207264"/>
                <a:gd name="connsiteX276" fmla="*/ 138866 w 365760"/>
                <a:gd name="connsiteY276" fmla="*/ 72420 h 207264"/>
                <a:gd name="connsiteX277" fmla="*/ 141305 w 365760"/>
                <a:gd name="connsiteY277" fmla="*/ 69372 h 207264"/>
                <a:gd name="connsiteX278" fmla="*/ 127894 w 365760"/>
                <a:gd name="connsiteY278" fmla="*/ 57790 h 207264"/>
                <a:gd name="connsiteX279" fmla="*/ 126065 w 365760"/>
                <a:gd name="connsiteY279" fmla="*/ 56571 h 207264"/>
                <a:gd name="connsiteX280" fmla="*/ 123626 w 365760"/>
                <a:gd name="connsiteY280" fmla="*/ 55961 h 207264"/>
                <a:gd name="connsiteX281" fmla="*/ 120578 w 365760"/>
                <a:gd name="connsiteY281" fmla="*/ 53523 h 207264"/>
                <a:gd name="connsiteX282" fmla="*/ 117530 w 365760"/>
                <a:gd name="connsiteY282" fmla="*/ 52913 h 207264"/>
                <a:gd name="connsiteX283" fmla="*/ 114482 w 365760"/>
                <a:gd name="connsiteY283" fmla="*/ 50475 h 207264"/>
                <a:gd name="connsiteX284" fmla="*/ 113264 w 365760"/>
                <a:gd name="connsiteY284" fmla="*/ 48646 h 207264"/>
                <a:gd name="connsiteX285" fmla="*/ 109606 w 365760"/>
                <a:gd name="connsiteY285" fmla="*/ 46208 h 207264"/>
                <a:gd name="connsiteX286" fmla="*/ 105949 w 365760"/>
                <a:gd name="connsiteY286" fmla="*/ 41331 h 207264"/>
                <a:gd name="connsiteX287" fmla="*/ 96805 w 365760"/>
                <a:gd name="connsiteY287" fmla="*/ 39502 h 207264"/>
                <a:gd name="connsiteX288" fmla="*/ 97414 w 365760"/>
                <a:gd name="connsiteY288" fmla="*/ 40721 h 207264"/>
                <a:gd name="connsiteX289" fmla="*/ 99853 w 365760"/>
                <a:gd name="connsiteY289" fmla="*/ 43160 h 207264"/>
                <a:gd name="connsiteX290" fmla="*/ 100462 w 365760"/>
                <a:gd name="connsiteY290" fmla="*/ 47427 h 207264"/>
                <a:gd name="connsiteX291" fmla="*/ 103510 w 365760"/>
                <a:gd name="connsiteY291" fmla="*/ 49865 h 207264"/>
                <a:gd name="connsiteX292" fmla="*/ 106558 w 365760"/>
                <a:gd name="connsiteY292" fmla="*/ 53523 h 207264"/>
                <a:gd name="connsiteX293" fmla="*/ 107777 w 365760"/>
                <a:gd name="connsiteY293" fmla="*/ 54132 h 207264"/>
                <a:gd name="connsiteX294" fmla="*/ 108997 w 365760"/>
                <a:gd name="connsiteY294" fmla="*/ 55352 h 207264"/>
                <a:gd name="connsiteX295" fmla="*/ 111434 w 365760"/>
                <a:gd name="connsiteY295" fmla="*/ 58400 h 207264"/>
                <a:gd name="connsiteX296" fmla="*/ 116312 w 365760"/>
                <a:gd name="connsiteY296" fmla="*/ 60838 h 207264"/>
                <a:gd name="connsiteX297" fmla="*/ 121189 w 365760"/>
                <a:gd name="connsiteY297" fmla="*/ 64496 h 207264"/>
                <a:gd name="connsiteX298" fmla="*/ 123017 w 365760"/>
                <a:gd name="connsiteY298" fmla="*/ 65105 h 207264"/>
                <a:gd name="connsiteX299" fmla="*/ 124846 w 365760"/>
                <a:gd name="connsiteY299" fmla="*/ 66934 h 207264"/>
                <a:gd name="connsiteX300" fmla="*/ 133990 w 365760"/>
                <a:gd name="connsiteY300" fmla="*/ 71201 h 207264"/>
                <a:gd name="connsiteX301" fmla="*/ 137038 w 365760"/>
                <a:gd name="connsiteY301" fmla="*/ 75468 h 207264"/>
                <a:gd name="connsiteX302" fmla="*/ 141305 w 365760"/>
                <a:gd name="connsiteY302" fmla="*/ 78516 h 207264"/>
                <a:gd name="connsiteX303" fmla="*/ 141305 w 365760"/>
                <a:gd name="connsiteY303" fmla="*/ 77907 h 207264"/>
                <a:gd name="connsiteX304" fmla="*/ 8413 w 365760"/>
                <a:gd name="connsiteY304" fmla="*/ 21824 h 207264"/>
                <a:gd name="connsiteX305" fmla="*/ 9632 w 365760"/>
                <a:gd name="connsiteY305" fmla="*/ 19995 h 207264"/>
                <a:gd name="connsiteX306" fmla="*/ 5365 w 365760"/>
                <a:gd name="connsiteY306" fmla="*/ 16947 h 207264"/>
                <a:gd name="connsiteX307" fmla="*/ 4145 w 365760"/>
                <a:gd name="connsiteY307" fmla="*/ 18776 h 207264"/>
                <a:gd name="connsiteX308" fmla="*/ 2926 w 365760"/>
                <a:gd name="connsiteY308" fmla="*/ 21824 h 207264"/>
                <a:gd name="connsiteX309" fmla="*/ 5365 w 365760"/>
                <a:gd name="connsiteY309" fmla="*/ 23043 h 207264"/>
                <a:gd name="connsiteX310" fmla="*/ 8413 w 365760"/>
                <a:gd name="connsiteY310" fmla="*/ 21824 h 207264"/>
                <a:gd name="connsiteX311" fmla="*/ 63886 w 365760"/>
                <a:gd name="connsiteY311" fmla="*/ 30968 h 207264"/>
                <a:gd name="connsiteX312" fmla="*/ 63277 w 365760"/>
                <a:gd name="connsiteY312" fmla="*/ 30358 h 207264"/>
                <a:gd name="connsiteX313" fmla="*/ 61448 w 365760"/>
                <a:gd name="connsiteY313" fmla="*/ 30358 h 207264"/>
                <a:gd name="connsiteX314" fmla="*/ 59009 w 365760"/>
                <a:gd name="connsiteY314" fmla="*/ 29139 h 207264"/>
                <a:gd name="connsiteX315" fmla="*/ 54742 w 365760"/>
                <a:gd name="connsiteY315" fmla="*/ 24262 h 207264"/>
                <a:gd name="connsiteX316" fmla="*/ 53522 w 365760"/>
                <a:gd name="connsiteY316" fmla="*/ 22433 h 207264"/>
                <a:gd name="connsiteX317" fmla="*/ 52304 w 365760"/>
                <a:gd name="connsiteY317" fmla="*/ 16337 h 207264"/>
                <a:gd name="connsiteX318" fmla="*/ 49865 w 365760"/>
                <a:gd name="connsiteY318" fmla="*/ 13899 h 207264"/>
                <a:gd name="connsiteX319" fmla="*/ 41330 w 365760"/>
                <a:gd name="connsiteY319" fmla="*/ 9022 h 207264"/>
                <a:gd name="connsiteX320" fmla="*/ 36454 w 365760"/>
                <a:gd name="connsiteY320" fmla="*/ 4145 h 207264"/>
                <a:gd name="connsiteX321" fmla="*/ 32186 w 365760"/>
                <a:gd name="connsiteY321" fmla="*/ 2926 h 207264"/>
                <a:gd name="connsiteX322" fmla="*/ 30968 w 365760"/>
                <a:gd name="connsiteY322" fmla="*/ 4145 h 207264"/>
                <a:gd name="connsiteX323" fmla="*/ 30968 w 365760"/>
                <a:gd name="connsiteY323" fmla="*/ 7193 h 207264"/>
                <a:gd name="connsiteX324" fmla="*/ 32186 w 365760"/>
                <a:gd name="connsiteY324" fmla="*/ 9022 h 207264"/>
                <a:gd name="connsiteX325" fmla="*/ 38282 w 365760"/>
                <a:gd name="connsiteY325" fmla="*/ 14508 h 207264"/>
                <a:gd name="connsiteX326" fmla="*/ 44989 w 365760"/>
                <a:gd name="connsiteY326" fmla="*/ 24872 h 207264"/>
                <a:gd name="connsiteX327" fmla="*/ 51085 w 365760"/>
                <a:gd name="connsiteY327" fmla="*/ 30968 h 207264"/>
                <a:gd name="connsiteX328" fmla="*/ 55961 w 365760"/>
                <a:gd name="connsiteY328" fmla="*/ 31577 h 207264"/>
                <a:gd name="connsiteX329" fmla="*/ 58400 w 365760"/>
                <a:gd name="connsiteY329" fmla="*/ 31577 h 207264"/>
                <a:gd name="connsiteX330" fmla="*/ 58400 w 365760"/>
                <a:gd name="connsiteY330" fmla="*/ 32187 h 207264"/>
                <a:gd name="connsiteX331" fmla="*/ 59009 w 365760"/>
                <a:gd name="connsiteY331" fmla="*/ 33406 h 207264"/>
                <a:gd name="connsiteX332" fmla="*/ 62057 w 365760"/>
                <a:gd name="connsiteY332" fmla="*/ 34625 h 207264"/>
                <a:gd name="connsiteX333" fmla="*/ 65105 w 365760"/>
                <a:gd name="connsiteY333" fmla="*/ 32187 h 207264"/>
                <a:gd name="connsiteX334" fmla="*/ 63886 w 365760"/>
                <a:gd name="connsiteY334" fmla="*/ 30968 h 20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</a:cxnLst>
              <a:rect l="l" t="t" r="r" b="b"/>
              <a:pathLst>
                <a:path w="365760" h="207264">
                  <a:moveTo>
                    <a:pt x="366857" y="199217"/>
                  </a:moveTo>
                  <a:lnTo>
                    <a:pt x="365638" y="197998"/>
                  </a:lnTo>
                  <a:lnTo>
                    <a:pt x="365029" y="195560"/>
                  </a:lnTo>
                  <a:lnTo>
                    <a:pt x="363200" y="195560"/>
                  </a:lnTo>
                  <a:lnTo>
                    <a:pt x="361370" y="196169"/>
                  </a:lnTo>
                  <a:lnTo>
                    <a:pt x="362590" y="199827"/>
                  </a:lnTo>
                  <a:lnTo>
                    <a:pt x="363809" y="199827"/>
                  </a:lnTo>
                  <a:lnTo>
                    <a:pt x="366857" y="199217"/>
                  </a:lnTo>
                  <a:close/>
                  <a:moveTo>
                    <a:pt x="149840" y="204094"/>
                  </a:moveTo>
                  <a:lnTo>
                    <a:pt x="149230" y="202875"/>
                  </a:lnTo>
                  <a:lnTo>
                    <a:pt x="146182" y="200436"/>
                  </a:lnTo>
                  <a:lnTo>
                    <a:pt x="134600" y="192512"/>
                  </a:lnTo>
                  <a:lnTo>
                    <a:pt x="132161" y="191902"/>
                  </a:lnTo>
                  <a:lnTo>
                    <a:pt x="131552" y="192512"/>
                  </a:lnTo>
                  <a:lnTo>
                    <a:pt x="130942" y="194340"/>
                  </a:lnTo>
                  <a:lnTo>
                    <a:pt x="131552" y="195560"/>
                  </a:lnTo>
                  <a:lnTo>
                    <a:pt x="134600" y="196169"/>
                  </a:lnTo>
                  <a:lnTo>
                    <a:pt x="134600" y="196779"/>
                  </a:lnTo>
                  <a:lnTo>
                    <a:pt x="136429" y="197998"/>
                  </a:lnTo>
                  <a:lnTo>
                    <a:pt x="140696" y="199217"/>
                  </a:lnTo>
                  <a:lnTo>
                    <a:pt x="143134" y="201046"/>
                  </a:lnTo>
                  <a:lnTo>
                    <a:pt x="143744" y="204094"/>
                  </a:lnTo>
                  <a:lnTo>
                    <a:pt x="145573" y="204704"/>
                  </a:lnTo>
                  <a:lnTo>
                    <a:pt x="147401" y="205313"/>
                  </a:lnTo>
                  <a:lnTo>
                    <a:pt x="149840" y="204094"/>
                  </a:lnTo>
                  <a:close/>
                  <a:moveTo>
                    <a:pt x="344912" y="163860"/>
                  </a:moveTo>
                  <a:lnTo>
                    <a:pt x="344912" y="163251"/>
                  </a:lnTo>
                  <a:lnTo>
                    <a:pt x="346130" y="161422"/>
                  </a:lnTo>
                  <a:lnTo>
                    <a:pt x="344912" y="160812"/>
                  </a:lnTo>
                  <a:lnTo>
                    <a:pt x="341864" y="160203"/>
                  </a:lnTo>
                  <a:lnTo>
                    <a:pt x="337597" y="160812"/>
                  </a:lnTo>
                  <a:lnTo>
                    <a:pt x="335768" y="162032"/>
                  </a:lnTo>
                  <a:lnTo>
                    <a:pt x="334549" y="163860"/>
                  </a:lnTo>
                  <a:lnTo>
                    <a:pt x="333329" y="163860"/>
                  </a:lnTo>
                  <a:lnTo>
                    <a:pt x="333329" y="165080"/>
                  </a:lnTo>
                  <a:lnTo>
                    <a:pt x="333938" y="167518"/>
                  </a:lnTo>
                  <a:lnTo>
                    <a:pt x="335158" y="166908"/>
                  </a:lnTo>
                  <a:lnTo>
                    <a:pt x="336377" y="167518"/>
                  </a:lnTo>
                  <a:lnTo>
                    <a:pt x="339425" y="164470"/>
                  </a:lnTo>
                  <a:lnTo>
                    <a:pt x="341254" y="164470"/>
                  </a:lnTo>
                  <a:lnTo>
                    <a:pt x="341864" y="164470"/>
                  </a:lnTo>
                  <a:lnTo>
                    <a:pt x="344912" y="163860"/>
                  </a:lnTo>
                  <a:close/>
                  <a:moveTo>
                    <a:pt x="196169" y="149840"/>
                  </a:moveTo>
                  <a:lnTo>
                    <a:pt x="195560" y="148620"/>
                  </a:lnTo>
                  <a:lnTo>
                    <a:pt x="194341" y="148011"/>
                  </a:lnTo>
                  <a:lnTo>
                    <a:pt x="188854" y="143744"/>
                  </a:lnTo>
                  <a:lnTo>
                    <a:pt x="185806" y="142524"/>
                  </a:lnTo>
                  <a:lnTo>
                    <a:pt x="182758" y="142524"/>
                  </a:lnTo>
                  <a:lnTo>
                    <a:pt x="182149" y="145572"/>
                  </a:lnTo>
                  <a:lnTo>
                    <a:pt x="182149" y="147401"/>
                  </a:lnTo>
                  <a:lnTo>
                    <a:pt x="185806" y="147401"/>
                  </a:lnTo>
                  <a:lnTo>
                    <a:pt x="188245" y="148620"/>
                  </a:lnTo>
                  <a:lnTo>
                    <a:pt x="188245" y="152278"/>
                  </a:lnTo>
                  <a:lnTo>
                    <a:pt x="189464" y="153497"/>
                  </a:lnTo>
                  <a:lnTo>
                    <a:pt x="189464" y="156545"/>
                  </a:lnTo>
                  <a:lnTo>
                    <a:pt x="196778" y="162032"/>
                  </a:lnTo>
                  <a:lnTo>
                    <a:pt x="201046" y="164470"/>
                  </a:lnTo>
                  <a:lnTo>
                    <a:pt x="205313" y="165080"/>
                  </a:lnTo>
                  <a:lnTo>
                    <a:pt x="207752" y="166299"/>
                  </a:lnTo>
                  <a:lnTo>
                    <a:pt x="210800" y="165689"/>
                  </a:lnTo>
                  <a:lnTo>
                    <a:pt x="213848" y="166908"/>
                  </a:lnTo>
                  <a:lnTo>
                    <a:pt x="216286" y="166299"/>
                  </a:lnTo>
                  <a:lnTo>
                    <a:pt x="213848" y="164470"/>
                  </a:lnTo>
                  <a:lnTo>
                    <a:pt x="213848" y="162032"/>
                  </a:lnTo>
                  <a:lnTo>
                    <a:pt x="210800" y="154107"/>
                  </a:lnTo>
                  <a:lnTo>
                    <a:pt x="208970" y="152278"/>
                  </a:lnTo>
                  <a:lnTo>
                    <a:pt x="205922" y="152888"/>
                  </a:lnTo>
                  <a:lnTo>
                    <a:pt x="202874" y="151668"/>
                  </a:lnTo>
                  <a:lnTo>
                    <a:pt x="200437" y="151668"/>
                  </a:lnTo>
                  <a:lnTo>
                    <a:pt x="196169" y="149840"/>
                  </a:lnTo>
                  <a:close/>
                  <a:moveTo>
                    <a:pt x="193730" y="119969"/>
                  </a:moveTo>
                  <a:lnTo>
                    <a:pt x="190073" y="110216"/>
                  </a:lnTo>
                  <a:lnTo>
                    <a:pt x="188854" y="109606"/>
                  </a:lnTo>
                  <a:lnTo>
                    <a:pt x="189464" y="113264"/>
                  </a:lnTo>
                  <a:lnTo>
                    <a:pt x="190073" y="115702"/>
                  </a:lnTo>
                  <a:lnTo>
                    <a:pt x="189464" y="118750"/>
                  </a:lnTo>
                  <a:lnTo>
                    <a:pt x="188854" y="122408"/>
                  </a:lnTo>
                  <a:lnTo>
                    <a:pt x="190073" y="123627"/>
                  </a:lnTo>
                  <a:lnTo>
                    <a:pt x="191293" y="122408"/>
                  </a:lnTo>
                  <a:lnTo>
                    <a:pt x="193730" y="125456"/>
                  </a:lnTo>
                  <a:lnTo>
                    <a:pt x="193730" y="124236"/>
                  </a:lnTo>
                  <a:lnTo>
                    <a:pt x="193730" y="119969"/>
                  </a:lnTo>
                  <a:close/>
                  <a:moveTo>
                    <a:pt x="133990" y="106558"/>
                  </a:moveTo>
                  <a:lnTo>
                    <a:pt x="132161" y="105948"/>
                  </a:lnTo>
                  <a:lnTo>
                    <a:pt x="129722" y="107777"/>
                  </a:lnTo>
                  <a:lnTo>
                    <a:pt x="129113" y="109606"/>
                  </a:lnTo>
                  <a:lnTo>
                    <a:pt x="128504" y="113873"/>
                  </a:lnTo>
                  <a:lnTo>
                    <a:pt x="128504" y="116312"/>
                  </a:lnTo>
                  <a:lnTo>
                    <a:pt x="130333" y="120579"/>
                  </a:lnTo>
                  <a:lnTo>
                    <a:pt x="132161" y="123627"/>
                  </a:lnTo>
                  <a:lnTo>
                    <a:pt x="133990" y="125456"/>
                  </a:lnTo>
                  <a:lnTo>
                    <a:pt x="135209" y="126675"/>
                  </a:lnTo>
                  <a:lnTo>
                    <a:pt x="140696" y="127284"/>
                  </a:lnTo>
                  <a:lnTo>
                    <a:pt x="151058" y="127894"/>
                  </a:lnTo>
                  <a:lnTo>
                    <a:pt x="156545" y="130332"/>
                  </a:lnTo>
                  <a:lnTo>
                    <a:pt x="162032" y="131552"/>
                  </a:lnTo>
                  <a:lnTo>
                    <a:pt x="164470" y="130942"/>
                  </a:lnTo>
                  <a:lnTo>
                    <a:pt x="167518" y="129723"/>
                  </a:lnTo>
                  <a:lnTo>
                    <a:pt x="168128" y="129113"/>
                  </a:lnTo>
                  <a:lnTo>
                    <a:pt x="167518" y="125456"/>
                  </a:lnTo>
                  <a:lnTo>
                    <a:pt x="166298" y="123627"/>
                  </a:lnTo>
                  <a:lnTo>
                    <a:pt x="163861" y="122408"/>
                  </a:lnTo>
                  <a:lnTo>
                    <a:pt x="162641" y="118750"/>
                  </a:lnTo>
                  <a:lnTo>
                    <a:pt x="159593" y="116312"/>
                  </a:lnTo>
                  <a:lnTo>
                    <a:pt x="154106" y="112044"/>
                  </a:lnTo>
                  <a:lnTo>
                    <a:pt x="144353" y="112044"/>
                  </a:lnTo>
                  <a:lnTo>
                    <a:pt x="140696" y="112654"/>
                  </a:lnTo>
                  <a:lnTo>
                    <a:pt x="133990" y="106558"/>
                  </a:lnTo>
                  <a:close/>
                  <a:moveTo>
                    <a:pt x="149840" y="95585"/>
                  </a:moveTo>
                  <a:lnTo>
                    <a:pt x="146792" y="96804"/>
                  </a:lnTo>
                  <a:lnTo>
                    <a:pt x="146792" y="98633"/>
                  </a:lnTo>
                  <a:lnTo>
                    <a:pt x="149230" y="99243"/>
                  </a:lnTo>
                  <a:lnTo>
                    <a:pt x="151669" y="100462"/>
                  </a:lnTo>
                  <a:lnTo>
                    <a:pt x="152278" y="102291"/>
                  </a:lnTo>
                  <a:lnTo>
                    <a:pt x="152278" y="102291"/>
                  </a:lnTo>
                  <a:lnTo>
                    <a:pt x="153497" y="101681"/>
                  </a:lnTo>
                  <a:lnTo>
                    <a:pt x="155936" y="102900"/>
                  </a:lnTo>
                  <a:lnTo>
                    <a:pt x="157154" y="101072"/>
                  </a:lnTo>
                  <a:lnTo>
                    <a:pt x="154717" y="98024"/>
                  </a:lnTo>
                  <a:lnTo>
                    <a:pt x="152278" y="96195"/>
                  </a:lnTo>
                  <a:lnTo>
                    <a:pt x="151669" y="96195"/>
                  </a:lnTo>
                  <a:lnTo>
                    <a:pt x="149840" y="95585"/>
                  </a:lnTo>
                  <a:close/>
                  <a:moveTo>
                    <a:pt x="115702" y="100462"/>
                  </a:moveTo>
                  <a:lnTo>
                    <a:pt x="117530" y="99243"/>
                  </a:lnTo>
                  <a:lnTo>
                    <a:pt x="117530" y="96804"/>
                  </a:lnTo>
                  <a:lnTo>
                    <a:pt x="115702" y="96804"/>
                  </a:lnTo>
                  <a:lnTo>
                    <a:pt x="115093" y="95585"/>
                  </a:lnTo>
                  <a:lnTo>
                    <a:pt x="113873" y="95585"/>
                  </a:lnTo>
                  <a:lnTo>
                    <a:pt x="112045" y="96804"/>
                  </a:lnTo>
                  <a:lnTo>
                    <a:pt x="110825" y="98633"/>
                  </a:lnTo>
                  <a:lnTo>
                    <a:pt x="111434" y="99852"/>
                  </a:lnTo>
                  <a:lnTo>
                    <a:pt x="113873" y="99852"/>
                  </a:lnTo>
                  <a:lnTo>
                    <a:pt x="115093" y="100462"/>
                  </a:lnTo>
                  <a:lnTo>
                    <a:pt x="115702" y="100462"/>
                  </a:lnTo>
                  <a:close/>
                  <a:moveTo>
                    <a:pt x="64496" y="86441"/>
                  </a:moveTo>
                  <a:lnTo>
                    <a:pt x="63886" y="85222"/>
                  </a:lnTo>
                  <a:lnTo>
                    <a:pt x="62057" y="84003"/>
                  </a:lnTo>
                  <a:lnTo>
                    <a:pt x="60838" y="84003"/>
                  </a:lnTo>
                  <a:lnTo>
                    <a:pt x="57790" y="84612"/>
                  </a:lnTo>
                  <a:lnTo>
                    <a:pt x="58400" y="85222"/>
                  </a:lnTo>
                  <a:lnTo>
                    <a:pt x="62057" y="87051"/>
                  </a:lnTo>
                  <a:lnTo>
                    <a:pt x="63886" y="87660"/>
                  </a:lnTo>
                  <a:lnTo>
                    <a:pt x="64496" y="86441"/>
                  </a:lnTo>
                  <a:close/>
                  <a:moveTo>
                    <a:pt x="83393" y="88880"/>
                  </a:moveTo>
                  <a:lnTo>
                    <a:pt x="85222" y="87660"/>
                  </a:lnTo>
                  <a:lnTo>
                    <a:pt x="84613" y="86441"/>
                  </a:lnTo>
                  <a:lnTo>
                    <a:pt x="84002" y="83393"/>
                  </a:lnTo>
                  <a:lnTo>
                    <a:pt x="81565" y="87660"/>
                  </a:lnTo>
                  <a:lnTo>
                    <a:pt x="82174" y="88880"/>
                  </a:lnTo>
                  <a:lnTo>
                    <a:pt x="83393" y="88880"/>
                  </a:lnTo>
                  <a:close/>
                  <a:moveTo>
                    <a:pt x="80345" y="83393"/>
                  </a:moveTo>
                  <a:lnTo>
                    <a:pt x="80345" y="82174"/>
                  </a:lnTo>
                  <a:lnTo>
                    <a:pt x="80345" y="80955"/>
                  </a:lnTo>
                  <a:lnTo>
                    <a:pt x="79126" y="80345"/>
                  </a:lnTo>
                  <a:lnTo>
                    <a:pt x="81565" y="78516"/>
                  </a:lnTo>
                  <a:lnTo>
                    <a:pt x="80954" y="77907"/>
                  </a:lnTo>
                  <a:lnTo>
                    <a:pt x="77297" y="76688"/>
                  </a:lnTo>
                  <a:lnTo>
                    <a:pt x="76078" y="77907"/>
                  </a:lnTo>
                  <a:lnTo>
                    <a:pt x="74858" y="78516"/>
                  </a:lnTo>
                  <a:lnTo>
                    <a:pt x="74249" y="79126"/>
                  </a:lnTo>
                  <a:lnTo>
                    <a:pt x="73640" y="79736"/>
                  </a:lnTo>
                  <a:lnTo>
                    <a:pt x="73030" y="82784"/>
                  </a:lnTo>
                  <a:lnTo>
                    <a:pt x="74249" y="85222"/>
                  </a:lnTo>
                  <a:lnTo>
                    <a:pt x="76688" y="86441"/>
                  </a:lnTo>
                  <a:lnTo>
                    <a:pt x="80345" y="83393"/>
                  </a:lnTo>
                  <a:close/>
                  <a:moveTo>
                    <a:pt x="55961" y="84612"/>
                  </a:moveTo>
                  <a:lnTo>
                    <a:pt x="54133" y="82174"/>
                  </a:lnTo>
                  <a:lnTo>
                    <a:pt x="54742" y="79126"/>
                  </a:lnTo>
                  <a:lnTo>
                    <a:pt x="55961" y="78516"/>
                  </a:lnTo>
                  <a:lnTo>
                    <a:pt x="57181" y="75468"/>
                  </a:lnTo>
                  <a:lnTo>
                    <a:pt x="56570" y="73030"/>
                  </a:lnTo>
                  <a:lnTo>
                    <a:pt x="55352" y="73640"/>
                  </a:lnTo>
                  <a:lnTo>
                    <a:pt x="51085" y="77297"/>
                  </a:lnTo>
                  <a:lnTo>
                    <a:pt x="50474" y="79126"/>
                  </a:lnTo>
                  <a:lnTo>
                    <a:pt x="54133" y="84003"/>
                  </a:lnTo>
                  <a:lnTo>
                    <a:pt x="55961" y="85222"/>
                  </a:lnTo>
                  <a:lnTo>
                    <a:pt x="55961" y="84612"/>
                  </a:lnTo>
                  <a:close/>
                  <a:moveTo>
                    <a:pt x="135209" y="76688"/>
                  </a:moveTo>
                  <a:lnTo>
                    <a:pt x="133990" y="74249"/>
                  </a:lnTo>
                  <a:lnTo>
                    <a:pt x="133990" y="73030"/>
                  </a:lnTo>
                  <a:lnTo>
                    <a:pt x="132161" y="71811"/>
                  </a:lnTo>
                  <a:lnTo>
                    <a:pt x="130942" y="72420"/>
                  </a:lnTo>
                  <a:lnTo>
                    <a:pt x="130333" y="74249"/>
                  </a:lnTo>
                  <a:lnTo>
                    <a:pt x="130942" y="75468"/>
                  </a:lnTo>
                  <a:lnTo>
                    <a:pt x="133381" y="77297"/>
                  </a:lnTo>
                  <a:lnTo>
                    <a:pt x="135209" y="76688"/>
                  </a:lnTo>
                  <a:close/>
                  <a:moveTo>
                    <a:pt x="171785" y="69372"/>
                  </a:moveTo>
                  <a:lnTo>
                    <a:pt x="170566" y="69372"/>
                  </a:lnTo>
                  <a:lnTo>
                    <a:pt x="169957" y="69982"/>
                  </a:lnTo>
                  <a:lnTo>
                    <a:pt x="168737" y="69982"/>
                  </a:lnTo>
                  <a:lnTo>
                    <a:pt x="166909" y="69982"/>
                  </a:lnTo>
                  <a:lnTo>
                    <a:pt x="166298" y="71201"/>
                  </a:lnTo>
                  <a:lnTo>
                    <a:pt x="169957" y="77907"/>
                  </a:lnTo>
                  <a:lnTo>
                    <a:pt x="168128" y="80955"/>
                  </a:lnTo>
                  <a:lnTo>
                    <a:pt x="170566" y="94366"/>
                  </a:lnTo>
                  <a:lnTo>
                    <a:pt x="173005" y="101681"/>
                  </a:lnTo>
                  <a:lnTo>
                    <a:pt x="177881" y="106558"/>
                  </a:lnTo>
                  <a:lnTo>
                    <a:pt x="177881" y="107777"/>
                  </a:lnTo>
                  <a:lnTo>
                    <a:pt x="182758" y="110825"/>
                  </a:lnTo>
                  <a:lnTo>
                    <a:pt x="186416" y="118750"/>
                  </a:lnTo>
                  <a:lnTo>
                    <a:pt x="187634" y="119360"/>
                  </a:lnTo>
                  <a:lnTo>
                    <a:pt x="188245" y="118140"/>
                  </a:lnTo>
                  <a:lnTo>
                    <a:pt x="188245" y="114483"/>
                  </a:lnTo>
                  <a:lnTo>
                    <a:pt x="185197" y="107777"/>
                  </a:lnTo>
                  <a:lnTo>
                    <a:pt x="185806" y="102900"/>
                  </a:lnTo>
                  <a:lnTo>
                    <a:pt x="184586" y="101072"/>
                  </a:lnTo>
                  <a:lnTo>
                    <a:pt x="184586" y="99243"/>
                  </a:lnTo>
                  <a:lnTo>
                    <a:pt x="183368" y="94366"/>
                  </a:lnTo>
                  <a:lnTo>
                    <a:pt x="179710" y="90099"/>
                  </a:lnTo>
                  <a:lnTo>
                    <a:pt x="177881" y="89489"/>
                  </a:lnTo>
                  <a:lnTo>
                    <a:pt x="176662" y="87660"/>
                  </a:lnTo>
                  <a:lnTo>
                    <a:pt x="177881" y="84003"/>
                  </a:lnTo>
                  <a:lnTo>
                    <a:pt x="179101" y="82784"/>
                  </a:lnTo>
                  <a:lnTo>
                    <a:pt x="179710" y="80955"/>
                  </a:lnTo>
                  <a:lnTo>
                    <a:pt x="171785" y="69372"/>
                  </a:lnTo>
                  <a:close/>
                  <a:moveTo>
                    <a:pt x="70592" y="66324"/>
                  </a:moveTo>
                  <a:lnTo>
                    <a:pt x="66934" y="65105"/>
                  </a:lnTo>
                  <a:lnTo>
                    <a:pt x="65714" y="63276"/>
                  </a:lnTo>
                  <a:lnTo>
                    <a:pt x="65714" y="57180"/>
                  </a:lnTo>
                  <a:lnTo>
                    <a:pt x="62057" y="55352"/>
                  </a:lnTo>
                  <a:lnTo>
                    <a:pt x="60229" y="56571"/>
                  </a:lnTo>
                  <a:lnTo>
                    <a:pt x="56570" y="60838"/>
                  </a:lnTo>
                  <a:lnTo>
                    <a:pt x="55352" y="63276"/>
                  </a:lnTo>
                  <a:lnTo>
                    <a:pt x="52304" y="65105"/>
                  </a:lnTo>
                  <a:lnTo>
                    <a:pt x="51694" y="66934"/>
                  </a:lnTo>
                  <a:lnTo>
                    <a:pt x="51694" y="69372"/>
                  </a:lnTo>
                  <a:lnTo>
                    <a:pt x="54133" y="69982"/>
                  </a:lnTo>
                  <a:lnTo>
                    <a:pt x="55961" y="67544"/>
                  </a:lnTo>
                  <a:lnTo>
                    <a:pt x="61448" y="66934"/>
                  </a:lnTo>
                  <a:lnTo>
                    <a:pt x="63277" y="67544"/>
                  </a:lnTo>
                  <a:lnTo>
                    <a:pt x="63277" y="69982"/>
                  </a:lnTo>
                  <a:lnTo>
                    <a:pt x="63886" y="74249"/>
                  </a:lnTo>
                  <a:lnTo>
                    <a:pt x="65714" y="76078"/>
                  </a:lnTo>
                  <a:lnTo>
                    <a:pt x="68762" y="77297"/>
                  </a:lnTo>
                  <a:lnTo>
                    <a:pt x="71201" y="80955"/>
                  </a:lnTo>
                  <a:lnTo>
                    <a:pt x="71810" y="79126"/>
                  </a:lnTo>
                  <a:lnTo>
                    <a:pt x="73030" y="79126"/>
                  </a:lnTo>
                  <a:lnTo>
                    <a:pt x="74249" y="76688"/>
                  </a:lnTo>
                  <a:lnTo>
                    <a:pt x="72421" y="69372"/>
                  </a:lnTo>
                  <a:lnTo>
                    <a:pt x="70592" y="66324"/>
                  </a:lnTo>
                  <a:close/>
                  <a:moveTo>
                    <a:pt x="30968" y="63886"/>
                  </a:moveTo>
                  <a:lnTo>
                    <a:pt x="31577" y="60838"/>
                  </a:lnTo>
                  <a:lnTo>
                    <a:pt x="30968" y="55352"/>
                  </a:lnTo>
                  <a:lnTo>
                    <a:pt x="29749" y="55961"/>
                  </a:lnTo>
                  <a:lnTo>
                    <a:pt x="29749" y="57180"/>
                  </a:lnTo>
                  <a:lnTo>
                    <a:pt x="29138" y="59619"/>
                  </a:lnTo>
                  <a:lnTo>
                    <a:pt x="30358" y="64496"/>
                  </a:lnTo>
                  <a:lnTo>
                    <a:pt x="30968" y="63886"/>
                  </a:lnTo>
                  <a:close/>
                  <a:moveTo>
                    <a:pt x="50474" y="61448"/>
                  </a:moveTo>
                  <a:lnTo>
                    <a:pt x="51694" y="60228"/>
                  </a:lnTo>
                  <a:lnTo>
                    <a:pt x="51694" y="57790"/>
                  </a:lnTo>
                  <a:lnTo>
                    <a:pt x="51694" y="54742"/>
                  </a:lnTo>
                  <a:lnTo>
                    <a:pt x="50474" y="52304"/>
                  </a:lnTo>
                  <a:lnTo>
                    <a:pt x="49256" y="51084"/>
                  </a:lnTo>
                  <a:lnTo>
                    <a:pt x="46208" y="51694"/>
                  </a:lnTo>
                  <a:lnTo>
                    <a:pt x="43769" y="54742"/>
                  </a:lnTo>
                  <a:lnTo>
                    <a:pt x="43769" y="57790"/>
                  </a:lnTo>
                  <a:lnTo>
                    <a:pt x="46208" y="61448"/>
                  </a:lnTo>
                  <a:lnTo>
                    <a:pt x="49865" y="61448"/>
                  </a:lnTo>
                  <a:lnTo>
                    <a:pt x="50474" y="61448"/>
                  </a:lnTo>
                  <a:close/>
                  <a:moveTo>
                    <a:pt x="34625" y="54132"/>
                  </a:moveTo>
                  <a:lnTo>
                    <a:pt x="35845" y="52304"/>
                  </a:lnTo>
                  <a:lnTo>
                    <a:pt x="38893" y="48036"/>
                  </a:lnTo>
                  <a:lnTo>
                    <a:pt x="39502" y="46208"/>
                  </a:lnTo>
                  <a:lnTo>
                    <a:pt x="36454" y="44988"/>
                  </a:lnTo>
                  <a:lnTo>
                    <a:pt x="34016" y="41940"/>
                  </a:lnTo>
                  <a:lnTo>
                    <a:pt x="31577" y="40721"/>
                  </a:lnTo>
                  <a:lnTo>
                    <a:pt x="29749" y="43160"/>
                  </a:lnTo>
                  <a:lnTo>
                    <a:pt x="29749" y="45598"/>
                  </a:lnTo>
                  <a:lnTo>
                    <a:pt x="32797" y="49256"/>
                  </a:lnTo>
                  <a:lnTo>
                    <a:pt x="32186" y="51694"/>
                  </a:lnTo>
                  <a:lnTo>
                    <a:pt x="33406" y="52304"/>
                  </a:lnTo>
                  <a:lnTo>
                    <a:pt x="34016" y="54742"/>
                  </a:lnTo>
                  <a:lnTo>
                    <a:pt x="34625" y="54132"/>
                  </a:lnTo>
                  <a:close/>
                  <a:moveTo>
                    <a:pt x="141305" y="77907"/>
                  </a:moveTo>
                  <a:lnTo>
                    <a:pt x="140696" y="74859"/>
                  </a:lnTo>
                  <a:lnTo>
                    <a:pt x="138866" y="72420"/>
                  </a:lnTo>
                  <a:lnTo>
                    <a:pt x="141305" y="69372"/>
                  </a:lnTo>
                  <a:lnTo>
                    <a:pt x="127894" y="57790"/>
                  </a:lnTo>
                  <a:lnTo>
                    <a:pt x="126065" y="56571"/>
                  </a:lnTo>
                  <a:lnTo>
                    <a:pt x="123626" y="55961"/>
                  </a:lnTo>
                  <a:lnTo>
                    <a:pt x="120578" y="53523"/>
                  </a:lnTo>
                  <a:lnTo>
                    <a:pt x="117530" y="52913"/>
                  </a:lnTo>
                  <a:lnTo>
                    <a:pt x="114482" y="50475"/>
                  </a:lnTo>
                  <a:lnTo>
                    <a:pt x="113264" y="48646"/>
                  </a:lnTo>
                  <a:lnTo>
                    <a:pt x="109606" y="46208"/>
                  </a:lnTo>
                  <a:lnTo>
                    <a:pt x="105949" y="41331"/>
                  </a:lnTo>
                  <a:lnTo>
                    <a:pt x="96805" y="39502"/>
                  </a:lnTo>
                  <a:lnTo>
                    <a:pt x="97414" y="40721"/>
                  </a:lnTo>
                  <a:lnTo>
                    <a:pt x="99853" y="43160"/>
                  </a:lnTo>
                  <a:lnTo>
                    <a:pt x="100462" y="47427"/>
                  </a:lnTo>
                  <a:lnTo>
                    <a:pt x="103510" y="49865"/>
                  </a:lnTo>
                  <a:lnTo>
                    <a:pt x="106558" y="53523"/>
                  </a:lnTo>
                  <a:lnTo>
                    <a:pt x="107777" y="54132"/>
                  </a:lnTo>
                  <a:lnTo>
                    <a:pt x="108997" y="55352"/>
                  </a:lnTo>
                  <a:lnTo>
                    <a:pt x="111434" y="58400"/>
                  </a:lnTo>
                  <a:lnTo>
                    <a:pt x="116312" y="60838"/>
                  </a:lnTo>
                  <a:lnTo>
                    <a:pt x="121189" y="64496"/>
                  </a:lnTo>
                  <a:lnTo>
                    <a:pt x="123017" y="65105"/>
                  </a:lnTo>
                  <a:lnTo>
                    <a:pt x="124846" y="66934"/>
                  </a:lnTo>
                  <a:lnTo>
                    <a:pt x="133990" y="71201"/>
                  </a:lnTo>
                  <a:lnTo>
                    <a:pt x="137038" y="75468"/>
                  </a:lnTo>
                  <a:lnTo>
                    <a:pt x="141305" y="78516"/>
                  </a:lnTo>
                  <a:lnTo>
                    <a:pt x="141305" y="77907"/>
                  </a:lnTo>
                  <a:close/>
                  <a:moveTo>
                    <a:pt x="8413" y="21824"/>
                  </a:moveTo>
                  <a:lnTo>
                    <a:pt x="9632" y="19995"/>
                  </a:lnTo>
                  <a:lnTo>
                    <a:pt x="5365" y="16947"/>
                  </a:lnTo>
                  <a:lnTo>
                    <a:pt x="4145" y="18776"/>
                  </a:lnTo>
                  <a:lnTo>
                    <a:pt x="2926" y="21824"/>
                  </a:lnTo>
                  <a:lnTo>
                    <a:pt x="5365" y="23043"/>
                  </a:lnTo>
                  <a:lnTo>
                    <a:pt x="8413" y="21824"/>
                  </a:lnTo>
                  <a:close/>
                  <a:moveTo>
                    <a:pt x="63886" y="30968"/>
                  </a:moveTo>
                  <a:lnTo>
                    <a:pt x="63277" y="30358"/>
                  </a:lnTo>
                  <a:lnTo>
                    <a:pt x="61448" y="30358"/>
                  </a:lnTo>
                  <a:lnTo>
                    <a:pt x="59009" y="29139"/>
                  </a:lnTo>
                  <a:lnTo>
                    <a:pt x="54742" y="24262"/>
                  </a:lnTo>
                  <a:lnTo>
                    <a:pt x="53522" y="22433"/>
                  </a:lnTo>
                  <a:lnTo>
                    <a:pt x="52304" y="16337"/>
                  </a:lnTo>
                  <a:lnTo>
                    <a:pt x="49865" y="13899"/>
                  </a:lnTo>
                  <a:lnTo>
                    <a:pt x="41330" y="9022"/>
                  </a:lnTo>
                  <a:lnTo>
                    <a:pt x="36454" y="4145"/>
                  </a:lnTo>
                  <a:lnTo>
                    <a:pt x="32186" y="2926"/>
                  </a:lnTo>
                  <a:lnTo>
                    <a:pt x="30968" y="4145"/>
                  </a:lnTo>
                  <a:lnTo>
                    <a:pt x="30968" y="7193"/>
                  </a:lnTo>
                  <a:lnTo>
                    <a:pt x="32186" y="9022"/>
                  </a:lnTo>
                  <a:lnTo>
                    <a:pt x="38282" y="14508"/>
                  </a:lnTo>
                  <a:lnTo>
                    <a:pt x="44989" y="24872"/>
                  </a:lnTo>
                  <a:lnTo>
                    <a:pt x="51085" y="30968"/>
                  </a:lnTo>
                  <a:lnTo>
                    <a:pt x="55961" y="31577"/>
                  </a:lnTo>
                  <a:lnTo>
                    <a:pt x="58400" y="31577"/>
                  </a:lnTo>
                  <a:lnTo>
                    <a:pt x="58400" y="32187"/>
                  </a:lnTo>
                  <a:lnTo>
                    <a:pt x="59009" y="33406"/>
                  </a:lnTo>
                  <a:lnTo>
                    <a:pt x="62057" y="34625"/>
                  </a:lnTo>
                  <a:lnTo>
                    <a:pt x="65105" y="32187"/>
                  </a:lnTo>
                  <a:lnTo>
                    <a:pt x="63886" y="3096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0" name="자유형: 도형 249">
              <a:extLst>
                <a:ext uri="{FF2B5EF4-FFF2-40B4-BE49-F238E27FC236}">
                  <a16:creationId xmlns:a16="http://schemas.microsoft.com/office/drawing/2014/main" id="{D047D57F-8184-4F91-87D3-A4C2B798F57B}"/>
                </a:ext>
              </a:extLst>
            </p:cNvPr>
            <p:cNvSpPr/>
            <p:nvPr/>
          </p:nvSpPr>
          <p:spPr>
            <a:xfrm>
              <a:off x="6549154" y="3976963"/>
              <a:ext cx="34234" cy="62762"/>
            </a:xfrm>
            <a:custGeom>
              <a:avLst/>
              <a:gdLst>
                <a:gd name="connsiteX0" fmla="*/ 9022 w 36576"/>
                <a:gd name="connsiteY0" fmla="*/ 63886 h 67056"/>
                <a:gd name="connsiteX1" fmla="*/ 12070 w 36576"/>
                <a:gd name="connsiteY1" fmla="*/ 59009 h 67056"/>
                <a:gd name="connsiteX2" fmla="*/ 12070 w 36576"/>
                <a:gd name="connsiteY2" fmla="*/ 55961 h 67056"/>
                <a:gd name="connsiteX3" fmla="*/ 10241 w 36576"/>
                <a:gd name="connsiteY3" fmla="*/ 52913 h 67056"/>
                <a:gd name="connsiteX4" fmla="*/ 7803 w 36576"/>
                <a:gd name="connsiteY4" fmla="*/ 52913 h 67056"/>
                <a:gd name="connsiteX5" fmla="*/ 4755 w 36576"/>
                <a:gd name="connsiteY5" fmla="*/ 55352 h 67056"/>
                <a:gd name="connsiteX6" fmla="*/ 2926 w 36576"/>
                <a:gd name="connsiteY6" fmla="*/ 57790 h 67056"/>
                <a:gd name="connsiteX7" fmla="*/ 2926 w 36576"/>
                <a:gd name="connsiteY7" fmla="*/ 59619 h 67056"/>
                <a:gd name="connsiteX8" fmla="*/ 3536 w 36576"/>
                <a:gd name="connsiteY8" fmla="*/ 63886 h 67056"/>
                <a:gd name="connsiteX9" fmla="*/ 4145 w 36576"/>
                <a:gd name="connsiteY9" fmla="*/ 65715 h 67056"/>
                <a:gd name="connsiteX10" fmla="*/ 5974 w 36576"/>
                <a:gd name="connsiteY10" fmla="*/ 66934 h 67056"/>
                <a:gd name="connsiteX11" fmla="*/ 9022 w 36576"/>
                <a:gd name="connsiteY11" fmla="*/ 63886 h 67056"/>
                <a:gd name="connsiteX12" fmla="*/ 35235 w 36576"/>
                <a:gd name="connsiteY12" fmla="*/ 7803 h 67056"/>
                <a:gd name="connsiteX13" fmla="*/ 36454 w 36576"/>
                <a:gd name="connsiteY13" fmla="*/ 5364 h 67056"/>
                <a:gd name="connsiteX14" fmla="*/ 36454 w 36576"/>
                <a:gd name="connsiteY14" fmla="*/ 4145 h 67056"/>
                <a:gd name="connsiteX15" fmla="*/ 35845 w 36576"/>
                <a:gd name="connsiteY15" fmla="*/ 3536 h 67056"/>
                <a:gd name="connsiteX16" fmla="*/ 35235 w 36576"/>
                <a:gd name="connsiteY16" fmla="*/ 2926 h 67056"/>
                <a:gd name="connsiteX17" fmla="*/ 34016 w 36576"/>
                <a:gd name="connsiteY17" fmla="*/ 3536 h 67056"/>
                <a:gd name="connsiteX18" fmla="*/ 32187 w 36576"/>
                <a:gd name="connsiteY18" fmla="*/ 6584 h 67056"/>
                <a:gd name="connsiteX19" fmla="*/ 32797 w 36576"/>
                <a:gd name="connsiteY19" fmla="*/ 7803 h 67056"/>
                <a:gd name="connsiteX20" fmla="*/ 34016 w 36576"/>
                <a:gd name="connsiteY20" fmla="*/ 9022 h 67056"/>
                <a:gd name="connsiteX21" fmla="*/ 35235 w 36576"/>
                <a:gd name="connsiteY21" fmla="*/ 7803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6576" h="67056">
                  <a:moveTo>
                    <a:pt x="9022" y="63886"/>
                  </a:moveTo>
                  <a:lnTo>
                    <a:pt x="12070" y="59009"/>
                  </a:lnTo>
                  <a:lnTo>
                    <a:pt x="12070" y="55961"/>
                  </a:lnTo>
                  <a:lnTo>
                    <a:pt x="10241" y="52913"/>
                  </a:lnTo>
                  <a:lnTo>
                    <a:pt x="7803" y="52913"/>
                  </a:lnTo>
                  <a:lnTo>
                    <a:pt x="4755" y="55352"/>
                  </a:lnTo>
                  <a:lnTo>
                    <a:pt x="2926" y="57790"/>
                  </a:lnTo>
                  <a:lnTo>
                    <a:pt x="2926" y="59619"/>
                  </a:lnTo>
                  <a:lnTo>
                    <a:pt x="3536" y="63886"/>
                  </a:lnTo>
                  <a:lnTo>
                    <a:pt x="4145" y="65715"/>
                  </a:lnTo>
                  <a:lnTo>
                    <a:pt x="5974" y="66934"/>
                  </a:lnTo>
                  <a:lnTo>
                    <a:pt x="9022" y="63886"/>
                  </a:lnTo>
                  <a:close/>
                  <a:moveTo>
                    <a:pt x="35235" y="7803"/>
                  </a:moveTo>
                  <a:lnTo>
                    <a:pt x="36454" y="5364"/>
                  </a:lnTo>
                  <a:lnTo>
                    <a:pt x="36454" y="4145"/>
                  </a:lnTo>
                  <a:lnTo>
                    <a:pt x="35845" y="3536"/>
                  </a:lnTo>
                  <a:lnTo>
                    <a:pt x="35235" y="2926"/>
                  </a:lnTo>
                  <a:lnTo>
                    <a:pt x="34016" y="3536"/>
                  </a:lnTo>
                  <a:lnTo>
                    <a:pt x="32187" y="6584"/>
                  </a:lnTo>
                  <a:lnTo>
                    <a:pt x="32797" y="7803"/>
                  </a:lnTo>
                  <a:lnTo>
                    <a:pt x="34016" y="9022"/>
                  </a:lnTo>
                  <a:lnTo>
                    <a:pt x="35235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1" name="자유형: 도형 250">
              <a:extLst>
                <a:ext uri="{FF2B5EF4-FFF2-40B4-BE49-F238E27FC236}">
                  <a16:creationId xmlns:a16="http://schemas.microsoft.com/office/drawing/2014/main" id="{016A2584-298F-47B6-9DDE-EDD0EA5BF3DA}"/>
                </a:ext>
              </a:extLst>
            </p:cNvPr>
            <p:cNvSpPr/>
            <p:nvPr/>
          </p:nvSpPr>
          <p:spPr>
            <a:xfrm>
              <a:off x="4346774" y="3382435"/>
              <a:ext cx="5706" cy="5706"/>
            </a:xfrm>
            <a:custGeom>
              <a:avLst/>
              <a:gdLst>
                <a:gd name="connsiteX0" fmla="*/ 2926 w 6096"/>
                <a:gd name="connsiteY0" fmla="*/ 2926 h 6096"/>
                <a:gd name="connsiteX1" fmla="*/ 2926 w 6096"/>
                <a:gd name="connsiteY1" fmla="*/ 2926 h 6096"/>
                <a:gd name="connsiteX2" fmla="*/ 4145 w 6096"/>
                <a:gd name="connsiteY2" fmla="*/ 4145 h 6096"/>
                <a:gd name="connsiteX3" fmla="*/ 5974 w 6096"/>
                <a:gd name="connsiteY3" fmla="*/ 4755 h 6096"/>
                <a:gd name="connsiteX4" fmla="*/ 6584 w 6096"/>
                <a:gd name="connsiteY4" fmla="*/ 4145 h 6096"/>
                <a:gd name="connsiteX5" fmla="*/ 6584 w 6096"/>
                <a:gd name="connsiteY5" fmla="*/ 2926 h 6096"/>
                <a:gd name="connsiteX6" fmla="*/ 2926 w 6096"/>
                <a:gd name="connsiteY6" fmla="*/ 2926 h 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6" h="6096">
                  <a:moveTo>
                    <a:pt x="2926" y="2926"/>
                  </a:moveTo>
                  <a:lnTo>
                    <a:pt x="2926" y="2926"/>
                  </a:lnTo>
                  <a:lnTo>
                    <a:pt x="4145" y="4145"/>
                  </a:lnTo>
                  <a:lnTo>
                    <a:pt x="5974" y="4755"/>
                  </a:lnTo>
                  <a:lnTo>
                    <a:pt x="6584" y="4145"/>
                  </a:lnTo>
                  <a:lnTo>
                    <a:pt x="6584" y="2926"/>
                  </a:lnTo>
                  <a:lnTo>
                    <a:pt x="292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2" name="자유형: 도형 251">
              <a:extLst>
                <a:ext uri="{FF2B5EF4-FFF2-40B4-BE49-F238E27FC236}">
                  <a16:creationId xmlns:a16="http://schemas.microsoft.com/office/drawing/2014/main" id="{31816087-9D60-487A-9B17-02221950D317}"/>
                </a:ext>
              </a:extLst>
            </p:cNvPr>
            <p:cNvSpPr/>
            <p:nvPr/>
          </p:nvSpPr>
          <p:spPr>
            <a:xfrm>
              <a:off x="8115353" y="4204048"/>
              <a:ext cx="5706" cy="11411"/>
            </a:xfrm>
            <a:custGeom>
              <a:avLst/>
              <a:gdLst>
                <a:gd name="connsiteX0" fmla="*/ 8413 w 6096"/>
                <a:gd name="connsiteY0" fmla="*/ 7803 h 12192"/>
                <a:gd name="connsiteX1" fmla="*/ 5365 w 6096"/>
                <a:gd name="connsiteY1" fmla="*/ 2926 h 12192"/>
                <a:gd name="connsiteX2" fmla="*/ 2926 w 6096"/>
                <a:gd name="connsiteY2" fmla="*/ 4755 h 12192"/>
                <a:gd name="connsiteX3" fmla="*/ 4146 w 6096"/>
                <a:gd name="connsiteY3" fmla="*/ 6584 h 12192"/>
                <a:gd name="connsiteX4" fmla="*/ 5974 w 6096"/>
                <a:gd name="connsiteY4" fmla="*/ 7803 h 12192"/>
                <a:gd name="connsiteX5" fmla="*/ 6584 w 6096"/>
                <a:gd name="connsiteY5" fmla="*/ 10241 h 12192"/>
                <a:gd name="connsiteX6" fmla="*/ 8413 w 6096"/>
                <a:gd name="connsiteY6" fmla="*/ 11460 h 12192"/>
                <a:gd name="connsiteX7" fmla="*/ 8413 w 6096"/>
                <a:gd name="connsiteY7" fmla="*/ 780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6" h="12192">
                  <a:moveTo>
                    <a:pt x="8413" y="7803"/>
                  </a:moveTo>
                  <a:lnTo>
                    <a:pt x="5365" y="2926"/>
                  </a:lnTo>
                  <a:lnTo>
                    <a:pt x="2926" y="4755"/>
                  </a:lnTo>
                  <a:lnTo>
                    <a:pt x="4146" y="6584"/>
                  </a:lnTo>
                  <a:lnTo>
                    <a:pt x="5974" y="7803"/>
                  </a:lnTo>
                  <a:lnTo>
                    <a:pt x="6584" y="10241"/>
                  </a:lnTo>
                  <a:lnTo>
                    <a:pt x="8413" y="11460"/>
                  </a:lnTo>
                  <a:lnTo>
                    <a:pt x="8413" y="780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3" name="자유형: 도형 252">
              <a:extLst>
                <a:ext uri="{FF2B5EF4-FFF2-40B4-BE49-F238E27FC236}">
                  <a16:creationId xmlns:a16="http://schemas.microsoft.com/office/drawing/2014/main" id="{5C7BEE4F-4168-4B2D-A543-9E07F1B7811B}"/>
                </a:ext>
              </a:extLst>
            </p:cNvPr>
            <p:cNvSpPr/>
            <p:nvPr/>
          </p:nvSpPr>
          <p:spPr>
            <a:xfrm>
              <a:off x="4070051" y="3241505"/>
              <a:ext cx="22823" cy="11411"/>
            </a:xfrm>
            <a:custGeom>
              <a:avLst/>
              <a:gdLst>
                <a:gd name="connsiteX0" fmla="*/ 3536 w 24384"/>
                <a:gd name="connsiteY0" fmla="*/ 6584 h 12192"/>
                <a:gd name="connsiteX1" fmla="*/ 2926 w 24384"/>
                <a:gd name="connsiteY1" fmla="*/ 9022 h 12192"/>
                <a:gd name="connsiteX2" fmla="*/ 2926 w 24384"/>
                <a:gd name="connsiteY2" fmla="*/ 10241 h 12192"/>
                <a:gd name="connsiteX3" fmla="*/ 4145 w 24384"/>
                <a:gd name="connsiteY3" fmla="*/ 10851 h 12192"/>
                <a:gd name="connsiteX4" fmla="*/ 7803 w 24384"/>
                <a:gd name="connsiteY4" fmla="*/ 10241 h 12192"/>
                <a:gd name="connsiteX5" fmla="*/ 8413 w 24384"/>
                <a:gd name="connsiteY5" fmla="*/ 9632 h 12192"/>
                <a:gd name="connsiteX6" fmla="*/ 9632 w 24384"/>
                <a:gd name="connsiteY6" fmla="*/ 9022 h 12192"/>
                <a:gd name="connsiteX7" fmla="*/ 9632 w 24384"/>
                <a:gd name="connsiteY7" fmla="*/ 8412 h 12192"/>
                <a:gd name="connsiteX8" fmla="*/ 7193 w 24384"/>
                <a:gd name="connsiteY8" fmla="*/ 9022 h 12192"/>
                <a:gd name="connsiteX9" fmla="*/ 3536 w 24384"/>
                <a:gd name="connsiteY9" fmla="*/ 6584 h 12192"/>
                <a:gd name="connsiteX10" fmla="*/ 25481 w 24384"/>
                <a:gd name="connsiteY10" fmla="*/ 10241 h 12192"/>
                <a:gd name="connsiteX11" fmla="*/ 26701 w 24384"/>
                <a:gd name="connsiteY11" fmla="*/ 9022 h 12192"/>
                <a:gd name="connsiteX12" fmla="*/ 25481 w 24384"/>
                <a:gd name="connsiteY12" fmla="*/ 7803 h 12192"/>
                <a:gd name="connsiteX13" fmla="*/ 21214 w 24384"/>
                <a:gd name="connsiteY13" fmla="*/ 6584 h 12192"/>
                <a:gd name="connsiteX14" fmla="*/ 19995 w 24384"/>
                <a:gd name="connsiteY14" fmla="*/ 7193 h 12192"/>
                <a:gd name="connsiteX15" fmla="*/ 19995 w 24384"/>
                <a:gd name="connsiteY15" fmla="*/ 9022 h 12192"/>
                <a:gd name="connsiteX16" fmla="*/ 23653 w 24384"/>
                <a:gd name="connsiteY16" fmla="*/ 9022 h 12192"/>
                <a:gd name="connsiteX17" fmla="*/ 25481 w 24384"/>
                <a:gd name="connsiteY17" fmla="*/ 10851 h 12192"/>
                <a:gd name="connsiteX18" fmla="*/ 25481 w 24384"/>
                <a:gd name="connsiteY18" fmla="*/ 10241 h 12192"/>
                <a:gd name="connsiteX19" fmla="*/ 18776 w 24384"/>
                <a:gd name="connsiteY19" fmla="*/ 7193 h 12192"/>
                <a:gd name="connsiteX20" fmla="*/ 18166 w 24384"/>
                <a:gd name="connsiteY20" fmla="*/ 6584 h 12192"/>
                <a:gd name="connsiteX21" fmla="*/ 17557 w 24384"/>
                <a:gd name="connsiteY21" fmla="*/ 2926 h 12192"/>
                <a:gd name="connsiteX22" fmla="*/ 14509 w 24384"/>
                <a:gd name="connsiteY22" fmla="*/ 2926 h 12192"/>
                <a:gd name="connsiteX23" fmla="*/ 14509 w 24384"/>
                <a:gd name="connsiteY23" fmla="*/ 4145 h 12192"/>
                <a:gd name="connsiteX24" fmla="*/ 15118 w 24384"/>
                <a:gd name="connsiteY24" fmla="*/ 5364 h 12192"/>
                <a:gd name="connsiteX25" fmla="*/ 15728 w 24384"/>
                <a:gd name="connsiteY25" fmla="*/ 5364 h 12192"/>
                <a:gd name="connsiteX26" fmla="*/ 16337 w 24384"/>
                <a:gd name="connsiteY26" fmla="*/ 6584 h 12192"/>
                <a:gd name="connsiteX27" fmla="*/ 18166 w 24384"/>
                <a:gd name="connsiteY27" fmla="*/ 7803 h 12192"/>
                <a:gd name="connsiteX28" fmla="*/ 18776 w 24384"/>
                <a:gd name="connsiteY28" fmla="*/ 7193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" h="12192">
                  <a:moveTo>
                    <a:pt x="3536" y="6584"/>
                  </a:moveTo>
                  <a:lnTo>
                    <a:pt x="2926" y="9022"/>
                  </a:lnTo>
                  <a:lnTo>
                    <a:pt x="2926" y="10241"/>
                  </a:lnTo>
                  <a:lnTo>
                    <a:pt x="4145" y="10851"/>
                  </a:lnTo>
                  <a:lnTo>
                    <a:pt x="7803" y="10241"/>
                  </a:lnTo>
                  <a:lnTo>
                    <a:pt x="8413" y="9632"/>
                  </a:lnTo>
                  <a:lnTo>
                    <a:pt x="9632" y="9022"/>
                  </a:lnTo>
                  <a:lnTo>
                    <a:pt x="9632" y="8412"/>
                  </a:lnTo>
                  <a:lnTo>
                    <a:pt x="7193" y="9022"/>
                  </a:lnTo>
                  <a:lnTo>
                    <a:pt x="3536" y="6584"/>
                  </a:lnTo>
                  <a:close/>
                  <a:moveTo>
                    <a:pt x="25481" y="10241"/>
                  </a:moveTo>
                  <a:lnTo>
                    <a:pt x="26701" y="9022"/>
                  </a:lnTo>
                  <a:lnTo>
                    <a:pt x="25481" y="7803"/>
                  </a:lnTo>
                  <a:lnTo>
                    <a:pt x="21214" y="6584"/>
                  </a:lnTo>
                  <a:lnTo>
                    <a:pt x="19995" y="7193"/>
                  </a:lnTo>
                  <a:lnTo>
                    <a:pt x="19995" y="9022"/>
                  </a:lnTo>
                  <a:lnTo>
                    <a:pt x="23653" y="9022"/>
                  </a:lnTo>
                  <a:lnTo>
                    <a:pt x="25481" y="10851"/>
                  </a:lnTo>
                  <a:lnTo>
                    <a:pt x="25481" y="10241"/>
                  </a:lnTo>
                  <a:close/>
                  <a:moveTo>
                    <a:pt x="18776" y="7193"/>
                  </a:moveTo>
                  <a:lnTo>
                    <a:pt x="18166" y="6584"/>
                  </a:lnTo>
                  <a:lnTo>
                    <a:pt x="17557" y="2926"/>
                  </a:lnTo>
                  <a:lnTo>
                    <a:pt x="14509" y="2926"/>
                  </a:lnTo>
                  <a:lnTo>
                    <a:pt x="14509" y="4145"/>
                  </a:lnTo>
                  <a:lnTo>
                    <a:pt x="15118" y="5364"/>
                  </a:lnTo>
                  <a:lnTo>
                    <a:pt x="15728" y="5364"/>
                  </a:lnTo>
                  <a:lnTo>
                    <a:pt x="16337" y="6584"/>
                  </a:lnTo>
                  <a:lnTo>
                    <a:pt x="18166" y="7803"/>
                  </a:lnTo>
                  <a:lnTo>
                    <a:pt x="18776" y="719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4" name="자유형: 도형 253">
              <a:extLst>
                <a:ext uri="{FF2B5EF4-FFF2-40B4-BE49-F238E27FC236}">
                  <a16:creationId xmlns:a16="http://schemas.microsoft.com/office/drawing/2014/main" id="{CA73E74F-DBA9-4D00-8EE5-46366EE552E3}"/>
                </a:ext>
              </a:extLst>
            </p:cNvPr>
            <p:cNvSpPr/>
            <p:nvPr/>
          </p:nvSpPr>
          <p:spPr>
            <a:xfrm>
              <a:off x="828674" y="4712421"/>
              <a:ext cx="22823" cy="108407"/>
            </a:xfrm>
            <a:custGeom>
              <a:avLst/>
              <a:gdLst>
                <a:gd name="connsiteX0" fmla="*/ 19995 w 24384"/>
                <a:gd name="connsiteY0" fmla="*/ 108997 h 115824"/>
                <a:gd name="connsiteX1" fmla="*/ 19995 w 24384"/>
                <a:gd name="connsiteY1" fmla="*/ 108997 h 115824"/>
                <a:gd name="connsiteX2" fmla="*/ 18776 w 24384"/>
                <a:gd name="connsiteY2" fmla="*/ 110825 h 115824"/>
                <a:gd name="connsiteX3" fmla="*/ 18776 w 24384"/>
                <a:gd name="connsiteY3" fmla="*/ 112045 h 115824"/>
                <a:gd name="connsiteX4" fmla="*/ 21214 w 24384"/>
                <a:gd name="connsiteY4" fmla="*/ 114483 h 115824"/>
                <a:gd name="connsiteX5" fmla="*/ 19995 w 24384"/>
                <a:gd name="connsiteY5" fmla="*/ 108997 h 115824"/>
                <a:gd name="connsiteX6" fmla="*/ 10241 w 24384"/>
                <a:gd name="connsiteY6" fmla="*/ 103510 h 115824"/>
                <a:gd name="connsiteX7" fmla="*/ 9022 w 24384"/>
                <a:gd name="connsiteY7" fmla="*/ 103510 h 115824"/>
                <a:gd name="connsiteX8" fmla="*/ 10241 w 24384"/>
                <a:gd name="connsiteY8" fmla="*/ 102901 h 115824"/>
                <a:gd name="connsiteX9" fmla="*/ 7803 w 24384"/>
                <a:gd name="connsiteY9" fmla="*/ 101681 h 115824"/>
                <a:gd name="connsiteX10" fmla="*/ 5364 w 24384"/>
                <a:gd name="connsiteY10" fmla="*/ 101681 h 115824"/>
                <a:gd name="connsiteX11" fmla="*/ 4145 w 24384"/>
                <a:gd name="connsiteY11" fmla="*/ 101072 h 115824"/>
                <a:gd name="connsiteX12" fmla="*/ 4145 w 24384"/>
                <a:gd name="connsiteY12" fmla="*/ 99853 h 115824"/>
                <a:gd name="connsiteX13" fmla="*/ 2926 w 24384"/>
                <a:gd name="connsiteY13" fmla="*/ 101681 h 115824"/>
                <a:gd name="connsiteX14" fmla="*/ 4145 w 24384"/>
                <a:gd name="connsiteY14" fmla="*/ 103510 h 115824"/>
                <a:gd name="connsiteX15" fmla="*/ 9632 w 24384"/>
                <a:gd name="connsiteY15" fmla="*/ 105949 h 115824"/>
                <a:gd name="connsiteX16" fmla="*/ 11460 w 24384"/>
                <a:gd name="connsiteY16" fmla="*/ 107168 h 115824"/>
                <a:gd name="connsiteX17" fmla="*/ 12680 w 24384"/>
                <a:gd name="connsiteY17" fmla="*/ 103510 h 115824"/>
                <a:gd name="connsiteX18" fmla="*/ 12680 w 24384"/>
                <a:gd name="connsiteY18" fmla="*/ 102291 h 115824"/>
                <a:gd name="connsiteX19" fmla="*/ 10851 w 24384"/>
                <a:gd name="connsiteY19" fmla="*/ 102901 h 115824"/>
                <a:gd name="connsiteX20" fmla="*/ 10851 w 24384"/>
                <a:gd name="connsiteY20" fmla="*/ 103510 h 115824"/>
                <a:gd name="connsiteX21" fmla="*/ 10241 w 24384"/>
                <a:gd name="connsiteY21" fmla="*/ 103510 h 115824"/>
                <a:gd name="connsiteX22" fmla="*/ 25481 w 24384"/>
                <a:gd name="connsiteY22" fmla="*/ 5974 h 115824"/>
                <a:gd name="connsiteX23" fmla="*/ 26091 w 24384"/>
                <a:gd name="connsiteY23" fmla="*/ 4755 h 115824"/>
                <a:gd name="connsiteX24" fmla="*/ 26091 w 24384"/>
                <a:gd name="connsiteY24" fmla="*/ 3536 h 115824"/>
                <a:gd name="connsiteX25" fmla="*/ 24262 w 24384"/>
                <a:gd name="connsiteY25" fmla="*/ 2926 h 115824"/>
                <a:gd name="connsiteX26" fmla="*/ 23652 w 24384"/>
                <a:gd name="connsiteY26" fmla="*/ 2926 h 115824"/>
                <a:gd name="connsiteX27" fmla="*/ 21824 w 24384"/>
                <a:gd name="connsiteY27" fmla="*/ 5974 h 115824"/>
                <a:gd name="connsiteX28" fmla="*/ 22433 w 24384"/>
                <a:gd name="connsiteY28" fmla="*/ 6584 h 115824"/>
                <a:gd name="connsiteX29" fmla="*/ 24262 w 24384"/>
                <a:gd name="connsiteY29" fmla="*/ 7803 h 115824"/>
                <a:gd name="connsiteX30" fmla="*/ 24872 w 24384"/>
                <a:gd name="connsiteY30" fmla="*/ 7803 h 115824"/>
                <a:gd name="connsiteX31" fmla="*/ 25481 w 24384"/>
                <a:gd name="connsiteY31" fmla="*/ 5974 h 1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84" h="115824">
                  <a:moveTo>
                    <a:pt x="19995" y="108997"/>
                  </a:moveTo>
                  <a:lnTo>
                    <a:pt x="19995" y="108997"/>
                  </a:lnTo>
                  <a:lnTo>
                    <a:pt x="18776" y="110825"/>
                  </a:lnTo>
                  <a:lnTo>
                    <a:pt x="18776" y="112045"/>
                  </a:lnTo>
                  <a:lnTo>
                    <a:pt x="21214" y="114483"/>
                  </a:lnTo>
                  <a:lnTo>
                    <a:pt x="19995" y="108997"/>
                  </a:lnTo>
                  <a:close/>
                  <a:moveTo>
                    <a:pt x="10241" y="103510"/>
                  </a:moveTo>
                  <a:lnTo>
                    <a:pt x="9022" y="103510"/>
                  </a:lnTo>
                  <a:lnTo>
                    <a:pt x="10241" y="102901"/>
                  </a:lnTo>
                  <a:lnTo>
                    <a:pt x="7803" y="101681"/>
                  </a:lnTo>
                  <a:lnTo>
                    <a:pt x="5364" y="101681"/>
                  </a:lnTo>
                  <a:lnTo>
                    <a:pt x="4145" y="101072"/>
                  </a:lnTo>
                  <a:lnTo>
                    <a:pt x="4145" y="99853"/>
                  </a:lnTo>
                  <a:lnTo>
                    <a:pt x="2926" y="101681"/>
                  </a:lnTo>
                  <a:lnTo>
                    <a:pt x="4145" y="103510"/>
                  </a:lnTo>
                  <a:lnTo>
                    <a:pt x="9632" y="105949"/>
                  </a:lnTo>
                  <a:lnTo>
                    <a:pt x="11460" y="107168"/>
                  </a:lnTo>
                  <a:lnTo>
                    <a:pt x="12680" y="103510"/>
                  </a:lnTo>
                  <a:lnTo>
                    <a:pt x="12680" y="102291"/>
                  </a:lnTo>
                  <a:lnTo>
                    <a:pt x="10851" y="102901"/>
                  </a:lnTo>
                  <a:lnTo>
                    <a:pt x="10851" y="103510"/>
                  </a:lnTo>
                  <a:lnTo>
                    <a:pt x="10241" y="103510"/>
                  </a:lnTo>
                  <a:close/>
                  <a:moveTo>
                    <a:pt x="25481" y="5974"/>
                  </a:moveTo>
                  <a:lnTo>
                    <a:pt x="26091" y="4755"/>
                  </a:lnTo>
                  <a:lnTo>
                    <a:pt x="26091" y="3536"/>
                  </a:lnTo>
                  <a:lnTo>
                    <a:pt x="24262" y="2926"/>
                  </a:lnTo>
                  <a:lnTo>
                    <a:pt x="23652" y="2926"/>
                  </a:lnTo>
                  <a:lnTo>
                    <a:pt x="21824" y="5974"/>
                  </a:lnTo>
                  <a:lnTo>
                    <a:pt x="22433" y="6584"/>
                  </a:lnTo>
                  <a:lnTo>
                    <a:pt x="24262" y="7803"/>
                  </a:lnTo>
                  <a:lnTo>
                    <a:pt x="24872" y="7803"/>
                  </a:lnTo>
                  <a:lnTo>
                    <a:pt x="25481" y="597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5" name="자유형: 도형 254">
              <a:extLst>
                <a:ext uri="{FF2B5EF4-FFF2-40B4-BE49-F238E27FC236}">
                  <a16:creationId xmlns:a16="http://schemas.microsoft.com/office/drawing/2014/main" id="{CD98EB8E-9D89-445C-BD44-555C874ACDCD}"/>
                </a:ext>
              </a:extLst>
            </p:cNvPr>
            <p:cNvSpPr/>
            <p:nvPr/>
          </p:nvSpPr>
          <p:spPr>
            <a:xfrm>
              <a:off x="4365603" y="3627207"/>
              <a:ext cx="51351" cy="45645"/>
            </a:xfrm>
            <a:custGeom>
              <a:avLst/>
              <a:gdLst>
                <a:gd name="connsiteX0" fmla="*/ 33406 w 54864"/>
                <a:gd name="connsiteY0" fmla="*/ 49256 h 48768"/>
                <a:gd name="connsiteX1" fmla="*/ 34016 w 54864"/>
                <a:gd name="connsiteY1" fmla="*/ 48036 h 48768"/>
                <a:gd name="connsiteX2" fmla="*/ 34016 w 54864"/>
                <a:gd name="connsiteY2" fmla="*/ 44379 h 48768"/>
                <a:gd name="connsiteX3" fmla="*/ 35235 w 54864"/>
                <a:gd name="connsiteY3" fmla="*/ 41940 h 48768"/>
                <a:gd name="connsiteX4" fmla="*/ 34016 w 54864"/>
                <a:gd name="connsiteY4" fmla="*/ 39502 h 48768"/>
                <a:gd name="connsiteX5" fmla="*/ 33406 w 54864"/>
                <a:gd name="connsiteY5" fmla="*/ 35844 h 48768"/>
                <a:gd name="connsiteX6" fmla="*/ 34016 w 54864"/>
                <a:gd name="connsiteY6" fmla="*/ 32796 h 48768"/>
                <a:gd name="connsiteX7" fmla="*/ 34016 w 54864"/>
                <a:gd name="connsiteY7" fmla="*/ 28529 h 48768"/>
                <a:gd name="connsiteX8" fmla="*/ 35235 w 54864"/>
                <a:gd name="connsiteY8" fmla="*/ 26700 h 48768"/>
                <a:gd name="connsiteX9" fmla="*/ 38283 w 54864"/>
                <a:gd name="connsiteY9" fmla="*/ 21824 h 48768"/>
                <a:gd name="connsiteX10" fmla="*/ 32796 w 54864"/>
                <a:gd name="connsiteY10" fmla="*/ 21824 h 48768"/>
                <a:gd name="connsiteX11" fmla="*/ 29139 w 54864"/>
                <a:gd name="connsiteY11" fmla="*/ 23043 h 48768"/>
                <a:gd name="connsiteX12" fmla="*/ 22433 w 54864"/>
                <a:gd name="connsiteY12" fmla="*/ 23652 h 48768"/>
                <a:gd name="connsiteX13" fmla="*/ 19385 w 54864"/>
                <a:gd name="connsiteY13" fmla="*/ 24872 h 48768"/>
                <a:gd name="connsiteX14" fmla="*/ 15118 w 54864"/>
                <a:gd name="connsiteY14" fmla="*/ 25481 h 48768"/>
                <a:gd name="connsiteX15" fmla="*/ 12680 w 54864"/>
                <a:gd name="connsiteY15" fmla="*/ 26700 h 48768"/>
                <a:gd name="connsiteX16" fmla="*/ 13289 w 54864"/>
                <a:gd name="connsiteY16" fmla="*/ 27310 h 48768"/>
                <a:gd name="connsiteX17" fmla="*/ 16337 w 54864"/>
                <a:gd name="connsiteY17" fmla="*/ 28529 h 48768"/>
                <a:gd name="connsiteX18" fmla="*/ 17556 w 54864"/>
                <a:gd name="connsiteY18" fmla="*/ 29748 h 48768"/>
                <a:gd name="connsiteX19" fmla="*/ 18166 w 54864"/>
                <a:gd name="connsiteY19" fmla="*/ 30968 h 48768"/>
                <a:gd name="connsiteX20" fmla="*/ 18776 w 54864"/>
                <a:gd name="connsiteY20" fmla="*/ 33406 h 48768"/>
                <a:gd name="connsiteX21" fmla="*/ 16947 w 54864"/>
                <a:gd name="connsiteY21" fmla="*/ 43769 h 48768"/>
                <a:gd name="connsiteX22" fmla="*/ 16337 w 54864"/>
                <a:gd name="connsiteY22" fmla="*/ 44379 h 48768"/>
                <a:gd name="connsiteX23" fmla="*/ 12680 w 54864"/>
                <a:gd name="connsiteY23" fmla="*/ 44988 h 48768"/>
                <a:gd name="connsiteX24" fmla="*/ 11460 w 54864"/>
                <a:gd name="connsiteY24" fmla="*/ 46817 h 48768"/>
                <a:gd name="connsiteX25" fmla="*/ 2926 w 54864"/>
                <a:gd name="connsiteY25" fmla="*/ 51694 h 48768"/>
                <a:gd name="connsiteX26" fmla="*/ 7803 w 54864"/>
                <a:gd name="connsiteY26" fmla="*/ 51084 h 48768"/>
                <a:gd name="connsiteX27" fmla="*/ 13289 w 54864"/>
                <a:gd name="connsiteY27" fmla="*/ 51694 h 48768"/>
                <a:gd name="connsiteX28" fmla="*/ 27920 w 54864"/>
                <a:gd name="connsiteY28" fmla="*/ 51084 h 48768"/>
                <a:gd name="connsiteX29" fmla="*/ 33406 w 54864"/>
                <a:gd name="connsiteY29" fmla="*/ 49256 h 48768"/>
                <a:gd name="connsiteX30" fmla="*/ 44379 w 54864"/>
                <a:gd name="connsiteY30" fmla="*/ 8412 h 48768"/>
                <a:gd name="connsiteX31" fmla="*/ 51694 w 54864"/>
                <a:gd name="connsiteY31" fmla="*/ 5364 h 48768"/>
                <a:gd name="connsiteX32" fmla="*/ 52304 w 54864"/>
                <a:gd name="connsiteY32" fmla="*/ 2926 h 48768"/>
                <a:gd name="connsiteX33" fmla="*/ 51084 w 54864"/>
                <a:gd name="connsiteY33" fmla="*/ 2926 h 48768"/>
                <a:gd name="connsiteX34" fmla="*/ 46208 w 54864"/>
                <a:gd name="connsiteY34" fmla="*/ 4755 h 48768"/>
                <a:gd name="connsiteX35" fmla="*/ 42550 w 54864"/>
                <a:gd name="connsiteY35" fmla="*/ 7803 h 48768"/>
                <a:gd name="connsiteX36" fmla="*/ 42550 w 54864"/>
                <a:gd name="connsiteY36" fmla="*/ 9022 h 48768"/>
                <a:gd name="connsiteX37" fmla="*/ 44379 w 54864"/>
                <a:gd name="connsiteY37" fmla="*/ 8412 h 4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4864" h="48768">
                  <a:moveTo>
                    <a:pt x="33406" y="49256"/>
                  </a:moveTo>
                  <a:lnTo>
                    <a:pt x="34016" y="48036"/>
                  </a:lnTo>
                  <a:lnTo>
                    <a:pt x="34016" y="44379"/>
                  </a:lnTo>
                  <a:lnTo>
                    <a:pt x="35235" y="41940"/>
                  </a:lnTo>
                  <a:lnTo>
                    <a:pt x="34016" y="39502"/>
                  </a:lnTo>
                  <a:lnTo>
                    <a:pt x="33406" y="35844"/>
                  </a:lnTo>
                  <a:lnTo>
                    <a:pt x="34016" y="32796"/>
                  </a:lnTo>
                  <a:lnTo>
                    <a:pt x="34016" y="28529"/>
                  </a:lnTo>
                  <a:lnTo>
                    <a:pt x="35235" y="26700"/>
                  </a:lnTo>
                  <a:lnTo>
                    <a:pt x="38283" y="21824"/>
                  </a:lnTo>
                  <a:lnTo>
                    <a:pt x="32796" y="21824"/>
                  </a:lnTo>
                  <a:lnTo>
                    <a:pt x="29139" y="23043"/>
                  </a:lnTo>
                  <a:lnTo>
                    <a:pt x="22433" y="23652"/>
                  </a:lnTo>
                  <a:lnTo>
                    <a:pt x="19385" y="24872"/>
                  </a:lnTo>
                  <a:lnTo>
                    <a:pt x="15118" y="25481"/>
                  </a:lnTo>
                  <a:lnTo>
                    <a:pt x="12680" y="26700"/>
                  </a:lnTo>
                  <a:lnTo>
                    <a:pt x="13289" y="27310"/>
                  </a:lnTo>
                  <a:lnTo>
                    <a:pt x="16337" y="28529"/>
                  </a:lnTo>
                  <a:lnTo>
                    <a:pt x="17556" y="29748"/>
                  </a:lnTo>
                  <a:lnTo>
                    <a:pt x="18166" y="30968"/>
                  </a:lnTo>
                  <a:lnTo>
                    <a:pt x="18776" y="33406"/>
                  </a:lnTo>
                  <a:lnTo>
                    <a:pt x="16947" y="43769"/>
                  </a:lnTo>
                  <a:lnTo>
                    <a:pt x="16337" y="44379"/>
                  </a:lnTo>
                  <a:lnTo>
                    <a:pt x="12680" y="44988"/>
                  </a:lnTo>
                  <a:lnTo>
                    <a:pt x="11460" y="46817"/>
                  </a:lnTo>
                  <a:lnTo>
                    <a:pt x="2926" y="51694"/>
                  </a:lnTo>
                  <a:lnTo>
                    <a:pt x="7803" y="51084"/>
                  </a:lnTo>
                  <a:lnTo>
                    <a:pt x="13289" y="51694"/>
                  </a:lnTo>
                  <a:lnTo>
                    <a:pt x="27920" y="51084"/>
                  </a:lnTo>
                  <a:lnTo>
                    <a:pt x="33406" y="49256"/>
                  </a:lnTo>
                  <a:close/>
                  <a:moveTo>
                    <a:pt x="44379" y="8412"/>
                  </a:moveTo>
                  <a:lnTo>
                    <a:pt x="51694" y="5364"/>
                  </a:lnTo>
                  <a:lnTo>
                    <a:pt x="52304" y="2926"/>
                  </a:lnTo>
                  <a:lnTo>
                    <a:pt x="51084" y="2926"/>
                  </a:lnTo>
                  <a:lnTo>
                    <a:pt x="46208" y="4755"/>
                  </a:lnTo>
                  <a:lnTo>
                    <a:pt x="42550" y="7803"/>
                  </a:lnTo>
                  <a:lnTo>
                    <a:pt x="42550" y="9022"/>
                  </a:lnTo>
                  <a:lnTo>
                    <a:pt x="44379" y="841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6" name="자유형: 도형 255">
              <a:extLst>
                <a:ext uri="{FF2B5EF4-FFF2-40B4-BE49-F238E27FC236}">
                  <a16:creationId xmlns:a16="http://schemas.microsoft.com/office/drawing/2014/main" id="{5A78F2BF-EAD1-412B-BFE8-E3E938BFC620}"/>
                </a:ext>
              </a:extLst>
            </p:cNvPr>
            <p:cNvSpPr/>
            <p:nvPr/>
          </p:nvSpPr>
          <p:spPr>
            <a:xfrm>
              <a:off x="4388426" y="3553604"/>
              <a:ext cx="11411" cy="28528"/>
            </a:xfrm>
            <a:custGeom>
              <a:avLst/>
              <a:gdLst>
                <a:gd name="connsiteX0" fmla="*/ 3536 w 12192"/>
                <a:gd name="connsiteY0" fmla="*/ 28529 h 30480"/>
                <a:gd name="connsiteX1" fmla="*/ 3536 w 12192"/>
                <a:gd name="connsiteY1" fmla="*/ 28529 h 30480"/>
                <a:gd name="connsiteX2" fmla="*/ 3536 w 12192"/>
                <a:gd name="connsiteY2" fmla="*/ 27920 h 30480"/>
                <a:gd name="connsiteX3" fmla="*/ 4145 w 12192"/>
                <a:gd name="connsiteY3" fmla="*/ 27920 h 30480"/>
                <a:gd name="connsiteX4" fmla="*/ 4145 w 12192"/>
                <a:gd name="connsiteY4" fmla="*/ 27310 h 30480"/>
                <a:gd name="connsiteX5" fmla="*/ 4145 w 12192"/>
                <a:gd name="connsiteY5" fmla="*/ 27310 h 30480"/>
                <a:gd name="connsiteX6" fmla="*/ 4145 w 12192"/>
                <a:gd name="connsiteY6" fmla="*/ 26700 h 30480"/>
                <a:gd name="connsiteX7" fmla="*/ 3536 w 12192"/>
                <a:gd name="connsiteY7" fmla="*/ 26700 h 30480"/>
                <a:gd name="connsiteX8" fmla="*/ 3536 w 12192"/>
                <a:gd name="connsiteY8" fmla="*/ 27310 h 30480"/>
                <a:gd name="connsiteX9" fmla="*/ 3536 w 12192"/>
                <a:gd name="connsiteY9" fmla="*/ 27310 h 30480"/>
                <a:gd name="connsiteX10" fmla="*/ 3536 w 12192"/>
                <a:gd name="connsiteY10" fmla="*/ 27920 h 30480"/>
                <a:gd name="connsiteX11" fmla="*/ 2926 w 12192"/>
                <a:gd name="connsiteY11" fmla="*/ 27920 h 30480"/>
                <a:gd name="connsiteX12" fmla="*/ 2926 w 12192"/>
                <a:gd name="connsiteY12" fmla="*/ 28529 h 30480"/>
                <a:gd name="connsiteX13" fmla="*/ 2926 w 12192"/>
                <a:gd name="connsiteY13" fmla="*/ 28529 h 30480"/>
                <a:gd name="connsiteX14" fmla="*/ 2926 w 12192"/>
                <a:gd name="connsiteY14" fmla="*/ 28529 h 30480"/>
                <a:gd name="connsiteX15" fmla="*/ 3536 w 12192"/>
                <a:gd name="connsiteY15" fmla="*/ 28529 h 30480"/>
                <a:gd name="connsiteX16" fmla="*/ 7803 w 12192"/>
                <a:gd name="connsiteY16" fmla="*/ 16947 h 30480"/>
                <a:gd name="connsiteX17" fmla="*/ 8412 w 12192"/>
                <a:gd name="connsiteY17" fmla="*/ 15728 h 30480"/>
                <a:gd name="connsiteX18" fmla="*/ 9022 w 12192"/>
                <a:gd name="connsiteY18" fmla="*/ 15118 h 30480"/>
                <a:gd name="connsiteX19" fmla="*/ 9022 w 12192"/>
                <a:gd name="connsiteY19" fmla="*/ 15118 h 30480"/>
                <a:gd name="connsiteX20" fmla="*/ 9022 w 12192"/>
                <a:gd name="connsiteY20" fmla="*/ 15118 h 30480"/>
                <a:gd name="connsiteX21" fmla="*/ 8412 w 12192"/>
                <a:gd name="connsiteY21" fmla="*/ 14508 h 30480"/>
                <a:gd name="connsiteX22" fmla="*/ 8412 w 12192"/>
                <a:gd name="connsiteY22" fmla="*/ 14508 h 30480"/>
                <a:gd name="connsiteX23" fmla="*/ 8412 w 12192"/>
                <a:gd name="connsiteY23" fmla="*/ 15118 h 30480"/>
                <a:gd name="connsiteX24" fmla="*/ 7193 w 12192"/>
                <a:gd name="connsiteY24" fmla="*/ 15728 h 30480"/>
                <a:gd name="connsiteX25" fmla="*/ 7193 w 12192"/>
                <a:gd name="connsiteY25" fmla="*/ 15728 h 30480"/>
                <a:gd name="connsiteX26" fmla="*/ 7193 w 12192"/>
                <a:gd name="connsiteY26" fmla="*/ 16337 h 30480"/>
                <a:gd name="connsiteX27" fmla="*/ 7193 w 12192"/>
                <a:gd name="connsiteY27" fmla="*/ 16337 h 30480"/>
                <a:gd name="connsiteX28" fmla="*/ 7193 w 12192"/>
                <a:gd name="connsiteY28" fmla="*/ 16947 h 30480"/>
                <a:gd name="connsiteX29" fmla="*/ 6584 w 12192"/>
                <a:gd name="connsiteY29" fmla="*/ 16947 h 30480"/>
                <a:gd name="connsiteX30" fmla="*/ 5974 w 12192"/>
                <a:gd name="connsiteY30" fmla="*/ 16947 h 30480"/>
                <a:gd name="connsiteX31" fmla="*/ 5974 w 12192"/>
                <a:gd name="connsiteY31" fmla="*/ 16947 h 30480"/>
                <a:gd name="connsiteX32" fmla="*/ 6584 w 12192"/>
                <a:gd name="connsiteY32" fmla="*/ 16947 h 30480"/>
                <a:gd name="connsiteX33" fmla="*/ 6584 w 12192"/>
                <a:gd name="connsiteY33" fmla="*/ 16947 h 30480"/>
                <a:gd name="connsiteX34" fmla="*/ 7193 w 12192"/>
                <a:gd name="connsiteY34" fmla="*/ 17556 h 30480"/>
                <a:gd name="connsiteX35" fmla="*/ 7193 w 12192"/>
                <a:gd name="connsiteY35" fmla="*/ 17556 h 30480"/>
                <a:gd name="connsiteX36" fmla="*/ 7193 w 12192"/>
                <a:gd name="connsiteY36" fmla="*/ 17556 h 30480"/>
                <a:gd name="connsiteX37" fmla="*/ 7193 w 12192"/>
                <a:gd name="connsiteY37" fmla="*/ 17556 h 30480"/>
                <a:gd name="connsiteX38" fmla="*/ 7803 w 12192"/>
                <a:gd name="connsiteY38" fmla="*/ 16947 h 30480"/>
                <a:gd name="connsiteX39" fmla="*/ 9632 w 12192"/>
                <a:gd name="connsiteY39" fmla="*/ 10241 h 30480"/>
                <a:gd name="connsiteX40" fmla="*/ 11460 w 12192"/>
                <a:gd name="connsiteY40" fmla="*/ 9022 h 30480"/>
                <a:gd name="connsiteX41" fmla="*/ 12070 w 12192"/>
                <a:gd name="connsiteY41" fmla="*/ 5364 h 30480"/>
                <a:gd name="connsiteX42" fmla="*/ 11460 w 12192"/>
                <a:gd name="connsiteY42" fmla="*/ 2926 h 30480"/>
                <a:gd name="connsiteX43" fmla="*/ 10241 w 12192"/>
                <a:gd name="connsiteY43" fmla="*/ 2926 h 30480"/>
                <a:gd name="connsiteX44" fmla="*/ 8412 w 12192"/>
                <a:gd name="connsiteY44" fmla="*/ 3536 h 30480"/>
                <a:gd name="connsiteX45" fmla="*/ 7193 w 12192"/>
                <a:gd name="connsiteY45" fmla="*/ 5364 h 30480"/>
                <a:gd name="connsiteX46" fmla="*/ 6584 w 12192"/>
                <a:gd name="connsiteY46" fmla="*/ 8412 h 30480"/>
                <a:gd name="connsiteX47" fmla="*/ 9022 w 12192"/>
                <a:gd name="connsiteY47" fmla="*/ 10851 h 30480"/>
                <a:gd name="connsiteX48" fmla="*/ 9632 w 12192"/>
                <a:gd name="connsiteY48" fmla="*/ 10241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2192" h="30480">
                  <a:moveTo>
                    <a:pt x="3536" y="28529"/>
                  </a:moveTo>
                  <a:lnTo>
                    <a:pt x="3536" y="28529"/>
                  </a:lnTo>
                  <a:lnTo>
                    <a:pt x="3536" y="27920"/>
                  </a:lnTo>
                  <a:lnTo>
                    <a:pt x="4145" y="27920"/>
                  </a:lnTo>
                  <a:lnTo>
                    <a:pt x="4145" y="27310"/>
                  </a:lnTo>
                  <a:lnTo>
                    <a:pt x="4145" y="27310"/>
                  </a:lnTo>
                  <a:lnTo>
                    <a:pt x="4145" y="26700"/>
                  </a:lnTo>
                  <a:lnTo>
                    <a:pt x="3536" y="26700"/>
                  </a:lnTo>
                  <a:lnTo>
                    <a:pt x="3536" y="27310"/>
                  </a:lnTo>
                  <a:lnTo>
                    <a:pt x="3536" y="27310"/>
                  </a:lnTo>
                  <a:lnTo>
                    <a:pt x="3536" y="27920"/>
                  </a:lnTo>
                  <a:lnTo>
                    <a:pt x="2926" y="27920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2926" y="28529"/>
                  </a:lnTo>
                  <a:lnTo>
                    <a:pt x="3536" y="28529"/>
                  </a:lnTo>
                  <a:close/>
                  <a:moveTo>
                    <a:pt x="7803" y="16947"/>
                  </a:moveTo>
                  <a:lnTo>
                    <a:pt x="8412" y="1572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9022" y="15118"/>
                  </a:lnTo>
                  <a:lnTo>
                    <a:pt x="8412" y="14508"/>
                  </a:lnTo>
                  <a:lnTo>
                    <a:pt x="8412" y="14508"/>
                  </a:lnTo>
                  <a:lnTo>
                    <a:pt x="8412" y="15118"/>
                  </a:lnTo>
                  <a:lnTo>
                    <a:pt x="7193" y="15728"/>
                  </a:lnTo>
                  <a:lnTo>
                    <a:pt x="7193" y="15728"/>
                  </a:lnTo>
                  <a:lnTo>
                    <a:pt x="7193" y="16337"/>
                  </a:lnTo>
                  <a:lnTo>
                    <a:pt x="7193" y="16337"/>
                  </a:lnTo>
                  <a:lnTo>
                    <a:pt x="7193" y="16947"/>
                  </a:lnTo>
                  <a:lnTo>
                    <a:pt x="6584" y="16947"/>
                  </a:lnTo>
                  <a:lnTo>
                    <a:pt x="5974" y="16947"/>
                  </a:lnTo>
                  <a:lnTo>
                    <a:pt x="5974" y="16947"/>
                  </a:lnTo>
                  <a:lnTo>
                    <a:pt x="6584" y="16947"/>
                  </a:lnTo>
                  <a:lnTo>
                    <a:pt x="6584" y="16947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193" y="17556"/>
                  </a:lnTo>
                  <a:lnTo>
                    <a:pt x="7803" y="16947"/>
                  </a:lnTo>
                  <a:close/>
                  <a:moveTo>
                    <a:pt x="9632" y="10241"/>
                  </a:moveTo>
                  <a:lnTo>
                    <a:pt x="11460" y="9022"/>
                  </a:lnTo>
                  <a:lnTo>
                    <a:pt x="12070" y="5364"/>
                  </a:lnTo>
                  <a:lnTo>
                    <a:pt x="11460" y="2926"/>
                  </a:lnTo>
                  <a:lnTo>
                    <a:pt x="10241" y="2926"/>
                  </a:lnTo>
                  <a:lnTo>
                    <a:pt x="8412" y="3536"/>
                  </a:lnTo>
                  <a:lnTo>
                    <a:pt x="7193" y="5364"/>
                  </a:lnTo>
                  <a:lnTo>
                    <a:pt x="6584" y="8412"/>
                  </a:lnTo>
                  <a:lnTo>
                    <a:pt x="9022" y="10851"/>
                  </a:lnTo>
                  <a:lnTo>
                    <a:pt x="9632" y="10241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7" name="자유형: 도형 256">
              <a:extLst>
                <a:ext uri="{FF2B5EF4-FFF2-40B4-BE49-F238E27FC236}">
                  <a16:creationId xmlns:a16="http://schemas.microsoft.com/office/drawing/2014/main" id="{3C307EB1-2DF5-4973-ACD1-078C67AFC028}"/>
                </a:ext>
              </a:extLst>
            </p:cNvPr>
            <p:cNvSpPr/>
            <p:nvPr/>
          </p:nvSpPr>
          <p:spPr>
            <a:xfrm>
              <a:off x="4298276" y="3357900"/>
              <a:ext cx="17117" cy="17117"/>
            </a:xfrm>
            <a:custGeom>
              <a:avLst/>
              <a:gdLst>
                <a:gd name="connsiteX0" fmla="*/ 6584 w 18288"/>
                <a:gd name="connsiteY0" fmla="*/ 16337 h 18288"/>
                <a:gd name="connsiteX1" fmla="*/ 8413 w 18288"/>
                <a:gd name="connsiteY1" fmla="*/ 15118 h 18288"/>
                <a:gd name="connsiteX2" fmla="*/ 7193 w 18288"/>
                <a:gd name="connsiteY2" fmla="*/ 14508 h 18288"/>
                <a:gd name="connsiteX3" fmla="*/ 4755 w 18288"/>
                <a:gd name="connsiteY3" fmla="*/ 14508 h 18288"/>
                <a:gd name="connsiteX4" fmla="*/ 2926 w 18288"/>
                <a:gd name="connsiteY4" fmla="*/ 15728 h 18288"/>
                <a:gd name="connsiteX5" fmla="*/ 3536 w 18288"/>
                <a:gd name="connsiteY5" fmla="*/ 16337 h 18288"/>
                <a:gd name="connsiteX6" fmla="*/ 6584 w 18288"/>
                <a:gd name="connsiteY6" fmla="*/ 16337 h 18288"/>
                <a:gd name="connsiteX7" fmla="*/ 13289 w 18288"/>
                <a:gd name="connsiteY7" fmla="*/ 13899 h 18288"/>
                <a:gd name="connsiteX8" fmla="*/ 15728 w 18288"/>
                <a:gd name="connsiteY8" fmla="*/ 11460 h 18288"/>
                <a:gd name="connsiteX9" fmla="*/ 12680 w 18288"/>
                <a:gd name="connsiteY9" fmla="*/ 12070 h 18288"/>
                <a:gd name="connsiteX10" fmla="*/ 11461 w 18288"/>
                <a:gd name="connsiteY10" fmla="*/ 13289 h 18288"/>
                <a:gd name="connsiteX11" fmla="*/ 12070 w 18288"/>
                <a:gd name="connsiteY11" fmla="*/ 13899 h 18288"/>
                <a:gd name="connsiteX12" fmla="*/ 12680 w 18288"/>
                <a:gd name="connsiteY12" fmla="*/ 13899 h 18288"/>
                <a:gd name="connsiteX13" fmla="*/ 13289 w 18288"/>
                <a:gd name="connsiteY13" fmla="*/ 13899 h 18288"/>
                <a:gd name="connsiteX14" fmla="*/ 18166 w 18288"/>
                <a:gd name="connsiteY14" fmla="*/ 2926 h 18288"/>
                <a:gd name="connsiteX15" fmla="*/ 16947 w 18288"/>
                <a:gd name="connsiteY15" fmla="*/ 2926 h 18288"/>
                <a:gd name="connsiteX16" fmla="*/ 13899 w 18288"/>
                <a:gd name="connsiteY16" fmla="*/ 2926 h 18288"/>
                <a:gd name="connsiteX17" fmla="*/ 13899 w 18288"/>
                <a:gd name="connsiteY17" fmla="*/ 2926 h 18288"/>
                <a:gd name="connsiteX18" fmla="*/ 14509 w 18288"/>
                <a:gd name="connsiteY18" fmla="*/ 3536 h 18288"/>
                <a:gd name="connsiteX19" fmla="*/ 16337 w 18288"/>
                <a:gd name="connsiteY19" fmla="*/ 3536 h 18288"/>
                <a:gd name="connsiteX20" fmla="*/ 18166 w 18288"/>
                <a:gd name="connsiteY20" fmla="*/ 4145 h 18288"/>
                <a:gd name="connsiteX21" fmla="*/ 18166 w 18288"/>
                <a:gd name="connsiteY21" fmla="*/ 4145 h 18288"/>
                <a:gd name="connsiteX22" fmla="*/ 18166 w 18288"/>
                <a:gd name="connsiteY22" fmla="*/ 292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288" h="18288">
                  <a:moveTo>
                    <a:pt x="6584" y="16337"/>
                  </a:moveTo>
                  <a:lnTo>
                    <a:pt x="8413" y="15118"/>
                  </a:lnTo>
                  <a:lnTo>
                    <a:pt x="7193" y="14508"/>
                  </a:lnTo>
                  <a:lnTo>
                    <a:pt x="4755" y="14508"/>
                  </a:lnTo>
                  <a:lnTo>
                    <a:pt x="2926" y="15728"/>
                  </a:lnTo>
                  <a:lnTo>
                    <a:pt x="3536" y="16337"/>
                  </a:lnTo>
                  <a:lnTo>
                    <a:pt x="6584" y="16337"/>
                  </a:lnTo>
                  <a:close/>
                  <a:moveTo>
                    <a:pt x="13289" y="13899"/>
                  </a:moveTo>
                  <a:lnTo>
                    <a:pt x="15728" y="11460"/>
                  </a:lnTo>
                  <a:lnTo>
                    <a:pt x="12680" y="12070"/>
                  </a:lnTo>
                  <a:lnTo>
                    <a:pt x="11461" y="13289"/>
                  </a:lnTo>
                  <a:lnTo>
                    <a:pt x="12070" y="13899"/>
                  </a:lnTo>
                  <a:lnTo>
                    <a:pt x="12680" y="13899"/>
                  </a:lnTo>
                  <a:lnTo>
                    <a:pt x="13289" y="13899"/>
                  </a:lnTo>
                  <a:close/>
                  <a:moveTo>
                    <a:pt x="18166" y="2926"/>
                  </a:moveTo>
                  <a:lnTo>
                    <a:pt x="16947" y="2926"/>
                  </a:lnTo>
                  <a:lnTo>
                    <a:pt x="13899" y="2926"/>
                  </a:lnTo>
                  <a:lnTo>
                    <a:pt x="13899" y="2926"/>
                  </a:lnTo>
                  <a:lnTo>
                    <a:pt x="14509" y="3536"/>
                  </a:lnTo>
                  <a:lnTo>
                    <a:pt x="16337" y="3536"/>
                  </a:lnTo>
                  <a:lnTo>
                    <a:pt x="18166" y="4145"/>
                  </a:lnTo>
                  <a:lnTo>
                    <a:pt x="18166" y="4145"/>
                  </a:lnTo>
                  <a:lnTo>
                    <a:pt x="18166" y="292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8" name="자유형: 도형 257">
              <a:extLst>
                <a:ext uri="{FF2B5EF4-FFF2-40B4-BE49-F238E27FC236}">
                  <a16:creationId xmlns:a16="http://schemas.microsoft.com/office/drawing/2014/main" id="{FDD52FC6-02D8-4054-83D4-4184C52826A0}"/>
                </a:ext>
              </a:extLst>
            </p:cNvPr>
            <p:cNvSpPr/>
            <p:nvPr/>
          </p:nvSpPr>
          <p:spPr>
            <a:xfrm>
              <a:off x="4288007" y="3371023"/>
              <a:ext cx="17117" cy="28528"/>
            </a:xfrm>
            <a:custGeom>
              <a:avLst/>
              <a:gdLst>
                <a:gd name="connsiteX0" fmla="*/ 9632 w 18288"/>
                <a:gd name="connsiteY0" fmla="*/ 25481 h 30480"/>
                <a:gd name="connsiteX1" fmla="*/ 5365 w 18288"/>
                <a:gd name="connsiteY1" fmla="*/ 26700 h 30480"/>
                <a:gd name="connsiteX2" fmla="*/ 4755 w 18288"/>
                <a:gd name="connsiteY2" fmla="*/ 29139 h 30480"/>
                <a:gd name="connsiteX3" fmla="*/ 11461 w 18288"/>
                <a:gd name="connsiteY3" fmla="*/ 29139 h 30480"/>
                <a:gd name="connsiteX4" fmla="*/ 15728 w 18288"/>
                <a:gd name="connsiteY4" fmla="*/ 27310 h 30480"/>
                <a:gd name="connsiteX5" fmla="*/ 12070 w 18288"/>
                <a:gd name="connsiteY5" fmla="*/ 27310 h 30480"/>
                <a:gd name="connsiteX6" fmla="*/ 9632 w 18288"/>
                <a:gd name="connsiteY6" fmla="*/ 25481 h 30480"/>
                <a:gd name="connsiteX7" fmla="*/ 15118 w 18288"/>
                <a:gd name="connsiteY7" fmla="*/ 4145 h 30480"/>
                <a:gd name="connsiteX8" fmla="*/ 12070 w 18288"/>
                <a:gd name="connsiteY8" fmla="*/ 3536 h 30480"/>
                <a:gd name="connsiteX9" fmla="*/ 10851 w 18288"/>
                <a:gd name="connsiteY9" fmla="*/ 4755 h 30480"/>
                <a:gd name="connsiteX10" fmla="*/ 10851 w 18288"/>
                <a:gd name="connsiteY10" fmla="*/ 4755 h 30480"/>
                <a:gd name="connsiteX11" fmla="*/ 12680 w 18288"/>
                <a:gd name="connsiteY11" fmla="*/ 5364 h 30480"/>
                <a:gd name="connsiteX12" fmla="*/ 15118 w 18288"/>
                <a:gd name="connsiteY12" fmla="*/ 4145 h 30480"/>
                <a:gd name="connsiteX13" fmla="*/ 8413 w 18288"/>
                <a:gd name="connsiteY13" fmla="*/ 4755 h 30480"/>
                <a:gd name="connsiteX14" fmla="*/ 7193 w 18288"/>
                <a:gd name="connsiteY14" fmla="*/ 3536 h 30480"/>
                <a:gd name="connsiteX15" fmla="*/ 5365 w 18288"/>
                <a:gd name="connsiteY15" fmla="*/ 2926 h 30480"/>
                <a:gd name="connsiteX16" fmla="*/ 2926 w 18288"/>
                <a:gd name="connsiteY16" fmla="*/ 3536 h 30480"/>
                <a:gd name="connsiteX17" fmla="*/ 5974 w 18288"/>
                <a:gd name="connsiteY17" fmla="*/ 5364 h 30480"/>
                <a:gd name="connsiteX18" fmla="*/ 8413 w 18288"/>
                <a:gd name="connsiteY18" fmla="*/ 4755 h 3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8288" h="30480">
                  <a:moveTo>
                    <a:pt x="9632" y="25481"/>
                  </a:moveTo>
                  <a:lnTo>
                    <a:pt x="5365" y="26700"/>
                  </a:lnTo>
                  <a:lnTo>
                    <a:pt x="4755" y="29139"/>
                  </a:lnTo>
                  <a:lnTo>
                    <a:pt x="11461" y="29139"/>
                  </a:lnTo>
                  <a:lnTo>
                    <a:pt x="15728" y="27310"/>
                  </a:lnTo>
                  <a:lnTo>
                    <a:pt x="12070" y="27310"/>
                  </a:lnTo>
                  <a:lnTo>
                    <a:pt x="9632" y="25481"/>
                  </a:lnTo>
                  <a:close/>
                  <a:moveTo>
                    <a:pt x="15118" y="4145"/>
                  </a:moveTo>
                  <a:lnTo>
                    <a:pt x="12070" y="3536"/>
                  </a:lnTo>
                  <a:lnTo>
                    <a:pt x="10851" y="4755"/>
                  </a:lnTo>
                  <a:lnTo>
                    <a:pt x="10851" y="4755"/>
                  </a:lnTo>
                  <a:lnTo>
                    <a:pt x="12680" y="5364"/>
                  </a:lnTo>
                  <a:lnTo>
                    <a:pt x="15118" y="4145"/>
                  </a:lnTo>
                  <a:close/>
                  <a:moveTo>
                    <a:pt x="8413" y="4755"/>
                  </a:moveTo>
                  <a:lnTo>
                    <a:pt x="7193" y="3536"/>
                  </a:lnTo>
                  <a:lnTo>
                    <a:pt x="5365" y="2926"/>
                  </a:lnTo>
                  <a:lnTo>
                    <a:pt x="2926" y="3536"/>
                  </a:lnTo>
                  <a:lnTo>
                    <a:pt x="5974" y="5364"/>
                  </a:lnTo>
                  <a:lnTo>
                    <a:pt x="8413" y="4755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9" name="자유형: 도형 258">
              <a:extLst>
                <a:ext uri="{FF2B5EF4-FFF2-40B4-BE49-F238E27FC236}">
                  <a16:creationId xmlns:a16="http://schemas.microsoft.com/office/drawing/2014/main" id="{EA39DFA5-E023-4BD5-8342-0B024D6574F3}"/>
                </a:ext>
              </a:extLst>
            </p:cNvPr>
            <p:cNvSpPr/>
            <p:nvPr/>
          </p:nvSpPr>
          <p:spPr>
            <a:xfrm>
              <a:off x="7317705" y="2743402"/>
              <a:ext cx="68468" cy="39940"/>
            </a:xfrm>
            <a:custGeom>
              <a:avLst/>
              <a:gdLst>
                <a:gd name="connsiteX0" fmla="*/ 15728 w 73152"/>
                <a:gd name="connsiteY0" fmla="*/ 22433 h 42672"/>
                <a:gd name="connsiteX1" fmla="*/ 13898 w 73152"/>
                <a:gd name="connsiteY1" fmla="*/ 21824 h 42672"/>
                <a:gd name="connsiteX2" fmla="*/ 10850 w 73152"/>
                <a:gd name="connsiteY2" fmla="*/ 23043 h 42672"/>
                <a:gd name="connsiteX3" fmla="*/ 8412 w 73152"/>
                <a:gd name="connsiteY3" fmla="*/ 25481 h 42672"/>
                <a:gd name="connsiteX4" fmla="*/ 5974 w 73152"/>
                <a:gd name="connsiteY4" fmla="*/ 27310 h 42672"/>
                <a:gd name="connsiteX5" fmla="*/ 2926 w 73152"/>
                <a:gd name="connsiteY5" fmla="*/ 25481 h 42672"/>
                <a:gd name="connsiteX6" fmla="*/ 4145 w 73152"/>
                <a:gd name="connsiteY6" fmla="*/ 30968 h 42672"/>
                <a:gd name="connsiteX7" fmla="*/ 7802 w 73152"/>
                <a:gd name="connsiteY7" fmla="*/ 37673 h 42672"/>
                <a:gd name="connsiteX8" fmla="*/ 9022 w 73152"/>
                <a:gd name="connsiteY8" fmla="*/ 39502 h 42672"/>
                <a:gd name="connsiteX9" fmla="*/ 10850 w 73152"/>
                <a:gd name="connsiteY9" fmla="*/ 40721 h 42672"/>
                <a:gd name="connsiteX10" fmla="*/ 17556 w 73152"/>
                <a:gd name="connsiteY10" fmla="*/ 42550 h 42672"/>
                <a:gd name="connsiteX11" fmla="*/ 19385 w 73152"/>
                <a:gd name="connsiteY11" fmla="*/ 42550 h 42672"/>
                <a:gd name="connsiteX12" fmla="*/ 23042 w 73152"/>
                <a:gd name="connsiteY12" fmla="*/ 42550 h 42672"/>
                <a:gd name="connsiteX13" fmla="*/ 24262 w 73152"/>
                <a:gd name="connsiteY13" fmla="*/ 43160 h 42672"/>
                <a:gd name="connsiteX14" fmla="*/ 25481 w 73152"/>
                <a:gd name="connsiteY14" fmla="*/ 45598 h 42672"/>
                <a:gd name="connsiteX15" fmla="*/ 27920 w 73152"/>
                <a:gd name="connsiteY15" fmla="*/ 45598 h 42672"/>
                <a:gd name="connsiteX16" fmla="*/ 27920 w 73152"/>
                <a:gd name="connsiteY16" fmla="*/ 44988 h 42672"/>
                <a:gd name="connsiteX17" fmla="*/ 27920 w 73152"/>
                <a:gd name="connsiteY17" fmla="*/ 43160 h 42672"/>
                <a:gd name="connsiteX18" fmla="*/ 29138 w 73152"/>
                <a:gd name="connsiteY18" fmla="*/ 41940 h 42672"/>
                <a:gd name="connsiteX19" fmla="*/ 30968 w 73152"/>
                <a:gd name="connsiteY19" fmla="*/ 40721 h 42672"/>
                <a:gd name="connsiteX20" fmla="*/ 32796 w 73152"/>
                <a:gd name="connsiteY20" fmla="*/ 40721 h 42672"/>
                <a:gd name="connsiteX21" fmla="*/ 36454 w 73152"/>
                <a:gd name="connsiteY21" fmla="*/ 40112 h 42672"/>
                <a:gd name="connsiteX22" fmla="*/ 40112 w 73152"/>
                <a:gd name="connsiteY22" fmla="*/ 38892 h 42672"/>
                <a:gd name="connsiteX23" fmla="*/ 43160 w 73152"/>
                <a:gd name="connsiteY23" fmla="*/ 36454 h 42672"/>
                <a:gd name="connsiteX24" fmla="*/ 48646 w 73152"/>
                <a:gd name="connsiteY24" fmla="*/ 30358 h 42672"/>
                <a:gd name="connsiteX25" fmla="*/ 50474 w 73152"/>
                <a:gd name="connsiteY25" fmla="*/ 30358 h 42672"/>
                <a:gd name="connsiteX26" fmla="*/ 52304 w 73152"/>
                <a:gd name="connsiteY26" fmla="*/ 30358 h 42672"/>
                <a:gd name="connsiteX27" fmla="*/ 55961 w 73152"/>
                <a:gd name="connsiteY27" fmla="*/ 30358 h 42672"/>
                <a:gd name="connsiteX28" fmla="*/ 59618 w 73152"/>
                <a:gd name="connsiteY28" fmla="*/ 29748 h 42672"/>
                <a:gd name="connsiteX29" fmla="*/ 58400 w 73152"/>
                <a:gd name="connsiteY29" fmla="*/ 27310 h 42672"/>
                <a:gd name="connsiteX30" fmla="*/ 57790 w 73152"/>
                <a:gd name="connsiteY30" fmla="*/ 26700 h 42672"/>
                <a:gd name="connsiteX31" fmla="*/ 55352 w 73152"/>
                <a:gd name="connsiteY31" fmla="*/ 23652 h 42672"/>
                <a:gd name="connsiteX32" fmla="*/ 54132 w 73152"/>
                <a:gd name="connsiteY32" fmla="*/ 21214 h 42672"/>
                <a:gd name="connsiteX33" fmla="*/ 54742 w 73152"/>
                <a:gd name="connsiteY33" fmla="*/ 17556 h 42672"/>
                <a:gd name="connsiteX34" fmla="*/ 69982 w 73152"/>
                <a:gd name="connsiteY34" fmla="*/ 5974 h 42672"/>
                <a:gd name="connsiteX35" fmla="*/ 73030 w 73152"/>
                <a:gd name="connsiteY35" fmla="*/ 2926 h 42672"/>
                <a:gd name="connsiteX36" fmla="*/ 68153 w 73152"/>
                <a:gd name="connsiteY36" fmla="*/ 4145 h 42672"/>
                <a:gd name="connsiteX37" fmla="*/ 64496 w 73152"/>
                <a:gd name="connsiteY37" fmla="*/ 6584 h 42672"/>
                <a:gd name="connsiteX38" fmla="*/ 62057 w 73152"/>
                <a:gd name="connsiteY38" fmla="*/ 7803 h 42672"/>
                <a:gd name="connsiteX39" fmla="*/ 57790 w 73152"/>
                <a:gd name="connsiteY39" fmla="*/ 10241 h 42672"/>
                <a:gd name="connsiteX40" fmla="*/ 43769 w 73152"/>
                <a:gd name="connsiteY40" fmla="*/ 15118 h 42672"/>
                <a:gd name="connsiteX41" fmla="*/ 38892 w 73152"/>
                <a:gd name="connsiteY41" fmla="*/ 15728 h 42672"/>
                <a:gd name="connsiteX42" fmla="*/ 34016 w 73152"/>
                <a:gd name="connsiteY42" fmla="*/ 15728 h 42672"/>
                <a:gd name="connsiteX43" fmla="*/ 27920 w 73152"/>
                <a:gd name="connsiteY43" fmla="*/ 15118 h 42672"/>
                <a:gd name="connsiteX44" fmla="*/ 22433 w 73152"/>
                <a:gd name="connsiteY44" fmla="*/ 13899 h 42672"/>
                <a:gd name="connsiteX45" fmla="*/ 22433 w 73152"/>
                <a:gd name="connsiteY45" fmla="*/ 18166 h 42672"/>
                <a:gd name="connsiteX46" fmla="*/ 21214 w 73152"/>
                <a:gd name="connsiteY46" fmla="*/ 21824 h 42672"/>
                <a:gd name="connsiteX47" fmla="*/ 17556 w 73152"/>
                <a:gd name="connsiteY47" fmla="*/ 23043 h 42672"/>
                <a:gd name="connsiteX48" fmla="*/ 15728 w 73152"/>
                <a:gd name="connsiteY48" fmla="*/ 22433 h 4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73152" h="42672">
                  <a:moveTo>
                    <a:pt x="15728" y="22433"/>
                  </a:moveTo>
                  <a:lnTo>
                    <a:pt x="13898" y="21824"/>
                  </a:lnTo>
                  <a:lnTo>
                    <a:pt x="10850" y="23043"/>
                  </a:lnTo>
                  <a:lnTo>
                    <a:pt x="8412" y="25481"/>
                  </a:lnTo>
                  <a:lnTo>
                    <a:pt x="5974" y="27310"/>
                  </a:lnTo>
                  <a:lnTo>
                    <a:pt x="2926" y="25481"/>
                  </a:lnTo>
                  <a:lnTo>
                    <a:pt x="4145" y="30968"/>
                  </a:lnTo>
                  <a:lnTo>
                    <a:pt x="7802" y="37673"/>
                  </a:lnTo>
                  <a:lnTo>
                    <a:pt x="9022" y="39502"/>
                  </a:lnTo>
                  <a:lnTo>
                    <a:pt x="10850" y="40721"/>
                  </a:lnTo>
                  <a:lnTo>
                    <a:pt x="17556" y="42550"/>
                  </a:lnTo>
                  <a:lnTo>
                    <a:pt x="19385" y="42550"/>
                  </a:lnTo>
                  <a:lnTo>
                    <a:pt x="23042" y="42550"/>
                  </a:lnTo>
                  <a:lnTo>
                    <a:pt x="24262" y="43160"/>
                  </a:lnTo>
                  <a:lnTo>
                    <a:pt x="25481" y="45598"/>
                  </a:lnTo>
                  <a:lnTo>
                    <a:pt x="27920" y="45598"/>
                  </a:lnTo>
                  <a:lnTo>
                    <a:pt x="27920" y="44988"/>
                  </a:lnTo>
                  <a:lnTo>
                    <a:pt x="27920" y="43160"/>
                  </a:lnTo>
                  <a:lnTo>
                    <a:pt x="29138" y="41940"/>
                  </a:lnTo>
                  <a:lnTo>
                    <a:pt x="30968" y="40721"/>
                  </a:lnTo>
                  <a:lnTo>
                    <a:pt x="32796" y="40721"/>
                  </a:lnTo>
                  <a:lnTo>
                    <a:pt x="36454" y="40112"/>
                  </a:lnTo>
                  <a:lnTo>
                    <a:pt x="40112" y="38892"/>
                  </a:lnTo>
                  <a:lnTo>
                    <a:pt x="43160" y="36454"/>
                  </a:lnTo>
                  <a:lnTo>
                    <a:pt x="48646" y="30358"/>
                  </a:lnTo>
                  <a:lnTo>
                    <a:pt x="50474" y="30358"/>
                  </a:lnTo>
                  <a:lnTo>
                    <a:pt x="52304" y="30358"/>
                  </a:lnTo>
                  <a:lnTo>
                    <a:pt x="55961" y="30358"/>
                  </a:lnTo>
                  <a:lnTo>
                    <a:pt x="59618" y="29748"/>
                  </a:lnTo>
                  <a:lnTo>
                    <a:pt x="58400" y="27310"/>
                  </a:lnTo>
                  <a:lnTo>
                    <a:pt x="57790" y="26700"/>
                  </a:lnTo>
                  <a:lnTo>
                    <a:pt x="55352" y="23652"/>
                  </a:lnTo>
                  <a:lnTo>
                    <a:pt x="54132" y="21214"/>
                  </a:lnTo>
                  <a:lnTo>
                    <a:pt x="54742" y="17556"/>
                  </a:lnTo>
                  <a:lnTo>
                    <a:pt x="69982" y="5974"/>
                  </a:lnTo>
                  <a:lnTo>
                    <a:pt x="73030" y="2926"/>
                  </a:lnTo>
                  <a:lnTo>
                    <a:pt x="68153" y="4145"/>
                  </a:lnTo>
                  <a:lnTo>
                    <a:pt x="64496" y="6584"/>
                  </a:lnTo>
                  <a:lnTo>
                    <a:pt x="62057" y="7803"/>
                  </a:lnTo>
                  <a:lnTo>
                    <a:pt x="57790" y="10241"/>
                  </a:lnTo>
                  <a:lnTo>
                    <a:pt x="43769" y="15118"/>
                  </a:lnTo>
                  <a:lnTo>
                    <a:pt x="38892" y="15728"/>
                  </a:lnTo>
                  <a:lnTo>
                    <a:pt x="34016" y="15728"/>
                  </a:lnTo>
                  <a:lnTo>
                    <a:pt x="27920" y="15118"/>
                  </a:lnTo>
                  <a:lnTo>
                    <a:pt x="22433" y="13899"/>
                  </a:lnTo>
                  <a:lnTo>
                    <a:pt x="22433" y="18166"/>
                  </a:lnTo>
                  <a:lnTo>
                    <a:pt x="21214" y="21824"/>
                  </a:lnTo>
                  <a:lnTo>
                    <a:pt x="17556" y="23043"/>
                  </a:lnTo>
                  <a:lnTo>
                    <a:pt x="15728" y="22433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18DA3CA-B460-4144-9D62-CDA34244C38F}"/>
                </a:ext>
              </a:extLst>
            </p:cNvPr>
            <p:cNvSpPr/>
            <p:nvPr/>
          </p:nvSpPr>
          <p:spPr>
            <a:xfrm>
              <a:off x="8077697" y="4795723"/>
              <a:ext cx="22823" cy="22823"/>
            </a:xfrm>
            <a:custGeom>
              <a:avLst/>
              <a:gdLst>
                <a:gd name="connsiteX0" fmla="*/ 21214 w 24384"/>
                <a:gd name="connsiteY0" fmla="*/ 21214 h 24384"/>
                <a:gd name="connsiteX1" fmla="*/ 22433 w 24384"/>
                <a:gd name="connsiteY1" fmla="*/ 18776 h 24384"/>
                <a:gd name="connsiteX2" fmla="*/ 23043 w 24384"/>
                <a:gd name="connsiteY2" fmla="*/ 13899 h 24384"/>
                <a:gd name="connsiteX3" fmla="*/ 20605 w 24384"/>
                <a:gd name="connsiteY3" fmla="*/ 9022 h 24384"/>
                <a:gd name="connsiteX4" fmla="*/ 18166 w 24384"/>
                <a:gd name="connsiteY4" fmla="*/ 4755 h 24384"/>
                <a:gd name="connsiteX5" fmla="*/ 15728 w 24384"/>
                <a:gd name="connsiteY5" fmla="*/ 3536 h 24384"/>
                <a:gd name="connsiteX6" fmla="*/ 10851 w 24384"/>
                <a:gd name="connsiteY6" fmla="*/ 2926 h 24384"/>
                <a:gd name="connsiteX7" fmla="*/ 6584 w 24384"/>
                <a:gd name="connsiteY7" fmla="*/ 4755 h 24384"/>
                <a:gd name="connsiteX8" fmla="*/ 4145 w 24384"/>
                <a:gd name="connsiteY8" fmla="*/ 8412 h 24384"/>
                <a:gd name="connsiteX9" fmla="*/ 2926 w 24384"/>
                <a:gd name="connsiteY9" fmla="*/ 10241 h 24384"/>
                <a:gd name="connsiteX10" fmla="*/ 5365 w 24384"/>
                <a:gd name="connsiteY10" fmla="*/ 16947 h 24384"/>
                <a:gd name="connsiteX11" fmla="*/ 6584 w 24384"/>
                <a:gd name="connsiteY11" fmla="*/ 18776 h 24384"/>
                <a:gd name="connsiteX12" fmla="*/ 13289 w 24384"/>
                <a:gd name="connsiteY12" fmla="*/ 22433 h 24384"/>
                <a:gd name="connsiteX13" fmla="*/ 16337 w 24384"/>
                <a:gd name="connsiteY13" fmla="*/ 22433 h 24384"/>
                <a:gd name="connsiteX14" fmla="*/ 21214 w 24384"/>
                <a:gd name="connsiteY14" fmla="*/ 21214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4384" h="24384">
                  <a:moveTo>
                    <a:pt x="21214" y="21214"/>
                  </a:moveTo>
                  <a:lnTo>
                    <a:pt x="22433" y="18776"/>
                  </a:lnTo>
                  <a:lnTo>
                    <a:pt x="23043" y="13899"/>
                  </a:lnTo>
                  <a:lnTo>
                    <a:pt x="20605" y="9022"/>
                  </a:lnTo>
                  <a:lnTo>
                    <a:pt x="18166" y="4755"/>
                  </a:lnTo>
                  <a:lnTo>
                    <a:pt x="15728" y="3536"/>
                  </a:lnTo>
                  <a:lnTo>
                    <a:pt x="10851" y="2926"/>
                  </a:lnTo>
                  <a:lnTo>
                    <a:pt x="6584" y="4755"/>
                  </a:lnTo>
                  <a:lnTo>
                    <a:pt x="4145" y="8412"/>
                  </a:lnTo>
                  <a:lnTo>
                    <a:pt x="2926" y="10241"/>
                  </a:lnTo>
                  <a:lnTo>
                    <a:pt x="5365" y="16947"/>
                  </a:lnTo>
                  <a:lnTo>
                    <a:pt x="6584" y="18776"/>
                  </a:lnTo>
                  <a:lnTo>
                    <a:pt x="13289" y="22433"/>
                  </a:lnTo>
                  <a:lnTo>
                    <a:pt x="16337" y="22433"/>
                  </a:lnTo>
                  <a:lnTo>
                    <a:pt x="21214" y="21214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C5B72DD3-DD50-4CDF-B6AB-9F667EF72A9F}"/>
                </a:ext>
              </a:extLst>
            </p:cNvPr>
            <p:cNvSpPr/>
            <p:nvPr/>
          </p:nvSpPr>
          <p:spPr>
            <a:xfrm>
              <a:off x="7775297" y="4497888"/>
              <a:ext cx="5706" cy="17117"/>
            </a:xfrm>
            <a:custGeom>
              <a:avLst/>
              <a:gdLst>
                <a:gd name="connsiteX0" fmla="*/ 7193 w 6096"/>
                <a:gd name="connsiteY0" fmla="*/ 15118 h 18288"/>
                <a:gd name="connsiteX1" fmla="*/ 7193 w 6096"/>
                <a:gd name="connsiteY1" fmla="*/ 13289 h 18288"/>
                <a:gd name="connsiteX2" fmla="*/ 8413 w 6096"/>
                <a:gd name="connsiteY2" fmla="*/ 10241 h 18288"/>
                <a:gd name="connsiteX3" fmla="*/ 8413 w 6096"/>
                <a:gd name="connsiteY3" fmla="*/ 9632 h 18288"/>
                <a:gd name="connsiteX4" fmla="*/ 9022 w 6096"/>
                <a:gd name="connsiteY4" fmla="*/ 6584 h 18288"/>
                <a:gd name="connsiteX5" fmla="*/ 7193 w 6096"/>
                <a:gd name="connsiteY5" fmla="*/ 4755 h 18288"/>
                <a:gd name="connsiteX6" fmla="*/ 5974 w 6096"/>
                <a:gd name="connsiteY6" fmla="*/ 4755 h 18288"/>
                <a:gd name="connsiteX7" fmla="*/ 4755 w 6096"/>
                <a:gd name="connsiteY7" fmla="*/ 2926 h 18288"/>
                <a:gd name="connsiteX8" fmla="*/ 2926 w 6096"/>
                <a:gd name="connsiteY8" fmla="*/ 4755 h 18288"/>
                <a:gd name="connsiteX9" fmla="*/ 4755 w 6096"/>
                <a:gd name="connsiteY9" fmla="*/ 7803 h 18288"/>
                <a:gd name="connsiteX10" fmla="*/ 4145 w 6096"/>
                <a:gd name="connsiteY10" fmla="*/ 9632 h 18288"/>
                <a:gd name="connsiteX11" fmla="*/ 3536 w 6096"/>
                <a:gd name="connsiteY11" fmla="*/ 12070 h 18288"/>
                <a:gd name="connsiteX12" fmla="*/ 4145 w 6096"/>
                <a:gd name="connsiteY12" fmla="*/ 14508 h 18288"/>
                <a:gd name="connsiteX13" fmla="*/ 5365 w 6096"/>
                <a:gd name="connsiteY13" fmla="*/ 15728 h 18288"/>
                <a:gd name="connsiteX14" fmla="*/ 7193 w 6096"/>
                <a:gd name="connsiteY14" fmla="*/ 1511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" h="18288">
                  <a:moveTo>
                    <a:pt x="7193" y="15118"/>
                  </a:moveTo>
                  <a:lnTo>
                    <a:pt x="7193" y="13289"/>
                  </a:lnTo>
                  <a:lnTo>
                    <a:pt x="8413" y="10241"/>
                  </a:lnTo>
                  <a:lnTo>
                    <a:pt x="8413" y="9632"/>
                  </a:lnTo>
                  <a:lnTo>
                    <a:pt x="9022" y="6584"/>
                  </a:lnTo>
                  <a:lnTo>
                    <a:pt x="7193" y="4755"/>
                  </a:lnTo>
                  <a:lnTo>
                    <a:pt x="5974" y="4755"/>
                  </a:lnTo>
                  <a:lnTo>
                    <a:pt x="4755" y="2926"/>
                  </a:lnTo>
                  <a:lnTo>
                    <a:pt x="2926" y="4755"/>
                  </a:lnTo>
                  <a:lnTo>
                    <a:pt x="4755" y="7803"/>
                  </a:lnTo>
                  <a:lnTo>
                    <a:pt x="4145" y="9632"/>
                  </a:lnTo>
                  <a:lnTo>
                    <a:pt x="3536" y="12070"/>
                  </a:lnTo>
                  <a:lnTo>
                    <a:pt x="4145" y="14508"/>
                  </a:lnTo>
                  <a:lnTo>
                    <a:pt x="5365" y="15728"/>
                  </a:lnTo>
                  <a:lnTo>
                    <a:pt x="7193" y="1511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2" name="자유형: 도형 261">
              <a:extLst>
                <a:ext uri="{FF2B5EF4-FFF2-40B4-BE49-F238E27FC236}">
                  <a16:creationId xmlns:a16="http://schemas.microsoft.com/office/drawing/2014/main" id="{C27F45E3-B206-4329-9AE2-6867C466C77A}"/>
                </a:ext>
              </a:extLst>
            </p:cNvPr>
            <p:cNvSpPr/>
            <p:nvPr/>
          </p:nvSpPr>
          <p:spPr>
            <a:xfrm>
              <a:off x="4397555" y="3498259"/>
              <a:ext cx="11411" cy="17117"/>
            </a:xfrm>
            <a:custGeom>
              <a:avLst/>
              <a:gdLst>
                <a:gd name="connsiteX0" fmla="*/ 15118 w 12192"/>
                <a:gd name="connsiteY0" fmla="*/ 17556 h 18288"/>
                <a:gd name="connsiteX1" fmla="*/ 13899 w 12192"/>
                <a:gd name="connsiteY1" fmla="*/ 13289 h 18288"/>
                <a:gd name="connsiteX2" fmla="*/ 13289 w 12192"/>
                <a:gd name="connsiteY2" fmla="*/ 12070 h 18288"/>
                <a:gd name="connsiteX3" fmla="*/ 12070 w 12192"/>
                <a:gd name="connsiteY3" fmla="*/ 10241 h 18288"/>
                <a:gd name="connsiteX4" fmla="*/ 12680 w 12192"/>
                <a:gd name="connsiteY4" fmla="*/ 8412 h 18288"/>
                <a:gd name="connsiteX5" fmla="*/ 12680 w 12192"/>
                <a:gd name="connsiteY5" fmla="*/ 7803 h 18288"/>
                <a:gd name="connsiteX6" fmla="*/ 11461 w 12192"/>
                <a:gd name="connsiteY6" fmla="*/ 7803 h 18288"/>
                <a:gd name="connsiteX7" fmla="*/ 9632 w 12192"/>
                <a:gd name="connsiteY7" fmla="*/ 4755 h 18288"/>
                <a:gd name="connsiteX8" fmla="*/ 5974 w 12192"/>
                <a:gd name="connsiteY8" fmla="*/ 2926 h 18288"/>
                <a:gd name="connsiteX9" fmla="*/ 4145 w 12192"/>
                <a:gd name="connsiteY9" fmla="*/ 2926 h 18288"/>
                <a:gd name="connsiteX10" fmla="*/ 2926 w 12192"/>
                <a:gd name="connsiteY10" fmla="*/ 4145 h 18288"/>
                <a:gd name="connsiteX11" fmla="*/ 2926 w 12192"/>
                <a:gd name="connsiteY11" fmla="*/ 5974 h 18288"/>
                <a:gd name="connsiteX12" fmla="*/ 4755 w 12192"/>
                <a:gd name="connsiteY12" fmla="*/ 11460 h 18288"/>
                <a:gd name="connsiteX13" fmla="*/ 5974 w 12192"/>
                <a:gd name="connsiteY13" fmla="*/ 12680 h 18288"/>
                <a:gd name="connsiteX14" fmla="*/ 9022 w 12192"/>
                <a:gd name="connsiteY14" fmla="*/ 13899 h 18288"/>
                <a:gd name="connsiteX15" fmla="*/ 6584 w 12192"/>
                <a:gd name="connsiteY15" fmla="*/ 16337 h 18288"/>
                <a:gd name="connsiteX16" fmla="*/ 6584 w 12192"/>
                <a:gd name="connsiteY16" fmla="*/ 16947 h 18288"/>
                <a:gd name="connsiteX17" fmla="*/ 7193 w 12192"/>
                <a:gd name="connsiteY17" fmla="*/ 18776 h 18288"/>
                <a:gd name="connsiteX18" fmla="*/ 12680 w 12192"/>
                <a:gd name="connsiteY18" fmla="*/ 18776 h 18288"/>
                <a:gd name="connsiteX19" fmla="*/ 13899 w 12192"/>
                <a:gd name="connsiteY19" fmla="*/ 20604 h 18288"/>
                <a:gd name="connsiteX20" fmla="*/ 14509 w 12192"/>
                <a:gd name="connsiteY20" fmla="*/ 19995 h 18288"/>
                <a:gd name="connsiteX21" fmla="*/ 15118 w 12192"/>
                <a:gd name="connsiteY21" fmla="*/ 17556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2" h="18288">
                  <a:moveTo>
                    <a:pt x="15118" y="17556"/>
                  </a:moveTo>
                  <a:lnTo>
                    <a:pt x="13899" y="13289"/>
                  </a:lnTo>
                  <a:lnTo>
                    <a:pt x="13289" y="12070"/>
                  </a:lnTo>
                  <a:lnTo>
                    <a:pt x="12070" y="10241"/>
                  </a:lnTo>
                  <a:lnTo>
                    <a:pt x="12680" y="8412"/>
                  </a:lnTo>
                  <a:lnTo>
                    <a:pt x="12680" y="7803"/>
                  </a:lnTo>
                  <a:lnTo>
                    <a:pt x="11461" y="7803"/>
                  </a:lnTo>
                  <a:lnTo>
                    <a:pt x="9632" y="4755"/>
                  </a:lnTo>
                  <a:lnTo>
                    <a:pt x="5974" y="2926"/>
                  </a:lnTo>
                  <a:lnTo>
                    <a:pt x="4145" y="2926"/>
                  </a:lnTo>
                  <a:lnTo>
                    <a:pt x="2926" y="4145"/>
                  </a:lnTo>
                  <a:lnTo>
                    <a:pt x="2926" y="5974"/>
                  </a:lnTo>
                  <a:lnTo>
                    <a:pt x="4755" y="11460"/>
                  </a:lnTo>
                  <a:lnTo>
                    <a:pt x="5974" y="12680"/>
                  </a:lnTo>
                  <a:lnTo>
                    <a:pt x="9022" y="13899"/>
                  </a:lnTo>
                  <a:lnTo>
                    <a:pt x="6584" y="16337"/>
                  </a:lnTo>
                  <a:lnTo>
                    <a:pt x="6584" y="16947"/>
                  </a:lnTo>
                  <a:lnTo>
                    <a:pt x="7193" y="18776"/>
                  </a:lnTo>
                  <a:lnTo>
                    <a:pt x="12680" y="18776"/>
                  </a:lnTo>
                  <a:lnTo>
                    <a:pt x="13899" y="20604"/>
                  </a:lnTo>
                  <a:lnTo>
                    <a:pt x="14509" y="19995"/>
                  </a:lnTo>
                  <a:lnTo>
                    <a:pt x="15118" y="17556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3" name="자유형: 도형 262">
              <a:extLst>
                <a:ext uri="{FF2B5EF4-FFF2-40B4-BE49-F238E27FC236}">
                  <a16:creationId xmlns:a16="http://schemas.microsoft.com/office/drawing/2014/main" id="{3F1C6BBB-8ACB-4E62-9CE2-D4E4AF69B7A0}"/>
                </a:ext>
              </a:extLst>
            </p:cNvPr>
            <p:cNvSpPr/>
            <p:nvPr/>
          </p:nvSpPr>
          <p:spPr>
            <a:xfrm>
              <a:off x="4383291" y="3438921"/>
              <a:ext cx="22823" cy="22823"/>
            </a:xfrm>
            <a:custGeom>
              <a:avLst/>
              <a:gdLst>
                <a:gd name="connsiteX0" fmla="*/ 20605 w 24384"/>
                <a:gd name="connsiteY0" fmla="*/ 27310 h 24384"/>
                <a:gd name="connsiteX1" fmla="*/ 21824 w 24384"/>
                <a:gd name="connsiteY1" fmla="*/ 26091 h 24384"/>
                <a:gd name="connsiteX2" fmla="*/ 21824 w 24384"/>
                <a:gd name="connsiteY2" fmla="*/ 24262 h 24384"/>
                <a:gd name="connsiteX3" fmla="*/ 20605 w 24384"/>
                <a:gd name="connsiteY3" fmla="*/ 22433 h 24384"/>
                <a:gd name="connsiteX4" fmla="*/ 19385 w 24384"/>
                <a:gd name="connsiteY4" fmla="*/ 23043 h 24384"/>
                <a:gd name="connsiteX5" fmla="*/ 18166 w 24384"/>
                <a:gd name="connsiteY5" fmla="*/ 24872 h 24384"/>
                <a:gd name="connsiteX6" fmla="*/ 18166 w 24384"/>
                <a:gd name="connsiteY6" fmla="*/ 26700 h 24384"/>
                <a:gd name="connsiteX7" fmla="*/ 18776 w 24384"/>
                <a:gd name="connsiteY7" fmla="*/ 27310 h 24384"/>
                <a:gd name="connsiteX8" fmla="*/ 20605 w 24384"/>
                <a:gd name="connsiteY8" fmla="*/ 27310 h 24384"/>
                <a:gd name="connsiteX9" fmla="*/ 9022 w 24384"/>
                <a:gd name="connsiteY9" fmla="*/ 22433 h 24384"/>
                <a:gd name="connsiteX10" fmla="*/ 10241 w 24384"/>
                <a:gd name="connsiteY10" fmla="*/ 21214 h 24384"/>
                <a:gd name="connsiteX11" fmla="*/ 10241 w 24384"/>
                <a:gd name="connsiteY11" fmla="*/ 13899 h 24384"/>
                <a:gd name="connsiteX12" fmla="*/ 10851 w 24384"/>
                <a:gd name="connsiteY12" fmla="*/ 12070 h 24384"/>
                <a:gd name="connsiteX13" fmla="*/ 9632 w 24384"/>
                <a:gd name="connsiteY13" fmla="*/ 11460 h 24384"/>
                <a:gd name="connsiteX14" fmla="*/ 8413 w 24384"/>
                <a:gd name="connsiteY14" fmla="*/ 10241 h 24384"/>
                <a:gd name="connsiteX15" fmla="*/ 4755 w 24384"/>
                <a:gd name="connsiteY15" fmla="*/ 9022 h 24384"/>
                <a:gd name="connsiteX16" fmla="*/ 4145 w 24384"/>
                <a:gd name="connsiteY16" fmla="*/ 9632 h 24384"/>
                <a:gd name="connsiteX17" fmla="*/ 2926 w 24384"/>
                <a:gd name="connsiteY17" fmla="*/ 11460 h 24384"/>
                <a:gd name="connsiteX18" fmla="*/ 3536 w 24384"/>
                <a:gd name="connsiteY18" fmla="*/ 20604 h 24384"/>
                <a:gd name="connsiteX19" fmla="*/ 4755 w 24384"/>
                <a:gd name="connsiteY19" fmla="*/ 23652 h 24384"/>
                <a:gd name="connsiteX20" fmla="*/ 5974 w 24384"/>
                <a:gd name="connsiteY20" fmla="*/ 24262 h 24384"/>
                <a:gd name="connsiteX21" fmla="*/ 9022 w 24384"/>
                <a:gd name="connsiteY21" fmla="*/ 22433 h 24384"/>
                <a:gd name="connsiteX22" fmla="*/ 18776 w 24384"/>
                <a:gd name="connsiteY22" fmla="*/ 13899 h 24384"/>
                <a:gd name="connsiteX23" fmla="*/ 23653 w 24384"/>
                <a:gd name="connsiteY23" fmla="*/ 12680 h 24384"/>
                <a:gd name="connsiteX24" fmla="*/ 18166 w 24384"/>
                <a:gd name="connsiteY24" fmla="*/ 9022 h 24384"/>
                <a:gd name="connsiteX25" fmla="*/ 16947 w 24384"/>
                <a:gd name="connsiteY25" fmla="*/ 6584 h 24384"/>
                <a:gd name="connsiteX26" fmla="*/ 16947 w 24384"/>
                <a:gd name="connsiteY26" fmla="*/ 4755 h 24384"/>
                <a:gd name="connsiteX27" fmla="*/ 14509 w 24384"/>
                <a:gd name="connsiteY27" fmla="*/ 2926 h 24384"/>
                <a:gd name="connsiteX28" fmla="*/ 13289 w 24384"/>
                <a:gd name="connsiteY28" fmla="*/ 4145 h 24384"/>
                <a:gd name="connsiteX29" fmla="*/ 12680 w 24384"/>
                <a:gd name="connsiteY29" fmla="*/ 5974 h 24384"/>
                <a:gd name="connsiteX30" fmla="*/ 13289 w 24384"/>
                <a:gd name="connsiteY30" fmla="*/ 9022 h 24384"/>
                <a:gd name="connsiteX31" fmla="*/ 11461 w 24384"/>
                <a:gd name="connsiteY31" fmla="*/ 11460 h 24384"/>
                <a:gd name="connsiteX32" fmla="*/ 12070 w 24384"/>
                <a:gd name="connsiteY32" fmla="*/ 13899 h 24384"/>
                <a:gd name="connsiteX33" fmla="*/ 14509 w 24384"/>
                <a:gd name="connsiteY33" fmla="*/ 14508 h 24384"/>
                <a:gd name="connsiteX34" fmla="*/ 18776 w 24384"/>
                <a:gd name="connsiteY34" fmla="*/ 13899 h 24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384" h="24384">
                  <a:moveTo>
                    <a:pt x="20605" y="27310"/>
                  </a:moveTo>
                  <a:lnTo>
                    <a:pt x="21824" y="26091"/>
                  </a:lnTo>
                  <a:lnTo>
                    <a:pt x="21824" y="24262"/>
                  </a:lnTo>
                  <a:lnTo>
                    <a:pt x="20605" y="22433"/>
                  </a:lnTo>
                  <a:lnTo>
                    <a:pt x="19385" y="23043"/>
                  </a:lnTo>
                  <a:lnTo>
                    <a:pt x="18166" y="24872"/>
                  </a:lnTo>
                  <a:lnTo>
                    <a:pt x="18166" y="26700"/>
                  </a:lnTo>
                  <a:lnTo>
                    <a:pt x="18776" y="27310"/>
                  </a:lnTo>
                  <a:lnTo>
                    <a:pt x="20605" y="27310"/>
                  </a:lnTo>
                  <a:close/>
                  <a:moveTo>
                    <a:pt x="9022" y="22433"/>
                  </a:moveTo>
                  <a:lnTo>
                    <a:pt x="10241" y="21214"/>
                  </a:lnTo>
                  <a:lnTo>
                    <a:pt x="10241" y="13899"/>
                  </a:lnTo>
                  <a:lnTo>
                    <a:pt x="10851" y="12070"/>
                  </a:lnTo>
                  <a:lnTo>
                    <a:pt x="9632" y="11460"/>
                  </a:lnTo>
                  <a:lnTo>
                    <a:pt x="8413" y="10241"/>
                  </a:lnTo>
                  <a:lnTo>
                    <a:pt x="4755" y="9022"/>
                  </a:lnTo>
                  <a:lnTo>
                    <a:pt x="4145" y="9632"/>
                  </a:lnTo>
                  <a:lnTo>
                    <a:pt x="2926" y="11460"/>
                  </a:lnTo>
                  <a:lnTo>
                    <a:pt x="3536" y="20604"/>
                  </a:lnTo>
                  <a:lnTo>
                    <a:pt x="4755" y="23652"/>
                  </a:lnTo>
                  <a:lnTo>
                    <a:pt x="5974" y="24262"/>
                  </a:lnTo>
                  <a:lnTo>
                    <a:pt x="9022" y="22433"/>
                  </a:lnTo>
                  <a:close/>
                  <a:moveTo>
                    <a:pt x="18776" y="13899"/>
                  </a:moveTo>
                  <a:lnTo>
                    <a:pt x="23653" y="12680"/>
                  </a:lnTo>
                  <a:lnTo>
                    <a:pt x="18166" y="9022"/>
                  </a:lnTo>
                  <a:lnTo>
                    <a:pt x="16947" y="6584"/>
                  </a:lnTo>
                  <a:lnTo>
                    <a:pt x="16947" y="4755"/>
                  </a:lnTo>
                  <a:lnTo>
                    <a:pt x="14509" y="2926"/>
                  </a:lnTo>
                  <a:lnTo>
                    <a:pt x="13289" y="4145"/>
                  </a:lnTo>
                  <a:lnTo>
                    <a:pt x="12680" y="5974"/>
                  </a:lnTo>
                  <a:lnTo>
                    <a:pt x="13289" y="9022"/>
                  </a:lnTo>
                  <a:lnTo>
                    <a:pt x="11461" y="11460"/>
                  </a:lnTo>
                  <a:lnTo>
                    <a:pt x="12070" y="13899"/>
                  </a:lnTo>
                  <a:lnTo>
                    <a:pt x="14509" y="14508"/>
                  </a:lnTo>
                  <a:lnTo>
                    <a:pt x="18776" y="13899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4" name="자유형: 도형 263">
              <a:extLst>
                <a:ext uri="{FF2B5EF4-FFF2-40B4-BE49-F238E27FC236}">
                  <a16:creationId xmlns:a16="http://schemas.microsoft.com/office/drawing/2014/main" id="{DA08067F-2814-4452-8A17-8F5D93A380F4}"/>
                </a:ext>
              </a:extLst>
            </p:cNvPr>
            <p:cNvSpPr/>
            <p:nvPr/>
          </p:nvSpPr>
          <p:spPr>
            <a:xfrm>
              <a:off x="4163624" y="3591832"/>
              <a:ext cx="5706" cy="11411"/>
            </a:xfrm>
            <a:custGeom>
              <a:avLst/>
              <a:gdLst>
                <a:gd name="connsiteX0" fmla="*/ 8413 w 6096"/>
                <a:gd name="connsiteY0" fmla="*/ 9022 h 12192"/>
                <a:gd name="connsiteX1" fmla="*/ 8413 w 6096"/>
                <a:gd name="connsiteY1" fmla="*/ 5364 h 12192"/>
                <a:gd name="connsiteX2" fmla="*/ 2926 w 6096"/>
                <a:gd name="connsiteY2" fmla="*/ 2926 h 12192"/>
                <a:gd name="connsiteX3" fmla="*/ 2926 w 6096"/>
                <a:gd name="connsiteY3" fmla="*/ 4755 h 12192"/>
                <a:gd name="connsiteX4" fmla="*/ 3536 w 6096"/>
                <a:gd name="connsiteY4" fmla="*/ 5974 h 12192"/>
                <a:gd name="connsiteX5" fmla="*/ 5365 w 6096"/>
                <a:gd name="connsiteY5" fmla="*/ 6584 h 12192"/>
                <a:gd name="connsiteX6" fmla="*/ 5974 w 6096"/>
                <a:gd name="connsiteY6" fmla="*/ 7803 h 12192"/>
                <a:gd name="connsiteX7" fmla="*/ 5365 w 6096"/>
                <a:gd name="connsiteY7" fmla="*/ 11460 h 12192"/>
                <a:gd name="connsiteX8" fmla="*/ 6584 w 6096"/>
                <a:gd name="connsiteY8" fmla="*/ 13289 h 12192"/>
                <a:gd name="connsiteX9" fmla="*/ 8413 w 6096"/>
                <a:gd name="connsiteY9" fmla="*/ 9022 h 12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" h="12192">
                  <a:moveTo>
                    <a:pt x="8413" y="9022"/>
                  </a:moveTo>
                  <a:lnTo>
                    <a:pt x="8413" y="5364"/>
                  </a:lnTo>
                  <a:lnTo>
                    <a:pt x="2926" y="2926"/>
                  </a:lnTo>
                  <a:lnTo>
                    <a:pt x="2926" y="4755"/>
                  </a:lnTo>
                  <a:lnTo>
                    <a:pt x="3536" y="5974"/>
                  </a:lnTo>
                  <a:lnTo>
                    <a:pt x="5365" y="6584"/>
                  </a:lnTo>
                  <a:lnTo>
                    <a:pt x="5974" y="7803"/>
                  </a:lnTo>
                  <a:lnTo>
                    <a:pt x="5365" y="11460"/>
                  </a:lnTo>
                  <a:lnTo>
                    <a:pt x="6584" y="13289"/>
                  </a:lnTo>
                  <a:lnTo>
                    <a:pt x="8413" y="9022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5" name="자유형: 도형 264">
              <a:extLst>
                <a:ext uri="{FF2B5EF4-FFF2-40B4-BE49-F238E27FC236}">
                  <a16:creationId xmlns:a16="http://schemas.microsoft.com/office/drawing/2014/main" id="{1FC6FDAA-B39E-4E7E-A2EC-852231ACA387}"/>
                </a:ext>
              </a:extLst>
            </p:cNvPr>
            <p:cNvSpPr/>
            <p:nvPr/>
          </p:nvSpPr>
          <p:spPr>
            <a:xfrm>
              <a:off x="5778892" y="2976764"/>
              <a:ext cx="148347" cy="62762"/>
            </a:xfrm>
            <a:custGeom>
              <a:avLst/>
              <a:gdLst>
                <a:gd name="connsiteX0" fmla="*/ 12070 w 158496"/>
                <a:gd name="connsiteY0" fmla="*/ 58400 h 67056"/>
                <a:gd name="connsiteX1" fmla="*/ 10851 w 158496"/>
                <a:gd name="connsiteY1" fmla="*/ 57180 h 67056"/>
                <a:gd name="connsiteX2" fmla="*/ 6584 w 158496"/>
                <a:gd name="connsiteY2" fmla="*/ 60228 h 67056"/>
                <a:gd name="connsiteX3" fmla="*/ 2926 w 158496"/>
                <a:gd name="connsiteY3" fmla="*/ 60228 h 67056"/>
                <a:gd name="connsiteX4" fmla="*/ 3536 w 158496"/>
                <a:gd name="connsiteY4" fmla="*/ 61448 h 67056"/>
                <a:gd name="connsiteX5" fmla="*/ 4145 w 158496"/>
                <a:gd name="connsiteY5" fmla="*/ 62667 h 67056"/>
                <a:gd name="connsiteX6" fmla="*/ 8413 w 158496"/>
                <a:gd name="connsiteY6" fmla="*/ 65105 h 67056"/>
                <a:gd name="connsiteX7" fmla="*/ 12070 w 158496"/>
                <a:gd name="connsiteY7" fmla="*/ 58400 h 67056"/>
                <a:gd name="connsiteX8" fmla="*/ 94366 w 158496"/>
                <a:gd name="connsiteY8" fmla="*/ 45598 h 67056"/>
                <a:gd name="connsiteX9" fmla="*/ 94366 w 158496"/>
                <a:gd name="connsiteY9" fmla="*/ 44988 h 67056"/>
                <a:gd name="connsiteX10" fmla="*/ 93757 w 158496"/>
                <a:gd name="connsiteY10" fmla="*/ 44988 h 67056"/>
                <a:gd name="connsiteX11" fmla="*/ 93147 w 158496"/>
                <a:gd name="connsiteY11" fmla="*/ 45598 h 67056"/>
                <a:gd name="connsiteX12" fmla="*/ 85222 w 158496"/>
                <a:gd name="connsiteY12" fmla="*/ 44988 h 67056"/>
                <a:gd name="connsiteX13" fmla="*/ 84003 w 158496"/>
                <a:gd name="connsiteY13" fmla="*/ 48646 h 67056"/>
                <a:gd name="connsiteX14" fmla="*/ 80955 w 158496"/>
                <a:gd name="connsiteY14" fmla="*/ 51084 h 67056"/>
                <a:gd name="connsiteX15" fmla="*/ 80955 w 158496"/>
                <a:gd name="connsiteY15" fmla="*/ 55352 h 67056"/>
                <a:gd name="connsiteX16" fmla="*/ 84003 w 158496"/>
                <a:gd name="connsiteY16" fmla="*/ 59619 h 67056"/>
                <a:gd name="connsiteX17" fmla="*/ 85832 w 158496"/>
                <a:gd name="connsiteY17" fmla="*/ 60228 h 67056"/>
                <a:gd name="connsiteX18" fmla="*/ 88880 w 158496"/>
                <a:gd name="connsiteY18" fmla="*/ 60838 h 67056"/>
                <a:gd name="connsiteX19" fmla="*/ 93147 w 158496"/>
                <a:gd name="connsiteY19" fmla="*/ 58400 h 67056"/>
                <a:gd name="connsiteX20" fmla="*/ 94366 w 158496"/>
                <a:gd name="connsiteY20" fmla="*/ 55961 h 67056"/>
                <a:gd name="connsiteX21" fmla="*/ 94976 w 158496"/>
                <a:gd name="connsiteY21" fmla="*/ 51084 h 67056"/>
                <a:gd name="connsiteX22" fmla="*/ 94366 w 158496"/>
                <a:gd name="connsiteY22" fmla="*/ 48646 h 67056"/>
                <a:gd name="connsiteX23" fmla="*/ 94366 w 158496"/>
                <a:gd name="connsiteY23" fmla="*/ 45598 h 67056"/>
                <a:gd name="connsiteX24" fmla="*/ 35235 w 158496"/>
                <a:gd name="connsiteY24" fmla="*/ 50475 h 67056"/>
                <a:gd name="connsiteX25" fmla="*/ 38283 w 158496"/>
                <a:gd name="connsiteY25" fmla="*/ 48036 h 67056"/>
                <a:gd name="connsiteX26" fmla="*/ 38283 w 158496"/>
                <a:gd name="connsiteY26" fmla="*/ 46817 h 67056"/>
                <a:gd name="connsiteX27" fmla="*/ 37673 w 158496"/>
                <a:gd name="connsiteY27" fmla="*/ 44988 h 67056"/>
                <a:gd name="connsiteX28" fmla="*/ 34625 w 158496"/>
                <a:gd name="connsiteY28" fmla="*/ 43160 h 67056"/>
                <a:gd name="connsiteX29" fmla="*/ 33406 w 158496"/>
                <a:gd name="connsiteY29" fmla="*/ 43160 h 67056"/>
                <a:gd name="connsiteX30" fmla="*/ 32187 w 158496"/>
                <a:gd name="connsiteY30" fmla="*/ 44379 h 67056"/>
                <a:gd name="connsiteX31" fmla="*/ 30968 w 158496"/>
                <a:gd name="connsiteY31" fmla="*/ 46817 h 67056"/>
                <a:gd name="connsiteX32" fmla="*/ 32797 w 158496"/>
                <a:gd name="connsiteY32" fmla="*/ 49865 h 67056"/>
                <a:gd name="connsiteX33" fmla="*/ 34016 w 158496"/>
                <a:gd name="connsiteY33" fmla="*/ 50475 h 67056"/>
                <a:gd name="connsiteX34" fmla="*/ 35235 w 158496"/>
                <a:gd name="connsiteY34" fmla="*/ 50475 h 67056"/>
                <a:gd name="connsiteX35" fmla="*/ 63886 w 158496"/>
                <a:gd name="connsiteY35" fmla="*/ 36454 h 67056"/>
                <a:gd name="connsiteX36" fmla="*/ 71201 w 158496"/>
                <a:gd name="connsiteY36" fmla="*/ 30358 h 67056"/>
                <a:gd name="connsiteX37" fmla="*/ 71201 w 158496"/>
                <a:gd name="connsiteY37" fmla="*/ 28529 h 67056"/>
                <a:gd name="connsiteX38" fmla="*/ 65105 w 158496"/>
                <a:gd name="connsiteY38" fmla="*/ 29139 h 67056"/>
                <a:gd name="connsiteX39" fmla="*/ 58400 w 158496"/>
                <a:gd name="connsiteY39" fmla="*/ 35235 h 67056"/>
                <a:gd name="connsiteX40" fmla="*/ 56571 w 158496"/>
                <a:gd name="connsiteY40" fmla="*/ 35844 h 67056"/>
                <a:gd name="connsiteX41" fmla="*/ 50475 w 158496"/>
                <a:gd name="connsiteY41" fmla="*/ 36454 h 67056"/>
                <a:gd name="connsiteX42" fmla="*/ 47427 w 158496"/>
                <a:gd name="connsiteY42" fmla="*/ 36454 h 67056"/>
                <a:gd name="connsiteX43" fmla="*/ 44989 w 158496"/>
                <a:gd name="connsiteY43" fmla="*/ 37673 h 67056"/>
                <a:gd name="connsiteX44" fmla="*/ 46208 w 158496"/>
                <a:gd name="connsiteY44" fmla="*/ 39502 h 67056"/>
                <a:gd name="connsiteX45" fmla="*/ 48646 w 158496"/>
                <a:gd name="connsiteY45" fmla="*/ 45598 h 67056"/>
                <a:gd name="connsiteX46" fmla="*/ 52913 w 158496"/>
                <a:gd name="connsiteY46" fmla="*/ 51084 h 67056"/>
                <a:gd name="connsiteX47" fmla="*/ 56571 w 158496"/>
                <a:gd name="connsiteY47" fmla="*/ 49865 h 67056"/>
                <a:gd name="connsiteX48" fmla="*/ 58400 w 158496"/>
                <a:gd name="connsiteY48" fmla="*/ 48646 h 67056"/>
                <a:gd name="connsiteX49" fmla="*/ 60838 w 158496"/>
                <a:gd name="connsiteY49" fmla="*/ 44988 h 67056"/>
                <a:gd name="connsiteX50" fmla="*/ 63886 w 158496"/>
                <a:gd name="connsiteY50" fmla="*/ 36454 h 67056"/>
                <a:gd name="connsiteX51" fmla="*/ 134600 w 158496"/>
                <a:gd name="connsiteY51" fmla="*/ 44379 h 67056"/>
                <a:gd name="connsiteX52" fmla="*/ 143744 w 158496"/>
                <a:gd name="connsiteY52" fmla="*/ 41331 h 67056"/>
                <a:gd name="connsiteX53" fmla="*/ 145573 w 158496"/>
                <a:gd name="connsiteY53" fmla="*/ 35235 h 67056"/>
                <a:gd name="connsiteX54" fmla="*/ 147401 w 158496"/>
                <a:gd name="connsiteY54" fmla="*/ 28529 h 67056"/>
                <a:gd name="connsiteX55" fmla="*/ 147401 w 158496"/>
                <a:gd name="connsiteY55" fmla="*/ 24262 h 67056"/>
                <a:gd name="connsiteX56" fmla="*/ 146182 w 158496"/>
                <a:gd name="connsiteY56" fmla="*/ 22433 h 67056"/>
                <a:gd name="connsiteX57" fmla="*/ 145573 w 158496"/>
                <a:gd name="connsiteY57" fmla="*/ 22433 h 67056"/>
                <a:gd name="connsiteX58" fmla="*/ 143134 w 158496"/>
                <a:gd name="connsiteY58" fmla="*/ 22433 h 67056"/>
                <a:gd name="connsiteX59" fmla="*/ 141305 w 158496"/>
                <a:gd name="connsiteY59" fmla="*/ 23652 h 67056"/>
                <a:gd name="connsiteX60" fmla="*/ 140696 w 158496"/>
                <a:gd name="connsiteY60" fmla="*/ 27310 h 67056"/>
                <a:gd name="connsiteX61" fmla="*/ 136429 w 158496"/>
                <a:gd name="connsiteY61" fmla="*/ 35235 h 67056"/>
                <a:gd name="connsiteX62" fmla="*/ 133381 w 158496"/>
                <a:gd name="connsiteY62" fmla="*/ 42550 h 67056"/>
                <a:gd name="connsiteX63" fmla="*/ 129113 w 158496"/>
                <a:gd name="connsiteY63" fmla="*/ 46208 h 67056"/>
                <a:gd name="connsiteX64" fmla="*/ 124846 w 158496"/>
                <a:gd name="connsiteY64" fmla="*/ 47427 h 67056"/>
                <a:gd name="connsiteX65" fmla="*/ 125456 w 158496"/>
                <a:gd name="connsiteY65" fmla="*/ 48036 h 67056"/>
                <a:gd name="connsiteX66" fmla="*/ 129723 w 158496"/>
                <a:gd name="connsiteY66" fmla="*/ 48646 h 67056"/>
                <a:gd name="connsiteX67" fmla="*/ 134600 w 158496"/>
                <a:gd name="connsiteY67" fmla="*/ 44379 h 67056"/>
                <a:gd name="connsiteX68" fmla="*/ 14509 w 158496"/>
                <a:gd name="connsiteY68" fmla="*/ 32187 h 67056"/>
                <a:gd name="connsiteX69" fmla="*/ 17557 w 158496"/>
                <a:gd name="connsiteY69" fmla="*/ 29139 h 67056"/>
                <a:gd name="connsiteX70" fmla="*/ 18166 w 158496"/>
                <a:gd name="connsiteY70" fmla="*/ 27310 h 67056"/>
                <a:gd name="connsiteX71" fmla="*/ 17557 w 158496"/>
                <a:gd name="connsiteY71" fmla="*/ 24262 h 67056"/>
                <a:gd name="connsiteX72" fmla="*/ 18776 w 158496"/>
                <a:gd name="connsiteY72" fmla="*/ 23043 h 67056"/>
                <a:gd name="connsiteX73" fmla="*/ 18166 w 158496"/>
                <a:gd name="connsiteY73" fmla="*/ 20604 h 67056"/>
                <a:gd name="connsiteX74" fmla="*/ 16337 w 158496"/>
                <a:gd name="connsiteY74" fmla="*/ 18166 h 67056"/>
                <a:gd name="connsiteX75" fmla="*/ 12070 w 158496"/>
                <a:gd name="connsiteY75" fmla="*/ 18166 h 67056"/>
                <a:gd name="connsiteX76" fmla="*/ 9632 w 158496"/>
                <a:gd name="connsiteY76" fmla="*/ 21824 h 67056"/>
                <a:gd name="connsiteX77" fmla="*/ 13289 w 158496"/>
                <a:gd name="connsiteY77" fmla="*/ 29139 h 67056"/>
                <a:gd name="connsiteX78" fmla="*/ 13899 w 158496"/>
                <a:gd name="connsiteY78" fmla="*/ 32187 h 67056"/>
                <a:gd name="connsiteX79" fmla="*/ 14509 w 158496"/>
                <a:gd name="connsiteY79" fmla="*/ 32187 h 67056"/>
                <a:gd name="connsiteX80" fmla="*/ 151059 w 158496"/>
                <a:gd name="connsiteY80" fmla="*/ 15728 h 67056"/>
                <a:gd name="connsiteX81" fmla="*/ 156545 w 158496"/>
                <a:gd name="connsiteY81" fmla="*/ 13899 h 67056"/>
                <a:gd name="connsiteX82" fmla="*/ 159593 w 158496"/>
                <a:gd name="connsiteY82" fmla="*/ 12070 h 67056"/>
                <a:gd name="connsiteX83" fmla="*/ 160203 w 158496"/>
                <a:gd name="connsiteY83" fmla="*/ 6584 h 67056"/>
                <a:gd name="connsiteX84" fmla="*/ 161422 w 158496"/>
                <a:gd name="connsiteY84" fmla="*/ 4755 h 67056"/>
                <a:gd name="connsiteX85" fmla="*/ 160203 w 158496"/>
                <a:gd name="connsiteY85" fmla="*/ 2926 h 67056"/>
                <a:gd name="connsiteX86" fmla="*/ 158984 w 158496"/>
                <a:gd name="connsiteY86" fmla="*/ 4145 h 67056"/>
                <a:gd name="connsiteX87" fmla="*/ 157765 w 158496"/>
                <a:gd name="connsiteY87" fmla="*/ 6584 h 67056"/>
                <a:gd name="connsiteX88" fmla="*/ 154107 w 158496"/>
                <a:gd name="connsiteY88" fmla="*/ 7803 h 67056"/>
                <a:gd name="connsiteX89" fmla="*/ 149230 w 158496"/>
                <a:gd name="connsiteY89" fmla="*/ 10241 h 67056"/>
                <a:gd name="connsiteX90" fmla="*/ 148011 w 158496"/>
                <a:gd name="connsiteY90" fmla="*/ 12070 h 67056"/>
                <a:gd name="connsiteX91" fmla="*/ 146792 w 158496"/>
                <a:gd name="connsiteY91" fmla="*/ 17556 h 67056"/>
                <a:gd name="connsiteX92" fmla="*/ 149230 w 158496"/>
                <a:gd name="connsiteY92" fmla="*/ 18166 h 67056"/>
                <a:gd name="connsiteX93" fmla="*/ 151059 w 158496"/>
                <a:gd name="connsiteY93" fmla="*/ 15728 h 6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158496" h="67056">
                  <a:moveTo>
                    <a:pt x="12070" y="58400"/>
                  </a:moveTo>
                  <a:lnTo>
                    <a:pt x="10851" y="57180"/>
                  </a:lnTo>
                  <a:lnTo>
                    <a:pt x="6584" y="60228"/>
                  </a:lnTo>
                  <a:lnTo>
                    <a:pt x="2926" y="60228"/>
                  </a:lnTo>
                  <a:lnTo>
                    <a:pt x="3536" y="61448"/>
                  </a:lnTo>
                  <a:lnTo>
                    <a:pt x="4145" y="62667"/>
                  </a:lnTo>
                  <a:lnTo>
                    <a:pt x="8413" y="65105"/>
                  </a:lnTo>
                  <a:lnTo>
                    <a:pt x="12070" y="58400"/>
                  </a:lnTo>
                  <a:close/>
                  <a:moveTo>
                    <a:pt x="94366" y="45598"/>
                  </a:moveTo>
                  <a:lnTo>
                    <a:pt x="94366" y="44988"/>
                  </a:lnTo>
                  <a:lnTo>
                    <a:pt x="93757" y="44988"/>
                  </a:lnTo>
                  <a:lnTo>
                    <a:pt x="93147" y="45598"/>
                  </a:lnTo>
                  <a:lnTo>
                    <a:pt x="85222" y="44988"/>
                  </a:lnTo>
                  <a:lnTo>
                    <a:pt x="84003" y="48646"/>
                  </a:lnTo>
                  <a:lnTo>
                    <a:pt x="80955" y="51084"/>
                  </a:lnTo>
                  <a:lnTo>
                    <a:pt x="80955" y="55352"/>
                  </a:lnTo>
                  <a:lnTo>
                    <a:pt x="84003" y="59619"/>
                  </a:lnTo>
                  <a:lnTo>
                    <a:pt x="85832" y="60228"/>
                  </a:lnTo>
                  <a:lnTo>
                    <a:pt x="88880" y="60838"/>
                  </a:lnTo>
                  <a:lnTo>
                    <a:pt x="93147" y="58400"/>
                  </a:lnTo>
                  <a:lnTo>
                    <a:pt x="94366" y="55961"/>
                  </a:lnTo>
                  <a:lnTo>
                    <a:pt x="94976" y="51084"/>
                  </a:lnTo>
                  <a:lnTo>
                    <a:pt x="94366" y="48646"/>
                  </a:lnTo>
                  <a:lnTo>
                    <a:pt x="94366" y="45598"/>
                  </a:lnTo>
                  <a:close/>
                  <a:moveTo>
                    <a:pt x="35235" y="50475"/>
                  </a:moveTo>
                  <a:lnTo>
                    <a:pt x="38283" y="48036"/>
                  </a:lnTo>
                  <a:lnTo>
                    <a:pt x="38283" y="46817"/>
                  </a:lnTo>
                  <a:lnTo>
                    <a:pt x="37673" y="44988"/>
                  </a:lnTo>
                  <a:lnTo>
                    <a:pt x="34625" y="43160"/>
                  </a:lnTo>
                  <a:lnTo>
                    <a:pt x="33406" y="43160"/>
                  </a:lnTo>
                  <a:lnTo>
                    <a:pt x="32187" y="44379"/>
                  </a:lnTo>
                  <a:lnTo>
                    <a:pt x="30968" y="46817"/>
                  </a:lnTo>
                  <a:lnTo>
                    <a:pt x="32797" y="49865"/>
                  </a:lnTo>
                  <a:lnTo>
                    <a:pt x="34016" y="50475"/>
                  </a:lnTo>
                  <a:lnTo>
                    <a:pt x="35235" y="50475"/>
                  </a:lnTo>
                  <a:close/>
                  <a:moveTo>
                    <a:pt x="63886" y="36454"/>
                  </a:moveTo>
                  <a:lnTo>
                    <a:pt x="71201" y="30358"/>
                  </a:lnTo>
                  <a:lnTo>
                    <a:pt x="71201" y="28529"/>
                  </a:lnTo>
                  <a:lnTo>
                    <a:pt x="65105" y="29139"/>
                  </a:lnTo>
                  <a:lnTo>
                    <a:pt x="58400" y="35235"/>
                  </a:lnTo>
                  <a:lnTo>
                    <a:pt x="56571" y="35844"/>
                  </a:lnTo>
                  <a:lnTo>
                    <a:pt x="50475" y="36454"/>
                  </a:lnTo>
                  <a:lnTo>
                    <a:pt x="47427" y="36454"/>
                  </a:lnTo>
                  <a:lnTo>
                    <a:pt x="44989" y="37673"/>
                  </a:lnTo>
                  <a:lnTo>
                    <a:pt x="46208" y="39502"/>
                  </a:lnTo>
                  <a:lnTo>
                    <a:pt x="48646" y="45598"/>
                  </a:lnTo>
                  <a:lnTo>
                    <a:pt x="52913" y="51084"/>
                  </a:lnTo>
                  <a:lnTo>
                    <a:pt x="56571" y="49865"/>
                  </a:lnTo>
                  <a:lnTo>
                    <a:pt x="58400" y="48646"/>
                  </a:lnTo>
                  <a:lnTo>
                    <a:pt x="60838" y="44988"/>
                  </a:lnTo>
                  <a:lnTo>
                    <a:pt x="63886" y="36454"/>
                  </a:lnTo>
                  <a:close/>
                  <a:moveTo>
                    <a:pt x="134600" y="44379"/>
                  </a:moveTo>
                  <a:lnTo>
                    <a:pt x="143744" y="41331"/>
                  </a:lnTo>
                  <a:lnTo>
                    <a:pt x="145573" y="35235"/>
                  </a:lnTo>
                  <a:lnTo>
                    <a:pt x="147401" y="28529"/>
                  </a:lnTo>
                  <a:lnTo>
                    <a:pt x="147401" y="24262"/>
                  </a:lnTo>
                  <a:lnTo>
                    <a:pt x="146182" y="22433"/>
                  </a:lnTo>
                  <a:lnTo>
                    <a:pt x="145573" y="22433"/>
                  </a:lnTo>
                  <a:lnTo>
                    <a:pt x="143134" y="22433"/>
                  </a:lnTo>
                  <a:lnTo>
                    <a:pt x="141305" y="23652"/>
                  </a:lnTo>
                  <a:lnTo>
                    <a:pt x="140696" y="27310"/>
                  </a:lnTo>
                  <a:lnTo>
                    <a:pt x="136429" y="35235"/>
                  </a:lnTo>
                  <a:lnTo>
                    <a:pt x="133381" y="42550"/>
                  </a:lnTo>
                  <a:lnTo>
                    <a:pt x="129113" y="46208"/>
                  </a:lnTo>
                  <a:lnTo>
                    <a:pt x="124846" y="47427"/>
                  </a:lnTo>
                  <a:lnTo>
                    <a:pt x="125456" y="48036"/>
                  </a:lnTo>
                  <a:lnTo>
                    <a:pt x="129723" y="48646"/>
                  </a:lnTo>
                  <a:lnTo>
                    <a:pt x="134600" y="44379"/>
                  </a:lnTo>
                  <a:close/>
                  <a:moveTo>
                    <a:pt x="14509" y="32187"/>
                  </a:moveTo>
                  <a:lnTo>
                    <a:pt x="17557" y="29139"/>
                  </a:lnTo>
                  <a:lnTo>
                    <a:pt x="18166" y="27310"/>
                  </a:lnTo>
                  <a:lnTo>
                    <a:pt x="17557" y="24262"/>
                  </a:lnTo>
                  <a:lnTo>
                    <a:pt x="18776" y="23043"/>
                  </a:lnTo>
                  <a:lnTo>
                    <a:pt x="18166" y="20604"/>
                  </a:lnTo>
                  <a:lnTo>
                    <a:pt x="16337" y="18166"/>
                  </a:lnTo>
                  <a:lnTo>
                    <a:pt x="12070" y="18166"/>
                  </a:lnTo>
                  <a:lnTo>
                    <a:pt x="9632" y="21824"/>
                  </a:lnTo>
                  <a:lnTo>
                    <a:pt x="13289" y="29139"/>
                  </a:lnTo>
                  <a:lnTo>
                    <a:pt x="13899" y="32187"/>
                  </a:lnTo>
                  <a:lnTo>
                    <a:pt x="14509" y="32187"/>
                  </a:lnTo>
                  <a:close/>
                  <a:moveTo>
                    <a:pt x="151059" y="15728"/>
                  </a:moveTo>
                  <a:lnTo>
                    <a:pt x="156545" y="13899"/>
                  </a:lnTo>
                  <a:lnTo>
                    <a:pt x="159593" y="12070"/>
                  </a:lnTo>
                  <a:lnTo>
                    <a:pt x="160203" y="6584"/>
                  </a:lnTo>
                  <a:lnTo>
                    <a:pt x="161422" y="4755"/>
                  </a:lnTo>
                  <a:lnTo>
                    <a:pt x="160203" y="2926"/>
                  </a:lnTo>
                  <a:lnTo>
                    <a:pt x="158984" y="4145"/>
                  </a:lnTo>
                  <a:lnTo>
                    <a:pt x="157765" y="6584"/>
                  </a:lnTo>
                  <a:lnTo>
                    <a:pt x="154107" y="7803"/>
                  </a:lnTo>
                  <a:lnTo>
                    <a:pt x="149230" y="10241"/>
                  </a:lnTo>
                  <a:lnTo>
                    <a:pt x="148011" y="12070"/>
                  </a:lnTo>
                  <a:lnTo>
                    <a:pt x="146792" y="17556"/>
                  </a:lnTo>
                  <a:lnTo>
                    <a:pt x="149230" y="18166"/>
                  </a:lnTo>
                  <a:lnTo>
                    <a:pt x="151059" y="15728"/>
                  </a:lnTo>
                  <a:close/>
                </a:path>
              </a:pathLst>
            </a:custGeom>
            <a:grpFill/>
            <a:ln w="6096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266" name="그룹 265">
            <a:extLst>
              <a:ext uri="{FF2B5EF4-FFF2-40B4-BE49-F238E27FC236}">
                <a16:creationId xmlns:a16="http://schemas.microsoft.com/office/drawing/2014/main" id="{2328B435-F444-40DF-81FC-98978DA89AF6}"/>
              </a:ext>
            </a:extLst>
          </p:cNvPr>
          <p:cNvGrpSpPr/>
          <p:nvPr/>
        </p:nvGrpSpPr>
        <p:grpSpPr>
          <a:xfrm>
            <a:off x="162415" y="0"/>
            <a:ext cx="12029585" cy="1168400"/>
            <a:chOff x="162415" y="0"/>
            <a:chExt cx="12029585" cy="1168400"/>
          </a:xfrm>
        </p:grpSpPr>
        <p:sp>
          <p:nvSpPr>
            <p:cNvPr id="267" name="직사각형 266">
              <a:extLst>
                <a:ext uri="{FF2B5EF4-FFF2-40B4-BE49-F238E27FC236}">
                  <a16:creationId xmlns:a16="http://schemas.microsoft.com/office/drawing/2014/main" id="{7C0EA161-616E-49E3-B671-2A605E502CC2}"/>
                </a:ext>
              </a:extLst>
            </p:cNvPr>
            <p:cNvSpPr/>
            <p:nvPr/>
          </p:nvSpPr>
          <p:spPr>
            <a:xfrm>
              <a:off x="995462" y="0"/>
              <a:ext cx="11196538" cy="111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D19FC6C8-4343-46E8-9B96-82BC2A82667F}"/>
                </a:ext>
              </a:extLst>
            </p:cNvPr>
            <p:cNvSpPr txBox="1"/>
            <p:nvPr/>
          </p:nvSpPr>
          <p:spPr>
            <a:xfrm>
              <a:off x="995462" y="255657"/>
              <a:ext cx="47500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0" spc="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제목을 입력하세요</a:t>
              </a:r>
            </a:p>
          </p:txBody>
        </p:sp>
        <p:cxnSp>
          <p:nvCxnSpPr>
            <p:cNvPr id="269" name="직선 연결선 268">
              <a:extLst>
                <a:ext uri="{FF2B5EF4-FFF2-40B4-BE49-F238E27FC236}">
                  <a16:creationId xmlns:a16="http://schemas.microsoft.com/office/drawing/2014/main" id="{27EE2993-6742-4330-AE33-8B100A934665}"/>
                </a:ext>
              </a:extLst>
            </p:cNvPr>
            <p:cNvCxnSpPr>
              <a:cxnSpLocks/>
            </p:cNvCxnSpPr>
            <p:nvPr/>
          </p:nvCxnSpPr>
          <p:spPr>
            <a:xfrm>
              <a:off x="995462" y="1168400"/>
              <a:ext cx="1119653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6039CDC4-52E5-4206-88F1-3E15BE500FCC}"/>
                </a:ext>
              </a:extLst>
            </p:cNvPr>
            <p:cNvSpPr txBox="1"/>
            <p:nvPr/>
          </p:nvSpPr>
          <p:spPr>
            <a:xfrm>
              <a:off x="162415" y="362188"/>
              <a:ext cx="72006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spc="3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Part 1</a:t>
              </a:r>
              <a:endParaRPr lang="ko-KR" altLang="en-US" sz="900" spc="3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71" name="직사각형 270">
            <a:extLst>
              <a:ext uri="{FF2B5EF4-FFF2-40B4-BE49-F238E27FC236}">
                <a16:creationId xmlns:a16="http://schemas.microsoft.com/office/drawing/2014/main" id="{AFA9C70F-8896-4C9C-9D5A-83C8809D32E6}"/>
              </a:ext>
            </a:extLst>
          </p:cNvPr>
          <p:cNvSpPr/>
          <p:nvPr/>
        </p:nvSpPr>
        <p:spPr>
          <a:xfrm>
            <a:off x="1064989" y="5191997"/>
            <a:ext cx="1534895" cy="641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BA57D-B307-400C-9261-116862FE0747}"/>
              </a:ext>
            </a:extLst>
          </p:cNvPr>
          <p:cNvSpPr txBox="1"/>
          <p:nvPr/>
        </p:nvSpPr>
        <p:spPr>
          <a:xfrm>
            <a:off x="1198482" y="5318569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/>
              <a:t>세계지도</a:t>
            </a:r>
          </a:p>
        </p:txBody>
      </p:sp>
    </p:spTree>
    <p:extLst>
      <p:ext uri="{BB962C8B-B14F-4D97-AF65-F5344CB8AC3E}">
        <p14:creationId xmlns:p14="http://schemas.microsoft.com/office/powerpoint/2010/main" val="126438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510_라벤더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CD9FD2"/>
      </a:accent1>
      <a:accent2>
        <a:srgbClr val="AA8FD3"/>
      </a:accent2>
      <a:accent3>
        <a:srgbClr val="CDBFE0"/>
      </a:accent3>
      <a:accent4>
        <a:srgbClr val="FCC3D5"/>
      </a:accent4>
      <a:accent5>
        <a:srgbClr val="FADBEE"/>
      </a:accent5>
      <a:accent6>
        <a:srgbClr val="D4CDFB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1376</Words>
  <Application>Microsoft Office PowerPoint</Application>
  <PresentationFormat>와이드스크린</PresentationFormat>
  <Paragraphs>219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나눔바른펜</vt:lpstr>
      <vt:lpstr>나눔손글씨 느릿느릿체</vt:lpstr>
      <vt:lpstr>나눔스퀘어 Bold</vt:lpstr>
      <vt:lpstr>나눔스퀘어 Light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Yu Saebyeol</cp:lastModifiedBy>
  <cp:revision>31</cp:revision>
  <dcterms:created xsi:type="dcterms:W3CDTF">2020-05-10T02:38:09Z</dcterms:created>
  <dcterms:modified xsi:type="dcterms:W3CDTF">2020-05-11T04:01:31Z</dcterms:modified>
</cp:coreProperties>
</file>